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7" r:id="rId2"/>
    <p:sldMasterId id="2147483696" r:id="rId3"/>
  </p:sldMasterIdLst>
  <p:sldIdLst>
    <p:sldId id="371" r:id="rId4"/>
    <p:sldId id="267" r:id="rId5"/>
    <p:sldId id="389" r:id="rId6"/>
    <p:sldId id="414" r:id="rId7"/>
    <p:sldId id="415" r:id="rId8"/>
    <p:sldId id="416" r:id="rId9"/>
    <p:sldId id="417" r:id="rId10"/>
    <p:sldId id="418" r:id="rId11"/>
    <p:sldId id="419" r:id="rId12"/>
    <p:sldId id="437" r:id="rId13"/>
    <p:sldId id="422" r:id="rId14"/>
    <p:sldId id="420" r:id="rId15"/>
    <p:sldId id="423" r:id="rId16"/>
    <p:sldId id="256" r:id="rId17"/>
    <p:sldId id="427" r:id="rId18"/>
    <p:sldId id="438" r:id="rId19"/>
    <p:sldId id="439" r:id="rId20"/>
    <p:sldId id="440" r:id="rId21"/>
    <p:sldId id="428" r:id="rId22"/>
    <p:sldId id="425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31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5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32241B"/>
    <a:srgbClr val="F3DEDB"/>
    <a:srgbClr val="5B9BD5"/>
    <a:srgbClr val="FFFFFF"/>
    <a:srgbClr val="E0BBB6"/>
    <a:srgbClr val="EDD8D5"/>
    <a:srgbClr val="CA8C84"/>
    <a:srgbClr val="382A21"/>
    <a:srgbClr val="3B2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2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14" y="312"/>
      </p:cViewPr>
      <p:guideLst>
        <p:guide orient="horz" pos="1162"/>
        <p:guide pos="35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1422C40-4458-41F9-8F7D-D83738991BA4}"/>
              </a:ext>
            </a:extLst>
          </p:cNvPr>
          <p:cNvGrpSpPr/>
          <p:nvPr userDrawn="1"/>
        </p:nvGrpSpPr>
        <p:grpSpPr>
          <a:xfrm>
            <a:off x="4838299" y="2171299"/>
            <a:ext cx="2515402" cy="2515402"/>
            <a:chOff x="4504523" y="2515144"/>
            <a:chExt cx="2515402" cy="25154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B3399E6-F81A-489C-8DF5-BA187F09C53C}"/>
                </a:ext>
              </a:extLst>
            </p:cNvPr>
            <p:cNvSpPr/>
            <p:nvPr/>
          </p:nvSpPr>
          <p:spPr>
            <a:xfrm>
              <a:off x="4504523" y="2515144"/>
              <a:ext cx="2515402" cy="251540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82563AB-880A-4068-8972-40332ACF8FD0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4504523" y="3772845"/>
              <a:ext cx="251540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6005212-7D24-4872-A89C-51C41E01C8CE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5762224" y="2515144"/>
              <a:ext cx="0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2AB2D150-C8DB-49CE-BFE8-90F68E2F805B}"/>
                </a:ext>
              </a:extLst>
            </p:cNvPr>
            <p:cNvCxnSpPr/>
            <p:nvPr/>
          </p:nvCxnSpPr>
          <p:spPr>
            <a:xfrm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819C65B-ED63-465A-A018-8DD7B1055651}"/>
                </a:ext>
              </a:extLst>
            </p:cNvPr>
            <p:cNvCxnSpPr/>
            <p:nvPr/>
          </p:nvCxnSpPr>
          <p:spPr>
            <a:xfrm flipH="1"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43CE8F3-46E6-4526-8170-2F3F77F17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12" name="矩形 11" hidden="1">
            <a:extLst>
              <a:ext uri="{FF2B5EF4-FFF2-40B4-BE49-F238E27FC236}">
                <a16:creationId xmlns:a16="http://schemas.microsoft.com/office/drawing/2014/main" id="{EA11DDB3-DB04-4717-8EC0-A4540941079E}"/>
              </a:ext>
            </a:extLst>
          </p:cNvPr>
          <p:cNvSpPr/>
          <p:nvPr userDrawn="1"/>
        </p:nvSpPr>
        <p:spPr>
          <a:xfrm>
            <a:off x="4967111" y="2300111"/>
            <a:ext cx="2257778" cy="2257778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B4987F-F2D7-47F6-B579-31036BF8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2E4517-8079-406B-8791-8BCA842A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7FB27E-DBC5-4966-9E57-CFA99A32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8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纵横字谜&#10;&#10;自动生成的说明">
            <a:extLst>
              <a:ext uri="{FF2B5EF4-FFF2-40B4-BE49-F238E27FC236}">
                <a16:creationId xmlns:a16="http://schemas.microsoft.com/office/drawing/2014/main" id="{BDD40987-8530-44A5-BF55-7B243099E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375" y="1277332"/>
            <a:ext cx="3794288" cy="3794288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ABB2D3-92DF-4369-9AD5-59CD33E4B7A4}"/>
              </a:ext>
            </a:extLst>
          </p:cNvPr>
          <p:cNvSpPr txBox="1"/>
          <p:nvPr userDrawn="1"/>
        </p:nvSpPr>
        <p:spPr>
          <a:xfrm>
            <a:off x="3760158" y="528828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更多资源推送，敬请关注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6F7CE1-DE57-46F9-A707-994810462EC0}"/>
              </a:ext>
            </a:extLst>
          </p:cNvPr>
          <p:cNvSpPr txBox="1"/>
          <p:nvPr userDrawn="1"/>
        </p:nvSpPr>
        <p:spPr>
          <a:xfrm>
            <a:off x="4285943" y="6369766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www.zzchinese.com 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课件下载 </a:t>
            </a:r>
            <a:endParaRPr lang="en-US" sz="20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10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B9715-6F18-4C9D-993A-C8364B1C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C300BE-937C-4FF7-9899-22CE8ABA9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5831AC-35A1-4334-BF25-E1716D4A5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AEF11F-C687-4086-B725-DF97E822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DCFD28-1603-47C1-A450-7AED3067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95EA4-06CC-4302-9732-D1D686E6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E2986-106D-428D-841E-13327898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EF3BEE-6C6A-407C-8847-963336ADD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71D0E0-5C56-4F40-9058-18FF5363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3EB2D-37BF-4D8D-AED5-002337A6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7E4E18-A5F6-44FC-8B46-DE9381E9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9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F1383D-F63E-43C3-B0B9-EAB81FD86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B7B83E-F3DB-40C6-BC4B-CA2A78B9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69350-13E5-4899-8454-15F041D0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F6D221-1BBC-4F2A-9A8A-FFE7149A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64E636-C36F-4E84-AAE0-BCE55E80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7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217DDA-975E-4559-B856-C453672DAC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519128D-4A93-4419-9CF1-425EE6B18E84}"/>
              </a:ext>
            </a:extLst>
          </p:cNvPr>
          <p:cNvSpPr/>
          <p:nvPr userDrawn="1"/>
        </p:nvSpPr>
        <p:spPr>
          <a:xfrm>
            <a:off x="6880187" y="1703196"/>
            <a:ext cx="4097774" cy="3369882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noFill/>
          </a:ln>
          <a:effectLst>
            <a:glow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16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79BC6B-7C6B-45A9-931A-DE537E411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98E5D32E-36C6-4DEF-9690-4501AEF5728E}"/>
              </a:ext>
            </a:extLst>
          </p:cNvPr>
          <p:cNvGrpSpPr/>
          <p:nvPr userDrawn="1"/>
        </p:nvGrpSpPr>
        <p:grpSpPr>
          <a:xfrm>
            <a:off x="-16043" y="0"/>
            <a:ext cx="12929937" cy="7026442"/>
            <a:chOff x="-16043" y="0"/>
            <a:chExt cx="12929937" cy="7026442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A835EF05-5178-4F0E-8D1F-A8561A6B5836}"/>
                </a:ext>
              </a:extLst>
            </p:cNvPr>
            <p:cNvSpPr/>
            <p:nvPr userDrawn="1"/>
          </p:nvSpPr>
          <p:spPr>
            <a:xfrm>
              <a:off x="-16043" y="0"/>
              <a:ext cx="12929937" cy="4620126"/>
            </a:xfrm>
            <a:prstGeom prst="rect">
              <a:avLst/>
            </a:prstGeom>
            <a:solidFill>
              <a:srgbClr val="F3D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9C6AFD4-2782-45C5-84BE-978161461758}"/>
                </a:ext>
              </a:extLst>
            </p:cNvPr>
            <p:cNvSpPr/>
            <p:nvPr userDrawn="1"/>
          </p:nvSpPr>
          <p:spPr>
            <a:xfrm>
              <a:off x="-16043" y="4620126"/>
              <a:ext cx="12929937" cy="2406316"/>
            </a:xfrm>
            <a:prstGeom prst="rect">
              <a:avLst/>
            </a:prstGeom>
            <a:solidFill>
              <a:srgbClr val="3224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6D565563-BBAA-4D61-9470-1ABD30ACE2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8394" y="1908255"/>
            <a:ext cx="4011282" cy="401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5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79BC6B-7C6B-45A9-931A-DE537E411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4145DD2-50BD-4EF1-A38C-DD6A0C68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0" y="-211555"/>
            <a:ext cx="12230100" cy="445268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D2E064E-4471-4972-8A55-B95DA781E2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1066800"/>
            <a:ext cx="6362700" cy="63627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70AB316-5258-4DD2-AFB3-A47066A4AF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3812" y="1932991"/>
            <a:ext cx="2541326" cy="254132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9915B02-D82C-4CB0-9048-E303CEFC2E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381" y="1966506"/>
            <a:ext cx="2541326" cy="25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7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51940D5-0392-46BD-A142-AD2126D28DB3}"/>
              </a:ext>
            </a:extLst>
          </p:cNvPr>
          <p:cNvSpPr txBox="1"/>
          <p:nvPr userDrawn="1"/>
        </p:nvSpPr>
        <p:spPr>
          <a:xfrm>
            <a:off x="4977745" y="10402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版权声明</a:t>
            </a:r>
            <a:endParaRPr 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DAA65F-8A68-4F7B-BCFA-D1082062470E}"/>
              </a:ext>
            </a:extLst>
          </p:cNvPr>
          <p:cNvSpPr txBox="1"/>
          <p:nvPr userDrawn="1"/>
        </p:nvSpPr>
        <p:spPr>
          <a:xfrm>
            <a:off x="1652149" y="1999327"/>
            <a:ext cx="8887701" cy="3670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本作品由汉语圈平台原创，版权归孜孜华文教育科技（北京）有限公司。仅供汉语圈平台用户在个人教学中使用，禁止擅自转发传播，禁止商用，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机构商用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请联系官方微信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ID:18610241709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支付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授权费，违者必究。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5607B8-A002-48D4-8D9A-CE8D54675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04" y="6146800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06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57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30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2EDF99AE-FE98-47DA-B723-25CB98EC2E9C}"/>
              </a:ext>
            </a:extLst>
          </p:cNvPr>
          <p:cNvSpPr/>
          <p:nvPr userDrawn="1"/>
        </p:nvSpPr>
        <p:spPr>
          <a:xfrm>
            <a:off x="2255988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DAE8E7-4FF9-47F0-853B-5E36DE939F4C}"/>
              </a:ext>
            </a:extLst>
          </p:cNvPr>
          <p:cNvSpPr/>
          <p:nvPr userDrawn="1"/>
        </p:nvSpPr>
        <p:spPr>
          <a:xfrm>
            <a:off x="5131009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446161E-1A72-4D84-9633-4B0A14C63000}"/>
              </a:ext>
            </a:extLst>
          </p:cNvPr>
          <p:cNvSpPr/>
          <p:nvPr userDrawn="1"/>
        </p:nvSpPr>
        <p:spPr>
          <a:xfrm>
            <a:off x="8006030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CC46543-D363-4CE1-B687-B9F6C5726916}"/>
              </a:ext>
            </a:extLst>
          </p:cNvPr>
          <p:cNvSpPr/>
          <p:nvPr userDrawn="1"/>
        </p:nvSpPr>
        <p:spPr>
          <a:xfrm>
            <a:off x="682842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F11386A-D326-4942-9FC4-64DE8EFF13C0}"/>
              </a:ext>
            </a:extLst>
          </p:cNvPr>
          <p:cNvSpPr/>
          <p:nvPr userDrawn="1"/>
        </p:nvSpPr>
        <p:spPr>
          <a:xfrm>
            <a:off x="3640606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C995018-00D9-48E9-AC78-6B5573ACC537}"/>
              </a:ext>
            </a:extLst>
          </p:cNvPr>
          <p:cNvSpPr/>
          <p:nvPr userDrawn="1"/>
        </p:nvSpPr>
        <p:spPr>
          <a:xfrm>
            <a:off x="6598370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3B69703-4555-44E5-9047-30F9ACD56F85}"/>
              </a:ext>
            </a:extLst>
          </p:cNvPr>
          <p:cNvSpPr/>
          <p:nvPr userDrawn="1"/>
        </p:nvSpPr>
        <p:spPr>
          <a:xfrm>
            <a:off x="9556133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8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50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25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13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3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44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CF5434-5041-4587-A0B8-CCA687D28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2D9433-63E2-489C-82F8-7828861E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5FDDB98-FE0A-45CD-95BC-6A1FCF43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491FF-A4E0-4826-9CFA-F639AB8DC996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FE2B1A-EC12-4957-BE71-8AA194F5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CD3E89-0716-444B-8138-21D786C4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6DBD77-BD98-4B49-9915-C57EB20240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0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46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D7788-F7AC-4C43-B470-240A694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C58D67-C919-4659-8749-252DB3B4D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384FA4-B832-4C46-B52D-A253D0615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343E36-18EF-4C09-9322-91C2F516E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B60005-E7ED-48EB-9067-F3EC4C18C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AD9E3E-B8C2-4E26-BC7F-461E1319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391B37-C498-4CB3-B1D4-8CB147E7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151D3-EB2B-4D72-807C-17175B98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9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1A8FA-0A62-4501-A572-AA9EFD7E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7F6900-855B-4CAF-893B-D6D488DA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9C861B-5425-42C8-A61E-314E2C24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DA3126-4220-4CB8-B65F-946CD334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4E839F-43F5-455C-9EE6-D2FB8835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AEFFA8-CD78-4216-BBAE-0F48D6762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2D3D2F-5C13-4979-95B3-CD84A2DD5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4C27-56B3-405D-88B2-26624AE20B8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7BBDD1-9CCB-470B-B0EE-F3E153A8F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EB9934-EB9A-4EC4-8226-820F5CDA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8306-D684-481B-A0E5-897579ED0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9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矢量图形&#10;&#10;自动生成的说明">
            <a:extLst>
              <a:ext uri="{FF2B5EF4-FFF2-40B4-BE49-F238E27FC236}">
                <a16:creationId xmlns:a16="http://schemas.microsoft.com/office/drawing/2014/main" id="{D8374269-6D7A-41F1-BBEA-F4A1AFD5FD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2" y="6495854"/>
            <a:ext cx="286730" cy="2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1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9" r:id="rId3"/>
    <p:sldLayoutId id="2147483699" r:id="rId4"/>
    <p:sldLayoutId id="2147483710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audio" Target="../media/audio1.wav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audio" Target="../media/audio2.wav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9.png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audio" Target="../media/audio2.wav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9.png"/><Relationship Id="rId1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audio" Target="../media/audio2.wav"/><Relationship Id="rId16" Type="http://schemas.openxmlformats.org/officeDocument/2006/relationships/image" Target="../media/image47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9.png"/><Relationship Id="rId1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6.png"/><Relationship Id="rId18" Type="http://schemas.openxmlformats.org/officeDocument/2006/relationships/image" Target="../media/image55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38.png"/><Relationship Id="rId2" Type="http://schemas.openxmlformats.org/officeDocument/2006/relationships/audio" Target="../media/audio2.wav"/><Relationship Id="rId16" Type="http://schemas.openxmlformats.org/officeDocument/2006/relationships/image" Target="../media/image54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50.png"/><Relationship Id="rId10" Type="http://schemas.openxmlformats.org/officeDocument/2006/relationships/image" Target="../media/image43.png"/><Relationship Id="rId19" Type="http://schemas.openxmlformats.org/officeDocument/2006/relationships/image" Target="../media/image56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audio" Target="../media/audio2.wav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46.png"/><Relationship Id="rId5" Type="http://schemas.openxmlformats.org/officeDocument/2006/relationships/image" Target="../media/image51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5.pn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12" Type="http://schemas.openxmlformats.org/officeDocument/2006/relationships/image" Target="../media/image38.png"/><Relationship Id="rId17" Type="http://schemas.openxmlformats.org/officeDocument/2006/relationships/image" Target="../media/image52.png"/><Relationship Id="rId2" Type="http://schemas.openxmlformats.org/officeDocument/2006/relationships/audio" Target="../media/audio2.wav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5" Type="http://schemas.openxmlformats.org/officeDocument/2006/relationships/image" Target="../media/image56.pn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2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6.png"/><Relationship Id="rId2" Type="http://schemas.openxmlformats.org/officeDocument/2006/relationships/audio" Target="../media/audio2.wav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46.png"/><Relationship Id="rId5" Type="http://schemas.openxmlformats.org/officeDocument/2006/relationships/image" Target="../media/image51.png"/><Relationship Id="rId15" Type="http://schemas.openxmlformats.org/officeDocument/2006/relationships/image" Target="../media/image55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7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46.png"/><Relationship Id="rId5" Type="http://schemas.openxmlformats.org/officeDocument/2006/relationships/image" Target="../media/image51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zchinese.com/?dist=1d3b7eyJhaWQiOjEzMTYxMzI3LCJpZCI6NH0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939B04-DCCE-4A7A-A34C-C4DBFC76E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928" y="4919312"/>
            <a:ext cx="1564944" cy="15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1997989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葱花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260512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cōnɡhuā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44ED3E-BF6B-4EC2-94AB-3EDEE34CE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981" y="1806615"/>
            <a:ext cx="3294774" cy="329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2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041524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盐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304047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yán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283CC74-DD2B-4DBB-BA27-D7B10CE35EF8}"/>
              </a:ext>
            </a:extLst>
          </p:cNvPr>
          <p:cNvGrpSpPr/>
          <p:nvPr/>
        </p:nvGrpSpPr>
        <p:grpSpPr>
          <a:xfrm>
            <a:off x="7455567" y="1844675"/>
            <a:ext cx="2895600" cy="2895600"/>
            <a:chOff x="7455567" y="1844675"/>
            <a:chExt cx="2895600" cy="28956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C33F4A7-03B8-4DE5-B6A7-C43B26803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5567" y="1844675"/>
              <a:ext cx="2895600" cy="2895600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5A09E56-7EC2-4F9E-B05B-DF3EC6178AFD}"/>
                </a:ext>
              </a:extLst>
            </p:cNvPr>
            <p:cNvSpPr/>
            <p:nvPr/>
          </p:nvSpPr>
          <p:spPr>
            <a:xfrm>
              <a:off x="7956885" y="3292475"/>
              <a:ext cx="1283368" cy="12833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salt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674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070552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白糖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333075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báitánɡ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69EA47-2C72-464D-854F-DE439AE44E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506" y="2141621"/>
            <a:ext cx="2655556" cy="2350168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1138AE6E-F097-4D95-87A5-814CFB2925FF}"/>
              </a:ext>
            </a:extLst>
          </p:cNvPr>
          <p:cNvSpPr/>
          <p:nvPr/>
        </p:nvSpPr>
        <p:spPr>
          <a:xfrm>
            <a:off x="7607673" y="2343482"/>
            <a:ext cx="2655556" cy="16860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endParaRPr lang="zh-CN" alt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2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202701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油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598435" y="1465224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yóu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BAE51E-B1C6-4178-829F-915D333B0F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201" y="3211564"/>
            <a:ext cx="1092658" cy="10926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4F5F67-A25A-48E4-B09E-85B7C152AB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30457" y="1189913"/>
            <a:ext cx="2145590" cy="29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61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66AEB-79C2-4FB3-A695-B335F089C008}"/>
              </a:ext>
            </a:extLst>
          </p:cNvPr>
          <p:cNvSpPr/>
          <p:nvPr/>
        </p:nvSpPr>
        <p:spPr>
          <a:xfrm>
            <a:off x="5131496" y="5269489"/>
            <a:ext cx="1147404" cy="685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3">
            <a:extLst>
              <a:ext uri="{FF2B5EF4-FFF2-40B4-BE49-F238E27FC236}">
                <a16:creationId xmlns:a16="http://schemas.microsoft.com/office/drawing/2014/main" id="{2CADBC36-4A06-4EF8-9E29-89CF332FF07F}"/>
              </a:ext>
            </a:extLst>
          </p:cNvPr>
          <p:cNvSpPr/>
          <p:nvPr/>
        </p:nvSpPr>
        <p:spPr>
          <a:xfrm>
            <a:off x="1659561" y="2033081"/>
            <a:ext cx="8110075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他们一家去餐厅吃饭，可是不知道点什么菜；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请你根据她们喜欢的口味帮他们点菜；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如果选择正确，菜就会出现在餐桌上，点击箭头到下一页。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8050053-C2E3-4F89-97B4-4F4FE5BE557F}"/>
              </a:ext>
            </a:extLst>
          </p:cNvPr>
          <p:cNvSpPr/>
          <p:nvPr/>
        </p:nvSpPr>
        <p:spPr>
          <a:xfrm>
            <a:off x="4993101" y="1136789"/>
            <a:ext cx="1424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474747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点菜</a:t>
            </a:r>
            <a:endParaRPr lang="zh-CN" altLang="en-US" sz="4800" dirty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任意多边形: 形状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8235CE-591E-40F5-840B-F92BD14157AC}"/>
              </a:ext>
            </a:extLst>
          </p:cNvPr>
          <p:cNvSpPr/>
          <p:nvPr/>
        </p:nvSpPr>
        <p:spPr>
          <a:xfrm>
            <a:off x="5509029" y="567467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9B2B713-7675-4632-BDEB-AAB69C5DFC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58408" y="1355874"/>
            <a:ext cx="1747691" cy="6096012"/>
          </a:xfrm>
          <a:prstGeom prst="rect">
            <a:avLst/>
          </a:prstGeom>
        </p:spPr>
      </p:pic>
      <p:pic>
        <p:nvPicPr>
          <p:cNvPr id="28" name="图片 2">
            <a:extLst>
              <a:ext uri="{FF2B5EF4-FFF2-40B4-BE49-F238E27FC236}">
                <a16:creationId xmlns:a16="http://schemas.microsoft.com/office/drawing/2014/main" id="{17982C6A-1294-4641-8D24-CA3C33082C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814" y="4271057"/>
            <a:ext cx="1128104" cy="727434"/>
          </a:xfrm>
          <a:prstGeom prst="rect">
            <a:avLst/>
          </a:prstGeom>
        </p:spPr>
      </p:pic>
      <p:grpSp>
        <p:nvGrpSpPr>
          <p:cNvPr id="43" name="组合 3">
            <a:extLst>
              <a:ext uri="{FF2B5EF4-FFF2-40B4-BE49-F238E27FC236}">
                <a16:creationId xmlns:a16="http://schemas.microsoft.com/office/drawing/2014/main" id="{7FFEB63B-0DF3-4704-9056-4DBABBF5CA9B}"/>
              </a:ext>
            </a:extLst>
          </p:cNvPr>
          <p:cNvGrpSpPr/>
          <p:nvPr/>
        </p:nvGrpSpPr>
        <p:grpSpPr>
          <a:xfrm>
            <a:off x="6224109" y="50907"/>
            <a:ext cx="2362406" cy="1871488"/>
            <a:chOff x="6224109" y="50907"/>
            <a:chExt cx="2362406" cy="1871488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2385BD96-42E4-4BFE-8C96-E5C1C134FE19}"/>
                </a:ext>
              </a:extLst>
            </p:cNvPr>
            <p:cNvSpPr/>
            <p:nvPr/>
          </p:nvSpPr>
          <p:spPr>
            <a:xfrm>
              <a:off x="6224109" y="54989"/>
              <a:ext cx="2362406" cy="18674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 </a:t>
              </a:r>
              <a:endPara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pPr algn="ctr"/>
              <a:endPara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pPr algn="ctr"/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ɡuōbāoròu</a:t>
              </a:r>
              <a:endParaRPr lang="zh-CN" altLang="en-US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锅包肉</a:t>
              </a: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9E8AB1CA-0DCE-4A3C-98F8-830210A16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7754" y="50907"/>
              <a:ext cx="1033120" cy="1033120"/>
            </a:xfrm>
            <a:prstGeom prst="rect">
              <a:avLst/>
            </a:prstGeom>
          </p:spPr>
        </p:pic>
      </p:grpSp>
      <p:grpSp>
        <p:nvGrpSpPr>
          <p:cNvPr id="44" name="组合 2">
            <a:extLst>
              <a:ext uri="{FF2B5EF4-FFF2-40B4-BE49-F238E27FC236}">
                <a16:creationId xmlns:a16="http://schemas.microsoft.com/office/drawing/2014/main" id="{6BB744A9-CB87-4056-AC79-AA4D5100CB4F}"/>
              </a:ext>
            </a:extLst>
          </p:cNvPr>
          <p:cNvGrpSpPr/>
          <p:nvPr/>
        </p:nvGrpSpPr>
        <p:grpSpPr>
          <a:xfrm>
            <a:off x="3342318" y="54989"/>
            <a:ext cx="2362406" cy="1867406"/>
            <a:chOff x="3342318" y="54989"/>
            <a:chExt cx="2362406" cy="1867406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0C16FFAE-3A6D-4BEC-81E3-3500CD7EE0F7}"/>
                </a:ext>
              </a:extLst>
            </p:cNvPr>
            <p:cNvSpPr/>
            <p:nvPr/>
          </p:nvSpPr>
          <p:spPr>
            <a:xfrm>
              <a:off x="3342318" y="54989"/>
              <a:ext cx="2362406" cy="18674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pPr algn="ctr"/>
              <a:endParaRPr lang="en-US" altLang="zh-CN" sz="2800" dirty="0">
                <a:solidFill>
                  <a:schemeClr val="bg2">
                    <a:lumMod val="2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/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làzijīdīnɡ</a:t>
              </a:r>
              <a:endPara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辣子鸡丁</a:t>
              </a:r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23A6DB5F-0890-4CD2-B41A-6E40EFBF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5834" y="121431"/>
              <a:ext cx="1383426" cy="892072"/>
            </a:xfrm>
            <a:prstGeom prst="rect">
              <a:avLst/>
            </a:prstGeom>
          </p:spPr>
        </p:pic>
      </p:grpSp>
      <p:sp>
        <p:nvSpPr>
          <p:cNvPr id="25" name="矩形: 圆角 2">
            <a:extLst>
              <a:ext uri="{FF2B5EF4-FFF2-40B4-BE49-F238E27FC236}">
                <a16:creationId xmlns:a16="http://schemas.microsoft.com/office/drawing/2014/main" id="{3113A5BC-0671-4BE2-B045-D526791DDBF2}"/>
              </a:ext>
            </a:extLst>
          </p:cNvPr>
          <p:cNvSpPr/>
          <p:nvPr/>
        </p:nvSpPr>
        <p:spPr>
          <a:xfrm>
            <a:off x="3241671" y="-2707"/>
            <a:ext cx="2521057" cy="1923937"/>
          </a:xfrm>
          <a:prstGeom prst="roundRect">
            <a:avLst>
              <a:gd name="adj" fmla="val 4215"/>
            </a:avLst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3">
            <a:extLst>
              <a:ext uri="{FF2B5EF4-FFF2-40B4-BE49-F238E27FC236}">
                <a16:creationId xmlns:a16="http://schemas.microsoft.com/office/drawing/2014/main" id="{D7D57498-563F-446B-8C1E-567F0048C1E2}"/>
              </a:ext>
            </a:extLst>
          </p:cNvPr>
          <p:cNvSpPr/>
          <p:nvPr/>
        </p:nvSpPr>
        <p:spPr>
          <a:xfrm>
            <a:off x="6144783" y="-12636"/>
            <a:ext cx="2521057" cy="1923937"/>
          </a:xfrm>
          <a:prstGeom prst="roundRect">
            <a:avLst>
              <a:gd name="adj" fmla="val 4215"/>
            </a:avLst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对话气泡: 圆角矩形 4">
            <a:extLst>
              <a:ext uri="{FF2B5EF4-FFF2-40B4-BE49-F238E27FC236}">
                <a16:creationId xmlns:a16="http://schemas.microsoft.com/office/drawing/2014/main" id="{72825CA8-3493-4D98-ADB5-E4D073BE1CA5}"/>
              </a:ext>
            </a:extLst>
          </p:cNvPr>
          <p:cNvSpPr/>
          <p:nvPr/>
        </p:nvSpPr>
        <p:spPr>
          <a:xfrm>
            <a:off x="1485901" y="2103202"/>
            <a:ext cx="3781430" cy="727434"/>
          </a:xfrm>
          <a:prstGeom prst="wedgeRoundRectCallout">
            <a:avLst>
              <a:gd name="adj1" fmla="val 42953"/>
              <a:gd name="adj2" fmla="val 7559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我喜欢吃辣的、咸的。</a:t>
            </a:r>
          </a:p>
        </p:txBody>
      </p:sp>
    </p:spTree>
    <p:extLst>
      <p:ext uri="{BB962C8B-B14F-4D97-AF65-F5344CB8AC3E}">
        <p14:creationId xmlns:p14="http://schemas.microsoft.com/office/powerpoint/2010/main" val="18444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0" grpId="0" animBg="1"/>
      <p:bldP spid="25" grpId="1" animBg="1"/>
      <p:bldP spid="35" grpId="1" animBg="1"/>
      <p:bldP spid="3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FAFCBC-131E-4477-98F6-BC32B1B02BEB}"/>
              </a:ext>
            </a:extLst>
          </p:cNvPr>
          <p:cNvSpPr/>
          <p:nvPr/>
        </p:nvSpPr>
        <p:spPr>
          <a:xfrm>
            <a:off x="5513146" y="559855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9B2B713-7675-4632-BDEB-AAB69C5DFC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58408" y="1355874"/>
            <a:ext cx="1747691" cy="6096012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7E497320-8F09-48F2-9A2F-2AA278DD7D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766" y="4703812"/>
            <a:ext cx="1123270" cy="748846"/>
          </a:xfrm>
          <a:prstGeom prst="rect">
            <a:avLst/>
          </a:prstGeom>
        </p:spPr>
      </p:pic>
      <p:pic>
        <p:nvPicPr>
          <p:cNvPr id="28" name="图片 2">
            <a:extLst>
              <a:ext uri="{FF2B5EF4-FFF2-40B4-BE49-F238E27FC236}">
                <a16:creationId xmlns:a16="http://schemas.microsoft.com/office/drawing/2014/main" id="{17982C6A-1294-4641-8D24-CA3C33082C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814" y="4271057"/>
            <a:ext cx="1128104" cy="727434"/>
          </a:xfrm>
          <a:prstGeom prst="rect">
            <a:avLst/>
          </a:prstGeom>
        </p:spPr>
      </p:pic>
      <p:grpSp>
        <p:nvGrpSpPr>
          <p:cNvPr id="45" name="组合 1">
            <a:extLst>
              <a:ext uri="{FF2B5EF4-FFF2-40B4-BE49-F238E27FC236}">
                <a16:creationId xmlns:a16="http://schemas.microsoft.com/office/drawing/2014/main" id="{7FD8059E-0D30-4488-8FFC-B413E6F1DFC8}"/>
              </a:ext>
            </a:extLst>
          </p:cNvPr>
          <p:cNvGrpSpPr/>
          <p:nvPr/>
        </p:nvGrpSpPr>
        <p:grpSpPr>
          <a:xfrm>
            <a:off x="3336077" y="54989"/>
            <a:ext cx="2362406" cy="1867406"/>
            <a:chOff x="460527" y="54989"/>
            <a:chExt cx="2362406" cy="1867406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3E664EA8-D0AF-4C9A-9DF8-617175B1BB5C}"/>
                </a:ext>
              </a:extLst>
            </p:cNvPr>
            <p:cNvSpPr/>
            <p:nvPr/>
          </p:nvSpPr>
          <p:spPr>
            <a:xfrm>
              <a:off x="460527" y="54989"/>
              <a:ext cx="2362406" cy="18674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    </a:t>
              </a:r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 </a:t>
              </a:r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pPr algn="ctr"/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mápódòufu</a:t>
              </a:r>
              <a:endParaRPr lang="en-US" altLang="zh-CN" sz="16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麻婆豆腐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621585B1-60EA-49DA-AD50-BAAB854FA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157" y="215414"/>
              <a:ext cx="1261046" cy="686098"/>
            </a:xfrm>
            <a:prstGeom prst="rect">
              <a:avLst/>
            </a:prstGeom>
          </p:spPr>
        </p:pic>
      </p:grpSp>
      <p:grpSp>
        <p:nvGrpSpPr>
          <p:cNvPr id="42" name="组合 4">
            <a:extLst>
              <a:ext uri="{FF2B5EF4-FFF2-40B4-BE49-F238E27FC236}">
                <a16:creationId xmlns:a16="http://schemas.microsoft.com/office/drawing/2014/main" id="{D4465D7F-8481-4B56-BD64-A78EC5EAA567}"/>
              </a:ext>
            </a:extLst>
          </p:cNvPr>
          <p:cNvGrpSpPr/>
          <p:nvPr/>
        </p:nvGrpSpPr>
        <p:grpSpPr>
          <a:xfrm>
            <a:off x="6218315" y="-80404"/>
            <a:ext cx="2895599" cy="2002799"/>
            <a:chOff x="9105900" y="-80404"/>
            <a:chExt cx="2895599" cy="2002799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19110AB4-D051-4203-84B8-D97F059EDFE1}"/>
                </a:ext>
              </a:extLst>
            </p:cNvPr>
            <p:cNvSpPr/>
            <p:nvPr/>
          </p:nvSpPr>
          <p:spPr>
            <a:xfrm>
              <a:off x="9105900" y="54989"/>
              <a:ext cx="2895599" cy="18674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    </a:t>
              </a:r>
              <a:endPara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pPr algn="ctr"/>
              <a:endPara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r>
                <a:rPr lang="en-US" altLang="zh-CN" sz="2000" dirty="0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  </a:t>
              </a: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xīhónɡshìchǎojīdàn</a:t>
              </a: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  </a:t>
              </a:r>
            </a:p>
            <a:p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 </a:t>
              </a:r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西红柿炒鸡蛋</a:t>
              </a:r>
            </a:p>
          </p:txBody>
        </p: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6E6FE787-EC7C-4D67-BADD-14584AC7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6451" y="-80404"/>
              <a:ext cx="1197024" cy="1197024"/>
            </a:xfrm>
            <a:prstGeom prst="rect">
              <a:avLst/>
            </a:prstGeom>
          </p:spPr>
        </p:pic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A095573-8261-4D9F-97B4-8DA15BE1A90A}"/>
              </a:ext>
            </a:extLst>
          </p:cNvPr>
          <p:cNvSpPr/>
          <p:nvPr/>
        </p:nvSpPr>
        <p:spPr>
          <a:xfrm>
            <a:off x="3292303" y="0"/>
            <a:ext cx="2521057" cy="1923937"/>
          </a:xfrm>
          <a:prstGeom prst="roundRect">
            <a:avLst>
              <a:gd name="adj" fmla="val 4215"/>
            </a:avLst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4">
            <a:extLst>
              <a:ext uri="{FF2B5EF4-FFF2-40B4-BE49-F238E27FC236}">
                <a16:creationId xmlns:a16="http://schemas.microsoft.com/office/drawing/2014/main" id="{810369B1-6C4E-4CAE-B634-4973CE9146B6}"/>
              </a:ext>
            </a:extLst>
          </p:cNvPr>
          <p:cNvSpPr/>
          <p:nvPr/>
        </p:nvSpPr>
        <p:spPr>
          <a:xfrm>
            <a:off x="6239637" y="1185"/>
            <a:ext cx="2874278" cy="1923937"/>
          </a:xfrm>
          <a:prstGeom prst="roundRect">
            <a:avLst>
              <a:gd name="adj" fmla="val 4215"/>
            </a:avLst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对话气泡: 圆角矩形 3">
            <a:extLst>
              <a:ext uri="{FF2B5EF4-FFF2-40B4-BE49-F238E27FC236}">
                <a16:creationId xmlns:a16="http://schemas.microsoft.com/office/drawing/2014/main" id="{EDEAEDAD-EE4B-4E2D-937D-DE76D34C498E}"/>
              </a:ext>
            </a:extLst>
          </p:cNvPr>
          <p:cNvSpPr/>
          <p:nvPr/>
        </p:nvSpPr>
        <p:spPr>
          <a:xfrm>
            <a:off x="460527" y="4310280"/>
            <a:ext cx="2900197" cy="727434"/>
          </a:xfrm>
          <a:prstGeom prst="wedgeRoundRectCallout">
            <a:avLst>
              <a:gd name="adj1" fmla="val 33753"/>
              <a:gd name="adj2" fmla="val -7891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我喜欢吃麻辣的。</a:t>
            </a:r>
          </a:p>
        </p:txBody>
      </p:sp>
    </p:spTree>
    <p:extLst>
      <p:ext uri="{BB962C8B-B14F-4D97-AF65-F5344CB8AC3E}">
        <p14:creationId xmlns:p14="http://schemas.microsoft.com/office/powerpoint/2010/main" val="6755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6" grpId="0" animBg="1"/>
      <p:bldP spid="2" grpId="1" animBg="1"/>
      <p:bldP spid="27" grpId="0" animBg="1"/>
      <p:bldP spid="34" grpId="0" animBg="1"/>
      <p:bldP spid="3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85A7DF-8F0F-4450-9AC3-284F077D089C}"/>
              </a:ext>
            </a:extLst>
          </p:cNvPr>
          <p:cNvSpPr/>
          <p:nvPr/>
        </p:nvSpPr>
        <p:spPr>
          <a:xfrm>
            <a:off x="5505678" y="576103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9B2B713-7675-4632-BDEB-AAB69C5DFC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58408" y="1355874"/>
            <a:ext cx="1747691" cy="6096012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7E497320-8F09-48F2-9A2F-2AA278DD7D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766" y="4703812"/>
            <a:ext cx="1123270" cy="748846"/>
          </a:xfrm>
          <a:prstGeom prst="rect">
            <a:avLst/>
          </a:prstGeom>
        </p:spPr>
      </p:pic>
      <p:pic>
        <p:nvPicPr>
          <p:cNvPr id="17" name="图片 4">
            <a:extLst>
              <a:ext uri="{FF2B5EF4-FFF2-40B4-BE49-F238E27FC236}">
                <a16:creationId xmlns:a16="http://schemas.microsoft.com/office/drawing/2014/main" id="{10BE3897-5561-41DF-9D4B-A017BCB0AA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978" y="4657010"/>
            <a:ext cx="1041386" cy="1041386"/>
          </a:xfrm>
          <a:prstGeom prst="rect">
            <a:avLst/>
          </a:prstGeom>
        </p:spPr>
      </p:pic>
      <p:pic>
        <p:nvPicPr>
          <p:cNvPr id="28" name="图片 2">
            <a:extLst>
              <a:ext uri="{FF2B5EF4-FFF2-40B4-BE49-F238E27FC236}">
                <a16:creationId xmlns:a16="http://schemas.microsoft.com/office/drawing/2014/main" id="{17982C6A-1294-4641-8D24-CA3C33082C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814" y="4271057"/>
            <a:ext cx="1128104" cy="727434"/>
          </a:xfrm>
          <a:prstGeom prst="rect">
            <a:avLst/>
          </a:prstGeom>
        </p:spPr>
      </p:pic>
      <p:grpSp>
        <p:nvGrpSpPr>
          <p:cNvPr id="42" name="组合 4">
            <a:extLst>
              <a:ext uri="{FF2B5EF4-FFF2-40B4-BE49-F238E27FC236}">
                <a16:creationId xmlns:a16="http://schemas.microsoft.com/office/drawing/2014/main" id="{D4465D7F-8481-4B56-BD64-A78EC5EAA567}"/>
              </a:ext>
            </a:extLst>
          </p:cNvPr>
          <p:cNvGrpSpPr/>
          <p:nvPr/>
        </p:nvGrpSpPr>
        <p:grpSpPr>
          <a:xfrm>
            <a:off x="6218317" y="-80404"/>
            <a:ext cx="2895599" cy="2002799"/>
            <a:chOff x="9105900" y="-80404"/>
            <a:chExt cx="2895599" cy="2002799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19110AB4-D051-4203-84B8-D97F059EDFE1}"/>
                </a:ext>
              </a:extLst>
            </p:cNvPr>
            <p:cNvSpPr/>
            <p:nvPr/>
          </p:nvSpPr>
          <p:spPr>
            <a:xfrm>
              <a:off x="9105900" y="54989"/>
              <a:ext cx="2895599" cy="18674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    </a:t>
              </a:r>
              <a:endPara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pPr algn="ctr"/>
              <a:endPara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r>
                <a:rPr lang="en-US" altLang="zh-CN" sz="2000" dirty="0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  </a:t>
              </a: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xīhónɡshìchǎojīdàn</a:t>
              </a: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  </a:t>
              </a:r>
            </a:p>
            <a:p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 </a:t>
              </a:r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西红柿炒鸡蛋</a:t>
              </a:r>
            </a:p>
          </p:txBody>
        </p: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6E6FE787-EC7C-4D67-BADD-14584AC7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6451" y="-80404"/>
              <a:ext cx="1197024" cy="1197024"/>
            </a:xfrm>
            <a:prstGeom prst="rect">
              <a:avLst/>
            </a:prstGeom>
          </p:spPr>
        </p:pic>
      </p:grpSp>
      <p:grpSp>
        <p:nvGrpSpPr>
          <p:cNvPr id="44" name="组合 2">
            <a:extLst>
              <a:ext uri="{FF2B5EF4-FFF2-40B4-BE49-F238E27FC236}">
                <a16:creationId xmlns:a16="http://schemas.microsoft.com/office/drawing/2014/main" id="{6BB744A9-CB87-4056-AC79-AA4D5100CB4F}"/>
              </a:ext>
            </a:extLst>
          </p:cNvPr>
          <p:cNvGrpSpPr/>
          <p:nvPr/>
        </p:nvGrpSpPr>
        <p:grpSpPr>
          <a:xfrm>
            <a:off x="3342318" y="54989"/>
            <a:ext cx="2362406" cy="1867406"/>
            <a:chOff x="3342318" y="54989"/>
            <a:chExt cx="2362406" cy="1867406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0C16FFAE-3A6D-4BEC-81E3-3500CD7EE0F7}"/>
                </a:ext>
              </a:extLst>
            </p:cNvPr>
            <p:cNvSpPr/>
            <p:nvPr/>
          </p:nvSpPr>
          <p:spPr>
            <a:xfrm>
              <a:off x="3342318" y="54989"/>
              <a:ext cx="2362406" cy="18674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pPr algn="ctr"/>
              <a:endParaRPr lang="en-US" altLang="zh-CN" sz="2800" dirty="0">
                <a:solidFill>
                  <a:schemeClr val="bg2">
                    <a:lumMod val="2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/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làzijīdīnɡ</a:t>
              </a:r>
              <a:endPara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辣子鸡丁</a:t>
              </a:r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23A6DB5F-0890-4CD2-B41A-6E40EFBF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5834" y="121431"/>
              <a:ext cx="1383426" cy="892072"/>
            </a:xfrm>
            <a:prstGeom prst="rect">
              <a:avLst/>
            </a:prstGeom>
          </p:spPr>
        </p:pic>
      </p:grpSp>
      <p:sp>
        <p:nvSpPr>
          <p:cNvPr id="25" name="矩形: 圆角 2">
            <a:extLst>
              <a:ext uri="{FF2B5EF4-FFF2-40B4-BE49-F238E27FC236}">
                <a16:creationId xmlns:a16="http://schemas.microsoft.com/office/drawing/2014/main" id="{3113A5BC-0671-4BE2-B045-D526791DDBF2}"/>
              </a:ext>
            </a:extLst>
          </p:cNvPr>
          <p:cNvSpPr/>
          <p:nvPr/>
        </p:nvSpPr>
        <p:spPr>
          <a:xfrm>
            <a:off x="3241671" y="-2707"/>
            <a:ext cx="2521057" cy="1923937"/>
          </a:xfrm>
          <a:prstGeom prst="roundRect">
            <a:avLst>
              <a:gd name="adj" fmla="val 4215"/>
            </a:avLst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4">
            <a:extLst>
              <a:ext uri="{FF2B5EF4-FFF2-40B4-BE49-F238E27FC236}">
                <a16:creationId xmlns:a16="http://schemas.microsoft.com/office/drawing/2014/main" id="{810369B1-6C4E-4CAE-B634-4973CE9146B6}"/>
              </a:ext>
            </a:extLst>
          </p:cNvPr>
          <p:cNvSpPr/>
          <p:nvPr/>
        </p:nvSpPr>
        <p:spPr>
          <a:xfrm>
            <a:off x="6239639" y="1185"/>
            <a:ext cx="2874278" cy="1923937"/>
          </a:xfrm>
          <a:prstGeom prst="roundRect">
            <a:avLst>
              <a:gd name="adj" fmla="val 4215"/>
            </a:avLst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对话气泡: 圆角矩形 2">
            <a:extLst>
              <a:ext uri="{FF2B5EF4-FFF2-40B4-BE49-F238E27FC236}">
                <a16:creationId xmlns:a16="http://schemas.microsoft.com/office/drawing/2014/main" id="{C8236140-10E8-4C9C-B3AF-96D5B18AB1EA}"/>
              </a:ext>
            </a:extLst>
          </p:cNvPr>
          <p:cNvSpPr/>
          <p:nvPr/>
        </p:nvSpPr>
        <p:spPr>
          <a:xfrm>
            <a:off x="6915613" y="4825615"/>
            <a:ext cx="2692047" cy="727434"/>
          </a:xfrm>
          <a:prstGeom prst="wedgeRoundRectCallout">
            <a:avLst>
              <a:gd name="adj1" fmla="val -19319"/>
              <a:gd name="adj2" fmla="val -8153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我喜欢吃酸的。</a:t>
            </a:r>
          </a:p>
        </p:txBody>
      </p:sp>
    </p:spTree>
    <p:extLst>
      <p:ext uri="{BB962C8B-B14F-4D97-AF65-F5344CB8AC3E}">
        <p14:creationId xmlns:p14="http://schemas.microsoft.com/office/powerpoint/2010/main" val="33293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6" grpId="0" animBg="1"/>
      <p:bldP spid="25" grpId="0" animBg="1"/>
      <p:bldP spid="27" grpId="0" animBg="1"/>
      <p:bldP spid="27" grpId="1" animBg="1"/>
      <p:bldP spid="33" grpId="0" animBg="1"/>
      <p:bldP spid="3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: 形状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829364-2C03-473A-8E6C-3E8873BE703D}"/>
              </a:ext>
            </a:extLst>
          </p:cNvPr>
          <p:cNvSpPr/>
          <p:nvPr/>
        </p:nvSpPr>
        <p:spPr>
          <a:xfrm>
            <a:off x="5511068" y="562985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9B2B713-7675-4632-BDEB-AAB69C5DFC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58408" y="1355874"/>
            <a:ext cx="1747691" cy="6096012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7E497320-8F09-48F2-9A2F-2AA278DD7D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766" y="4703812"/>
            <a:ext cx="1123270" cy="748846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68CE8414-D97D-4A6C-A75D-2DE7717895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496" y="4193090"/>
            <a:ext cx="927840" cy="927840"/>
          </a:xfrm>
          <a:prstGeom prst="rect">
            <a:avLst/>
          </a:prstGeom>
        </p:spPr>
      </p:pic>
      <p:pic>
        <p:nvPicPr>
          <p:cNvPr id="17" name="图片 4">
            <a:extLst>
              <a:ext uri="{FF2B5EF4-FFF2-40B4-BE49-F238E27FC236}">
                <a16:creationId xmlns:a16="http://schemas.microsoft.com/office/drawing/2014/main" id="{10BE3897-5561-41DF-9D4B-A017BCB0AA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978" y="4657010"/>
            <a:ext cx="1041386" cy="1041386"/>
          </a:xfrm>
          <a:prstGeom prst="rect">
            <a:avLst/>
          </a:prstGeom>
        </p:spPr>
      </p:pic>
      <p:grpSp>
        <p:nvGrpSpPr>
          <p:cNvPr id="45" name="组合 1">
            <a:extLst>
              <a:ext uri="{FF2B5EF4-FFF2-40B4-BE49-F238E27FC236}">
                <a16:creationId xmlns:a16="http://schemas.microsoft.com/office/drawing/2014/main" id="{7FD8059E-0D30-4488-8FFC-B413E6F1DFC8}"/>
              </a:ext>
            </a:extLst>
          </p:cNvPr>
          <p:cNvGrpSpPr/>
          <p:nvPr/>
        </p:nvGrpSpPr>
        <p:grpSpPr>
          <a:xfrm>
            <a:off x="3336080" y="54989"/>
            <a:ext cx="2362406" cy="1867406"/>
            <a:chOff x="460527" y="54989"/>
            <a:chExt cx="2362406" cy="1867406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3E664EA8-D0AF-4C9A-9DF8-617175B1BB5C}"/>
                </a:ext>
              </a:extLst>
            </p:cNvPr>
            <p:cNvSpPr/>
            <p:nvPr/>
          </p:nvSpPr>
          <p:spPr>
            <a:xfrm>
              <a:off x="460527" y="54989"/>
              <a:ext cx="2362406" cy="18674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    </a:t>
              </a:r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 </a:t>
              </a:r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pPr algn="ctr"/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mápódòufu</a:t>
              </a:r>
              <a:endParaRPr lang="en-US" altLang="zh-CN" sz="16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麻婆豆腐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621585B1-60EA-49DA-AD50-BAAB854FA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157" y="215414"/>
              <a:ext cx="1261046" cy="686098"/>
            </a:xfrm>
            <a:prstGeom prst="rect">
              <a:avLst/>
            </a:prstGeom>
          </p:spPr>
        </p:pic>
      </p:grpSp>
      <p:grpSp>
        <p:nvGrpSpPr>
          <p:cNvPr id="43" name="组合 3">
            <a:extLst>
              <a:ext uri="{FF2B5EF4-FFF2-40B4-BE49-F238E27FC236}">
                <a16:creationId xmlns:a16="http://schemas.microsoft.com/office/drawing/2014/main" id="{7FFEB63B-0DF3-4704-9056-4DBABBF5CA9B}"/>
              </a:ext>
            </a:extLst>
          </p:cNvPr>
          <p:cNvGrpSpPr/>
          <p:nvPr/>
        </p:nvGrpSpPr>
        <p:grpSpPr>
          <a:xfrm>
            <a:off x="6224109" y="50907"/>
            <a:ext cx="2362406" cy="1871488"/>
            <a:chOff x="6224109" y="50907"/>
            <a:chExt cx="2362406" cy="1871488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2385BD96-42E4-4BFE-8C96-E5C1C134FE19}"/>
                </a:ext>
              </a:extLst>
            </p:cNvPr>
            <p:cNvSpPr/>
            <p:nvPr/>
          </p:nvSpPr>
          <p:spPr>
            <a:xfrm>
              <a:off x="6224109" y="54989"/>
              <a:ext cx="2362406" cy="18674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 </a:t>
              </a:r>
              <a:endPara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pPr algn="ctr"/>
              <a:endPara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pPr algn="ctr"/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ɡuōbāoròu</a:t>
              </a:r>
              <a:endParaRPr lang="zh-CN" altLang="en-US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锅包肉</a:t>
              </a: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9E8AB1CA-0DCE-4A3C-98F8-830210A16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7754" y="50907"/>
              <a:ext cx="1033120" cy="1033120"/>
            </a:xfrm>
            <a:prstGeom prst="rect">
              <a:avLst/>
            </a:prstGeom>
          </p:spPr>
        </p:pic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A095573-8261-4D9F-97B4-8DA15BE1A90A}"/>
              </a:ext>
            </a:extLst>
          </p:cNvPr>
          <p:cNvSpPr/>
          <p:nvPr/>
        </p:nvSpPr>
        <p:spPr>
          <a:xfrm>
            <a:off x="3292306" y="0"/>
            <a:ext cx="2521057" cy="1923937"/>
          </a:xfrm>
          <a:prstGeom prst="roundRect">
            <a:avLst>
              <a:gd name="adj" fmla="val 4215"/>
            </a:avLst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3">
            <a:extLst>
              <a:ext uri="{FF2B5EF4-FFF2-40B4-BE49-F238E27FC236}">
                <a16:creationId xmlns:a16="http://schemas.microsoft.com/office/drawing/2014/main" id="{D7D57498-563F-446B-8C1E-567F0048C1E2}"/>
              </a:ext>
            </a:extLst>
          </p:cNvPr>
          <p:cNvSpPr/>
          <p:nvPr/>
        </p:nvSpPr>
        <p:spPr>
          <a:xfrm>
            <a:off x="6144783" y="-12636"/>
            <a:ext cx="2521057" cy="1923937"/>
          </a:xfrm>
          <a:prstGeom prst="roundRect">
            <a:avLst>
              <a:gd name="adj" fmla="val 4215"/>
            </a:avLst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对话气泡: 圆角矩形 1">
            <a:extLst>
              <a:ext uri="{FF2B5EF4-FFF2-40B4-BE49-F238E27FC236}">
                <a16:creationId xmlns:a16="http://schemas.microsoft.com/office/drawing/2014/main" id="{79DA1080-F3F6-4FD8-A677-A9FCDAED6373}"/>
              </a:ext>
            </a:extLst>
          </p:cNvPr>
          <p:cNvSpPr/>
          <p:nvPr/>
        </p:nvSpPr>
        <p:spPr>
          <a:xfrm>
            <a:off x="6331215" y="2819600"/>
            <a:ext cx="2692047" cy="727434"/>
          </a:xfrm>
          <a:prstGeom prst="wedgeRoundRectCallout">
            <a:avLst>
              <a:gd name="adj1" fmla="val -27811"/>
              <a:gd name="adj2" fmla="val 6642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我喜欢吃甜的。</a:t>
            </a: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id="{52D71B45-DE78-4784-A6E8-2FEA3A55251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814" y="4271057"/>
            <a:ext cx="1128104" cy="72743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A350DB97-CC11-462B-9D7E-2DE8B6EF9F9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262" y="2955663"/>
            <a:ext cx="609590" cy="7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5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6 -4.07407E-6 L -0.22825 0.124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0"/>
                            </p:stCondLst>
                            <p:childTnLst>
                              <p:par>
                                <p:cTn id="43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26" grpId="0" animBg="1"/>
      <p:bldP spid="26" grpId="1" animBg="1"/>
      <p:bldP spid="46" grpId="0" animBg="1"/>
      <p:bldP spid="4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3">
            <a:extLst>
              <a:ext uri="{FF2B5EF4-FFF2-40B4-BE49-F238E27FC236}">
                <a16:creationId xmlns:a16="http://schemas.microsoft.com/office/drawing/2014/main" id="{2CADBC36-4A06-4EF8-9E29-89CF332FF07F}"/>
              </a:ext>
            </a:extLst>
          </p:cNvPr>
          <p:cNvSpPr/>
          <p:nvPr/>
        </p:nvSpPr>
        <p:spPr>
          <a:xfrm>
            <a:off x="2152862" y="2033081"/>
            <a:ext cx="7969706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跟我学做中国菜；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根据提示，选择相应的食材，如果选择正确，食材下方会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出现对勾；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如果选择错误，重新选择。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8E5AD3-09F3-477E-B959-32BAC37967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6044" y="482732"/>
            <a:ext cx="1588460" cy="158846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7CAA121-C40A-4773-AF60-AE386208C0D5}"/>
              </a:ext>
            </a:extLst>
          </p:cNvPr>
          <p:cNvSpPr/>
          <p:nvPr/>
        </p:nvSpPr>
        <p:spPr>
          <a:xfrm>
            <a:off x="4539921" y="1136789"/>
            <a:ext cx="3128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474747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我的厨房</a:t>
            </a:r>
            <a:endParaRPr lang="zh-CN" altLang="en-US" sz="4800" dirty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575 -1.1111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3DD9D19-D450-4E02-9514-DF46E470EF83}"/>
              </a:ext>
            </a:extLst>
          </p:cNvPr>
          <p:cNvGrpSpPr/>
          <p:nvPr/>
        </p:nvGrpSpPr>
        <p:grpSpPr>
          <a:xfrm>
            <a:off x="981075" y="670957"/>
            <a:ext cx="10258425" cy="5761929"/>
            <a:chOff x="2514584" y="1207363"/>
            <a:chExt cx="7368466" cy="492257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647E0E2-0116-441E-BD7A-52CE82F14325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16B04BE-D138-4F19-82BF-130FE1E88701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FD98075B-90B6-47AB-BB77-7E946712363F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22563993-5CE9-4A8F-815D-9C87DE606B6A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3" name="表格 16">
            <a:extLst>
              <a:ext uri="{FF2B5EF4-FFF2-40B4-BE49-F238E27FC236}">
                <a16:creationId xmlns:a16="http://schemas.microsoft.com/office/drawing/2014/main" id="{1391B5A8-291C-45DF-8955-06B31481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00369"/>
              </p:ext>
            </p:extLst>
          </p:nvPr>
        </p:nvGraphicFramePr>
        <p:xfrm>
          <a:off x="1523566" y="1263381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味道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wèidào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酸</a:t>
                      </a:r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suān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甜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tián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苦</a:t>
                      </a:r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kǔ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63674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辣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là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39745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xián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263082"/>
                  </a:ext>
                </a:extLst>
              </a:tr>
            </a:tbl>
          </a:graphicData>
        </a:graphic>
      </p:graphicFrame>
      <p:graphicFrame>
        <p:nvGraphicFramePr>
          <p:cNvPr id="4" name="表格 16">
            <a:extLst>
              <a:ext uri="{FF2B5EF4-FFF2-40B4-BE49-F238E27FC236}">
                <a16:creationId xmlns:a16="http://schemas.microsoft.com/office/drawing/2014/main" id="{88519D9B-AB53-46E6-8505-2B9DBEC0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149998"/>
              </p:ext>
            </p:extLst>
          </p:nvPr>
        </p:nvGraphicFramePr>
        <p:xfrm>
          <a:off x="6329387" y="1263381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7.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麻辣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málà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8.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葱花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cōnɡhuā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9.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盐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yán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白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糖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báitánɡ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60576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油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yóu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546451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17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8AA902B-8E56-47EB-A0A4-BA933CE6AE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643934" y="5695935"/>
            <a:ext cx="2510590" cy="7048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05B5544-FCC4-4866-B703-8233FCCE1E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590">
            <a:off x="8084239" y="4175115"/>
            <a:ext cx="3208422" cy="26565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FAE86B-F0AC-4CEF-89A7-99C0E0C263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89" y="4342000"/>
            <a:ext cx="1098326" cy="9720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CFD049-C75B-4C50-9F73-834D8E5F3A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199" y="3721821"/>
            <a:ext cx="1203056" cy="167673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4C1DDA0-0FF0-44E2-845D-6F5CCF061F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521783" y="5695935"/>
            <a:ext cx="2510590" cy="704862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A8824FB5-B405-46FB-964E-33D614898F10}"/>
              </a:ext>
            </a:extLst>
          </p:cNvPr>
          <p:cNvGrpSpPr/>
          <p:nvPr/>
        </p:nvGrpSpPr>
        <p:grpSpPr>
          <a:xfrm>
            <a:off x="5549882" y="5286611"/>
            <a:ext cx="2292490" cy="1109350"/>
            <a:chOff x="5549882" y="5286611"/>
            <a:chExt cx="2292490" cy="110935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0469A63A-C024-4BE7-A1CD-4AC997E7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3022" y="5286611"/>
              <a:ext cx="1109350" cy="110935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AB32188E-5B92-4204-8072-07D2FCA46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9882" y="5286611"/>
              <a:ext cx="1109350" cy="110935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C1E0BC4-8889-4955-A3D6-118A4E5C2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1452" y="5286611"/>
              <a:ext cx="1109350" cy="1109350"/>
            </a:xfrm>
            <a:prstGeom prst="rect">
              <a:avLst/>
            </a:prstGeom>
          </p:spPr>
        </p:pic>
      </p:grpSp>
      <p:graphicFrame>
        <p:nvGraphicFramePr>
          <p:cNvPr id="28" name="表格 15">
            <a:extLst>
              <a:ext uri="{FF2B5EF4-FFF2-40B4-BE49-F238E27FC236}">
                <a16:creationId xmlns:a16="http://schemas.microsoft.com/office/drawing/2014/main" id="{08D9DE61-3321-4F0C-8602-6E0A16475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947914"/>
              </p:ext>
            </p:extLst>
          </p:nvPr>
        </p:nvGraphicFramePr>
        <p:xfrm>
          <a:off x="2651264" y="347417"/>
          <a:ext cx="689553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058">
                  <a:extLst>
                    <a:ext uri="{9D8B030D-6E8A-4147-A177-3AD203B41FA5}">
                      <a16:colId xmlns:a16="http://schemas.microsoft.com/office/drawing/2014/main" val="244573260"/>
                    </a:ext>
                  </a:extLst>
                </a:gridCol>
                <a:gridCol w="2684290">
                  <a:extLst>
                    <a:ext uri="{9D8B030D-6E8A-4147-A177-3AD203B41FA5}">
                      <a16:colId xmlns:a16="http://schemas.microsoft.com/office/drawing/2014/main" val="1484288788"/>
                    </a:ext>
                  </a:extLst>
                </a:gridCol>
                <a:gridCol w="3009184">
                  <a:extLst>
                    <a:ext uri="{9D8B030D-6E8A-4147-A177-3AD203B41FA5}">
                      <a16:colId xmlns:a16="http://schemas.microsoft.com/office/drawing/2014/main" val="269499371"/>
                    </a:ext>
                  </a:extLst>
                </a:gridCol>
              </a:tblGrid>
              <a:tr h="498171"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主料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西红柿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鸡蛋   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82520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调料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油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葱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34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8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盐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白糖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61936"/>
                  </a:ext>
                </a:extLst>
              </a:tr>
            </a:tbl>
          </a:graphicData>
        </a:graphic>
      </p:graphicFrame>
      <p:pic>
        <p:nvPicPr>
          <p:cNvPr id="29" name="图片 28">
            <a:extLst>
              <a:ext uri="{FF2B5EF4-FFF2-40B4-BE49-F238E27FC236}">
                <a16:creationId xmlns:a16="http://schemas.microsoft.com/office/drawing/2014/main" id="{DB71CA23-D9E1-4011-8288-5D8AE057E8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641" y="390981"/>
            <a:ext cx="548220" cy="4842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0CFB1AE-C9D6-4102-A6C2-55B3DC5EB5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3" y="390981"/>
            <a:ext cx="496774" cy="49677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E7F9376-677E-4862-9668-E8611713492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3" y="917580"/>
            <a:ext cx="490884" cy="49088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7CF1BE1-63CF-4EF4-8D9B-7A4538A3E77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366" y="847091"/>
            <a:ext cx="558604" cy="5613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9E09EA-7C32-41CB-9566-8BEBF2995F9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802" y="1434451"/>
            <a:ext cx="631732" cy="48999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1D175C5-BA1C-4AF0-AF36-91861E39BE2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84" y="1421695"/>
            <a:ext cx="519608" cy="45985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11148560-78AB-4323-8FC9-FE1EB86A9B6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255" y="4313317"/>
            <a:ext cx="1166276" cy="1166276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7AB58DF-F977-4076-B2E0-F1C965CC2FA4}"/>
              </a:ext>
            </a:extLst>
          </p:cNvPr>
          <p:cNvSpPr/>
          <p:nvPr/>
        </p:nvSpPr>
        <p:spPr>
          <a:xfrm>
            <a:off x="26054" y="5052220"/>
            <a:ext cx="2322095" cy="902368"/>
          </a:xfrm>
          <a:prstGeom prst="roundRect">
            <a:avLst>
              <a:gd name="adj" fmla="val 11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我的厨房</a:t>
            </a:r>
          </a:p>
        </p:txBody>
      </p:sp>
      <p:sp>
        <p:nvSpPr>
          <p:cNvPr id="40" name="s1">
            <a:extLst>
              <a:ext uri="{FF2B5EF4-FFF2-40B4-BE49-F238E27FC236}">
                <a16:creationId xmlns:a16="http://schemas.microsoft.com/office/drawing/2014/main" id="{6EEB481A-11A8-4FAE-BEB5-F63051994A35}"/>
              </a:ext>
            </a:extLst>
          </p:cNvPr>
          <p:cNvSpPr/>
          <p:nvPr/>
        </p:nvSpPr>
        <p:spPr>
          <a:xfrm>
            <a:off x="4463115" y="2230030"/>
            <a:ext cx="4857351" cy="97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xīhónɡshì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xǐ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jìnɡ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hòu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qiē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kuài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西红柿 洗净  后 切块；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zh-CN" altLang="en-US" dirty="0"/>
          </a:p>
        </p:txBody>
      </p:sp>
      <p:sp>
        <p:nvSpPr>
          <p:cNvPr id="50" name="对话气泡: 椭圆形 49">
            <a:extLst>
              <a:ext uri="{FF2B5EF4-FFF2-40B4-BE49-F238E27FC236}">
                <a16:creationId xmlns:a16="http://schemas.microsoft.com/office/drawing/2014/main" id="{B64D5B70-3D08-4735-8028-5C38F3FBB97E}"/>
              </a:ext>
            </a:extLst>
          </p:cNvPr>
          <p:cNvSpPr/>
          <p:nvPr/>
        </p:nvSpPr>
        <p:spPr>
          <a:xfrm>
            <a:off x="1976923" y="2136097"/>
            <a:ext cx="2288315" cy="1196161"/>
          </a:xfrm>
          <a:prstGeom prst="wedgeEllipseCallout">
            <a:avLst>
              <a:gd name="adj1" fmla="val -53105"/>
              <a:gd name="adj2" fmla="val 3945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西红柿炒鸡蛋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E34B5BB9-77EE-4988-B59D-3BCB04522DD3}"/>
              </a:ext>
            </a:extLst>
          </p:cNvPr>
          <p:cNvGrpSpPr/>
          <p:nvPr/>
        </p:nvGrpSpPr>
        <p:grpSpPr>
          <a:xfrm>
            <a:off x="2704468" y="5348062"/>
            <a:ext cx="2212977" cy="1064480"/>
            <a:chOff x="2704468" y="5348062"/>
            <a:chExt cx="2212977" cy="106448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18F900A-63B5-4564-A04B-B161B5D92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4468" y="5348062"/>
              <a:ext cx="1204992" cy="106448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3750912-1ACC-4B53-9CB8-1C5ED2A66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3399" y="5503404"/>
              <a:ext cx="1274046" cy="850212"/>
            </a:xfrm>
            <a:prstGeom prst="rect">
              <a:avLst/>
            </a:prstGeom>
          </p:spPr>
        </p:pic>
      </p:grpSp>
      <p:sp>
        <p:nvSpPr>
          <p:cNvPr id="54" name="按钮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E0014D-6BD2-430B-9DD9-B479FD4F05F2}"/>
              </a:ext>
            </a:extLst>
          </p:cNvPr>
          <p:cNvSpPr/>
          <p:nvPr/>
        </p:nvSpPr>
        <p:spPr>
          <a:xfrm>
            <a:off x="2531402" y="5398555"/>
            <a:ext cx="2583549" cy="1196161"/>
          </a:xfrm>
          <a:prstGeom prst="round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88150F28-94D4-411E-9F8B-7EDC0416D299}"/>
              </a:ext>
            </a:extLst>
          </p:cNvPr>
          <p:cNvGrpSpPr/>
          <p:nvPr/>
        </p:nvGrpSpPr>
        <p:grpSpPr>
          <a:xfrm>
            <a:off x="4526006" y="3861590"/>
            <a:ext cx="1615446" cy="1615446"/>
            <a:chOff x="4526006" y="3861590"/>
            <a:chExt cx="1615446" cy="161544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175D753-3021-454C-BD69-0449E41E3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006" y="3861590"/>
              <a:ext cx="1615446" cy="1615446"/>
            </a:xfrm>
            <a:prstGeom prst="rect">
              <a:avLst/>
            </a:prstGeom>
          </p:spPr>
        </p:pic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D1CC2CEB-C9BA-4A85-BD15-18BF6763C62F}"/>
                </a:ext>
              </a:extLst>
            </p:cNvPr>
            <p:cNvSpPr/>
            <p:nvPr/>
          </p:nvSpPr>
          <p:spPr>
            <a:xfrm>
              <a:off x="4526863" y="4643336"/>
              <a:ext cx="1283368" cy="7837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salt</a:t>
              </a:r>
              <a:endParaRPr lang="zh-CN" alt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1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8AA902B-8E56-47EB-A0A4-BA933CE6AE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643934" y="5695935"/>
            <a:ext cx="2510590" cy="7048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05B5544-FCC4-4866-B703-8233FCCE1E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590">
            <a:off x="8084239" y="4175115"/>
            <a:ext cx="3208422" cy="26565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FAE86B-F0AC-4CEF-89A7-99C0E0C263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89" y="4342000"/>
            <a:ext cx="1098326" cy="9720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75D753-3021-454C-BD69-0449E41E30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006" y="3861590"/>
            <a:ext cx="1615446" cy="16154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CFD049-C75B-4C50-9F73-834D8E5F3A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199" y="3721821"/>
            <a:ext cx="1203056" cy="167673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18F900A-63B5-4564-A04B-B161B5D92B5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468" y="5348062"/>
            <a:ext cx="1204992" cy="106448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4C1DDA0-0FF0-44E2-845D-6F5CCF061F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521783" y="5695935"/>
            <a:ext cx="2510590" cy="70486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469A63A-C024-4BE7-A1CD-4AC997E737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022" y="5286611"/>
            <a:ext cx="1109350" cy="11093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B32188E-5B92-4204-8072-07D2FCA462D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882" y="5286611"/>
            <a:ext cx="1109350" cy="11093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C1E0BC4-8889-4955-A3D6-118A4E5C249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452" y="5286611"/>
            <a:ext cx="1109350" cy="1109350"/>
          </a:xfrm>
          <a:prstGeom prst="rect">
            <a:avLst/>
          </a:prstGeom>
        </p:spPr>
      </p:pic>
      <p:graphicFrame>
        <p:nvGraphicFramePr>
          <p:cNvPr id="28" name="表格 15">
            <a:extLst>
              <a:ext uri="{FF2B5EF4-FFF2-40B4-BE49-F238E27FC236}">
                <a16:creationId xmlns:a16="http://schemas.microsoft.com/office/drawing/2014/main" id="{08D9DE61-3321-4F0C-8602-6E0A16475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48756"/>
              </p:ext>
            </p:extLst>
          </p:nvPr>
        </p:nvGraphicFramePr>
        <p:xfrm>
          <a:off x="2651263" y="347417"/>
          <a:ext cx="689553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058">
                  <a:extLst>
                    <a:ext uri="{9D8B030D-6E8A-4147-A177-3AD203B41FA5}">
                      <a16:colId xmlns:a16="http://schemas.microsoft.com/office/drawing/2014/main" val="244573260"/>
                    </a:ext>
                  </a:extLst>
                </a:gridCol>
                <a:gridCol w="2684290">
                  <a:extLst>
                    <a:ext uri="{9D8B030D-6E8A-4147-A177-3AD203B41FA5}">
                      <a16:colId xmlns:a16="http://schemas.microsoft.com/office/drawing/2014/main" val="1484288788"/>
                    </a:ext>
                  </a:extLst>
                </a:gridCol>
                <a:gridCol w="3009184">
                  <a:extLst>
                    <a:ext uri="{9D8B030D-6E8A-4147-A177-3AD203B41FA5}">
                      <a16:colId xmlns:a16="http://schemas.microsoft.com/office/drawing/2014/main" val="269499371"/>
                    </a:ext>
                  </a:extLst>
                </a:gridCol>
              </a:tblGrid>
              <a:tr h="498171"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主料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西红柿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鸡蛋   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82520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调料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油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葱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34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8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盐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白糖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61936"/>
                  </a:ext>
                </a:extLst>
              </a:tr>
            </a:tbl>
          </a:graphicData>
        </a:graphic>
      </p:graphicFrame>
      <p:pic>
        <p:nvPicPr>
          <p:cNvPr id="29" name="图片 28">
            <a:extLst>
              <a:ext uri="{FF2B5EF4-FFF2-40B4-BE49-F238E27FC236}">
                <a16:creationId xmlns:a16="http://schemas.microsoft.com/office/drawing/2014/main" id="{DB71CA23-D9E1-4011-8288-5D8AE057E87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640" y="390981"/>
            <a:ext cx="548220" cy="4842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0CFB1AE-C9D6-4102-A6C2-55B3DC5EB54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2" y="390981"/>
            <a:ext cx="496774" cy="49677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E7F9376-677E-4862-9668-E8611713492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2" y="917580"/>
            <a:ext cx="490884" cy="49088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7CF1BE1-63CF-4EF4-8D9B-7A4538A3E77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365" y="847091"/>
            <a:ext cx="558604" cy="5613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9E09EA-7C32-41CB-9566-8BEBF2995F9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801" y="1434451"/>
            <a:ext cx="631732" cy="48999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1D175C5-BA1C-4AF0-AF36-91861E39BE2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83" y="1421695"/>
            <a:ext cx="519608" cy="45985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11148560-78AB-4323-8FC9-FE1EB86A9B6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255" y="4313317"/>
            <a:ext cx="1166276" cy="1166276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7AB58DF-F977-4076-B2E0-F1C965CC2FA4}"/>
              </a:ext>
            </a:extLst>
          </p:cNvPr>
          <p:cNvSpPr/>
          <p:nvPr/>
        </p:nvSpPr>
        <p:spPr>
          <a:xfrm>
            <a:off x="26054" y="5052220"/>
            <a:ext cx="2322095" cy="902368"/>
          </a:xfrm>
          <a:prstGeom prst="roundRect">
            <a:avLst>
              <a:gd name="adj" fmla="val 11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我的厨房</a:t>
            </a:r>
          </a:p>
        </p:txBody>
      </p:sp>
      <p:sp>
        <p:nvSpPr>
          <p:cNvPr id="41" name="s2">
            <a:extLst>
              <a:ext uri="{FF2B5EF4-FFF2-40B4-BE49-F238E27FC236}">
                <a16:creationId xmlns:a16="http://schemas.microsoft.com/office/drawing/2014/main" id="{A3F30D24-0267-478F-B105-82F6E02441BC}"/>
              </a:ext>
            </a:extLst>
          </p:cNvPr>
          <p:cNvSpPr/>
          <p:nvPr/>
        </p:nvSpPr>
        <p:spPr>
          <a:xfrm>
            <a:off x="4463116" y="2230030"/>
            <a:ext cx="3654192" cy="97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algn="ctr"/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qiē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cōnɡ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huā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  <a:p>
            <a:pPr algn="ctr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切  葱 花；</a:t>
            </a:r>
          </a:p>
          <a:p>
            <a:pPr algn="ctr"/>
            <a:endParaRPr lang="zh-CN" altLang="en-US" dirty="0"/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23750912-1ACC-4B53-9CB8-1C5ED2A66BD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99" y="5503404"/>
            <a:ext cx="1274046" cy="8502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3DD8258-C911-463B-BA22-82C10A1A61B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071" y="5991388"/>
            <a:ext cx="957004" cy="957004"/>
          </a:xfrm>
          <a:prstGeom prst="rect">
            <a:avLst/>
          </a:prstGeom>
        </p:spPr>
      </p:pic>
      <p:sp>
        <p:nvSpPr>
          <p:cNvPr id="35" name="按钮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C205B0-BD25-4633-8ADD-46D129F8BB47}"/>
              </a:ext>
            </a:extLst>
          </p:cNvPr>
          <p:cNvSpPr/>
          <p:nvPr/>
        </p:nvSpPr>
        <p:spPr>
          <a:xfrm>
            <a:off x="7161255" y="4259564"/>
            <a:ext cx="1203056" cy="1196161"/>
          </a:xfrm>
          <a:prstGeom prst="round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对话气泡: 椭圆形 35">
            <a:extLst>
              <a:ext uri="{FF2B5EF4-FFF2-40B4-BE49-F238E27FC236}">
                <a16:creationId xmlns:a16="http://schemas.microsoft.com/office/drawing/2014/main" id="{951B594D-9088-4D14-A804-1A98BA8CF0EA}"/>
              </a:ext>
            </a:extLst>
          </p:cNvPr>
          <p:cNvSpPr/>
          <p:nvPr/>
        </p:nvSpPr>
        <p:spPr>
          <a:xfrm>
            <a:off x="1976923" y="2136097"/>
            <a:ext cx="2288315" cy="1196161"/>
          </a:xfrm>
          <a:prstGeom prst="wedgeEllipseCallout">
            <a:avLst>
              <a:gd name="adj1" fmla="val -53105"/>
              <a:gd name="adj2" fmla="val 3945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西红柿炒鸡蛋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0C8BB99-4B43-44CF-ABEA-1FC78B25997B}"/>
              </a:ext>
            </a:extLst>
          </p:cNvPr>
          <p:cNvSpPr/>
          <p:nvPr/>
        </p:nvSpPr>
        <p:spPr>
          <a:xfrm>
            <a:off x="4526863" y="4643336"/>
            <a:ext cx="1283368" cy="78379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8AA902B-8E56-47EB-A0A4-BA933CE6AE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643934" y="5695935"/>
            <a:ext cx="2510590" cy="7048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05B5544-FCC4-4866-B703-8233FCCE1E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590">
            <a:off x="8084239" y="4175115"/>
            <a:ext cx="3208422" cy="26565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FAE86B-F0AC-4CEF-89A7-99C0E0C263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89" y="4342000"/>
            <a:ext cx="1098326" cy="9720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75D753-3021-454C-BD69-0449E41E30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006" y="3861590"/>
            <a:ext cx="1615446" cy="16154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CFD049-C75B-4C50-9F73-834D8E5F3A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199" y="3721821"/>
            <a:ext cx="1203056" cy="167673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18F900A-63B5-4564-A04B-B161B5D92B5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468" y="5348062"/>
            <a:ext cx="1204992" cy="106448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4C1DDA0-0FF0-44E2-845D-6F5CCF061F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521783" y="5695935"/>
            <a:ext cx="2510590" cy="70486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469A63A-C024-4BE7-A1CD-4AC997E737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022" y="5286611"/>
            <a:ext cx="1109350" cy="11093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B32188E-5B92-4204-8072-07D2FCA462D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882" y="5286611"/>
            <a:ext cx="1109350" cy="11093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C1E0BC4-8889-4955-A3D6-118A4E5C249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452" y="5286611"/>
            <a:ext cx="1109350" cy="1109350"/>
          </a:xfrm>
          <a:prstGeom prst="rect">
            <a:avLst/>
          </a:prstGeom>
        </p:spPr>
      </p:pic>
      <p:graphicFrame>
        <p:nvGraphicFramePr>
          <p:cNvPr id="28" name="表格 15">
            <a:extLst>
              <a:ext uri="{FF2B5EF4-FFF2-40B4-BE49-F238E27FC236}">
                <a16:creationId xmlns:a16="http://schemas.microsoft.com/office/drawing/2014/main" id="{08D9DE61-3321-4F0C-8602-6E0A16475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28474"/>
              </p:ext>
            </p:extLst>
          </p:nvPr>
        </p:nvGraphicFramePr>
        <p:xfrm>
          <a:off x="2651264" y="347417"/>
          <a:ext cx="689553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058">
                  <a:extLst>
                    <a:ext uri="{9D8B030D-6E8A-4147-A177-3AD203B41FA5}">
                      <a16:colId xmlns:a16="http://schemas.microsoft.com/office/drawing/2014/main" val="244573260"/>
                    </a:ext>
                  </a:extLst>
                </a:gridCol>
                <a:gridCol w="2684290">
                  <a:extLst>
                    <a:ext uri="{9D8B030D-6E8A-4147-A177-3AD203B41FA5}">
                      <a16:colId xmlns:a16="http://schemas.microsoft.com/office/drawing/2014/main" val="1484288788"/>
                    </a:ext>
                  </a:extLst>
                </a:gridCol>
                <a:gridCol w="3009184">
                  <a:extLst>
                    <a:ext uri="{9D8B030D-6E8A-4147-A177-3AD203B41FA5}">
                      <a16:colId xmlns:a16="http://schemas.microsoft.com/office/drawing/2014/main" val="269499371"/>
                    </a:ext>
                  </a:extLst>
                </a:gridCol>
              </a:tblGrid>
              <a:tr h="498171"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主料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西红柿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鸡蛋   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82520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调料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油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葱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34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8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盐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白糖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61936"/>
                  </a:ext>
                </a:extLst>
              </a:tr>
            </a:tbl>
          </a:graphicData>
        </a:graphic>
      </p:graphicFrame>
      <p:pic>
        <p:nvPicPr>
          <p:cNvPr id="29" name="图片 28">
            <a:extLst>
              <a:ext uri="{FF2B5EF4-FFF2-40B4-BE49-F238E27FC236}">
                <a16:creationId xmlns:a16="http://schemas.microsoft.com/office/drawing/2014/main" id="{DB71CA23-D9E1-4011-8288-5D8AE057E87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641" y="390981"/>
            <a:ext cx="548220" cy="4842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0CFB1AE-C9D6-4102-A6C2-55B3DC5EB54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3" y="390981"/>
            <a:ext cx="496774" cy="49677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E7F9376-677E-4862-9668-E8611713492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3" y="917580"/>
            <a:ext cx="490884" cy="49088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7CF1BE1-63CF-4EF4-8D9B-7A4538A3E77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366" y="847091"/>
            <a:ext cx="558604" cy="5613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9E09EA-7C32-41CB-9566-8BEBF2995F9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802" y="1434451"/>
            <a:ext cx="631732" cy="48999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1D175C5-BA1C-4AF0-AF36-91861E39BE2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84" y="1421695"/>
            <a:ext cx="519608" cy="45985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11148560-78AB-4323-8FC9-FE1EB86A9B6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255" y="4313317"/>
            <a:ext cx="1166276" cy="1166276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7AB58DF-F977-4076-B2E0-F1C965CC2FA4}"/>
              </a:ext>
            </a:extLst>
          </p:cNvPr>
          <p:cNvSpPr/>
          <p:nvPr/>
        </p:nvSpPr>
        <p:spPr>
          <a:xfrm>
            <a:off x="26054" y="5052220"/>
            <a:ext cx="2322095" cy="902368"/>
          </a:xfrm>
          <a:prstGeom prst="roundRect">
            <a:avLst>
              <a:gd name="adj" fmla="val 11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我的厨房</a:t>
            </a:r>
          </a:p>
        </p:txBody>
      </p:sp>
      <p:sp>
        <p:nvSpPr>
          <p:cNvPr id="47" name="s3">
            <a:extLst>
              <a:ext uri="{FF2B5EF4-FFF2-40B4-BE49-F238E27FC236}">
                <a16:creationId xmlns:a16="http://schemas.microsoft.com/office/drawing/2014/main" id="{0C24581C-9392-4098-B60B-BEC93A7BCA2B}"/>
              </a:ext>
            </a:extLst>
          </p:cNvPr>
          <p:cNvSpPr/>
          <p:nvPr/>
        </p:nvSpPr>
        <p:spPr>
          <a:xfrm>
            <a:off x="4463114" y="2230030"/>
            <a:ext cx="3663884" cy="97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ɡuō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li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fànɡ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yóu</a:t>
            </a:r>
            <a:r>
              <a:rPr lang="en-US" altLang="zh-CN" dirty="0"/>
              <a:t> </a:t>
            </a:r>
          </a:p>
          <a:p>
            <a:pPr algn="ctr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锅里 放 油；</a:t>
            </a:r>
            <a:endParaRPr lang="zh-CN" altLang="en-US" dirty="0"/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23750912-1ACC-4B53-9CB8-1C5ED2A66BD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99" y="5503404"/>
            <a:ext cx="1274046" cy="85021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E3EB31C-0BC8-4DA8-9108-EBCB99C8FDD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802" y="4659312"/>
            <a:ext cx="957004" cy="957004"/>
          </a:xfrm>
          <a:prstGeom prst="rect">
            <a:avLst/>
          </a:prstGeom>
        </p:spPr>
      </p:pic>
      <p:sp>
        <p:nvSpPr>
          <p:cNvPr id="36" name="按钮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384183-02C6-496B-80AD-BC9942AACC05}"/>
              </a:ext>
            </a:extLst>
          </p:cNvPr>
          <p:cNvSpPr/>
          <p:nvPr/>
        </p:nvSpPr>
        <p:spPr>
          <a:xfrm>
            <a:off x="5974141" y="3724868"/>
            <a:ext cx="1203056" cy="1714816"/>
          </a:xfrm>
          <a:prstGeom prst="round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对话气泡: 椭圆形 38">
            <a:extLst>
              <a:ext uri="{FF2B5EF4-FFF2-40B4-BE49-F238E27FC236}">
                <a16:creationId xmlns:a16="http://schemas.microsoft.com/office/drawing/2014/main" id="{967B9D4E-F9F4-4B5F-BE05-341CDA0464B0}"/>
              </a:ext>
            </a:extLst>
          </p:cNvPr>
          <p:cNvSpPr/>
          <p:nvPr/>
        </p:nvSpPr>
        <p:spPr>
          <a:xfrm>
            <a:off x="1976923" y="2136097"/>
            <a:ext cx="2288315" cy="1196161"/>
          </a:xfrm>
          <a:prstGeom prst="wedgeEllipseCallout">
            <a:avLst>
              <a:gd name="adj1" fmla="val -53105"/>
              <a:gd name="adj2" fmla="val 3945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西红柿炒鸡蛋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BB393F82-2CFA-4454-932D-D6223D464C7D}"/>
              </a:ext>
            </a:extLst>
          </p:cNvPr>
          <p:cNvSpPr/>
          <p:nvPr/>
        </p:nvSpPr>
        <p:spPr>
          <a:xfrm>
            <a:off x="4526863" y="4643336"/>
            <a:ext cx="1283368" cy="78379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8AA902B-8E56-47EB-A0A4-BA933CE6AE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643934" y="5695935"/>
            <a:ext cx="2510590" cy="7048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05B5544-FCC4-4866-B703-8233FCCE1E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590">
            <a:off x="8084239" y="4175115"/>
            <a:ext cx="3208422" cy="26565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FAE86B-F0AC-4CEF-89A7-99C0E0C263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89" y="4342000"/>
            <a:ext cx="1098326" cy="9720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75D753-3021-454C-BD69-0449E41E30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006" y="3861590"/>
            <a:ext cx="1615446" cy="16154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CFD049-C75B-4C50-9F73-834D8E5F3A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199" y="3721821"/>
            <a:ext cx="1203056" cy="167673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18F900A-63B5-4564-A04B-B161B5D92B5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468" y="5348062"/>
            <a:ext cx="1204992" cy="106448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4C1DDA0-0FF0-44E2-845D-6F5CCF061F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521783" y="5695935"/>
            <a:ext cx="2510590" cy="70486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469A63A-C024-4BE7-A1CD-4AC997E737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022" y="5286611"/>
            <a:ext cx="1109350" cy="11093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B32188E-5B92-4204-8072-07D2FCA462D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882" y="5286611"/>
            <a:ext cx="1109350" cy="11093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C1E0BC4-8889-4955-A3D6-118A4E5C249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452" y="5286611"/>
            <a:ext cx="1109350" cy="1109350"/>
          </a:xfrm>
          <a:prstGeom prst="rect">
            <a:avLst/>
          </a:prstGeom>
        </p:spPr>
      </p:pic>
      <p:graphicFrame>
        <p:nvGraphicFramePr>
          <p:cNvPr id="28" name="表格 15">
            <a:extLst>
              <a:ext uri="{FF2B5EF4-FFF2-40B4-BE49-F238E27FC236}">
                <a16:creationId xmlns:a16="http://schemas.microsoft.com/office/drawing/2014/main" id="{08D9DE61-3321-4F0C-8602-6E0A16475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76054"/>
              </p:ext>
            </p:extLst>
          </p:nvPr>
        </p:nvGraphicFramePr>
        <p:xfrm>
          <a:off x="2651262" y="347417"/>
          <a:ext cx="689553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058">
                  <a:extLst>
                    <a:ext uri="{9D8B030D-6E8A-4147-A177-3AD203B41FA5}">
                      <a16:colId xmlns:a16="http://schemas.microsoft.com/office/drawing/2014/main" val="244573260"/>
                    </a:ext>
                  </a:extLst>
                </a:gridCol>
                <a:gridCol w="2684290">
                  <a:extLst>
                    <a:ext uri="{9D8B030D-6E8A-4147-A177-3AD203B41FA5}">
                      <a16:colId xmlns:a16="http://schemas.microsoft.com/office/drawing/2014/main" val="1484288788"/>
                    </a:ext>
                  </a:extLst>
                </a:gridCol>
                <a:gridCol w="3009184">
                  <a:extLst>
                    <a:ext uri="{9D8B030D-6E8A-4147-A177-3AD203B41FA5}">
                      <a16:colId xmlns:a16="http://schemas.microsoft.com/office/drawing/2014/main" val="269499371"/>
                    </a:ext>
                  </a:extLst>
                </a:gridCol>
              </a:tblGrid>
              <a:tr h="498171"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主料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西红柿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鸡蛋   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82520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调料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油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葱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34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8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盐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白糖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61936"/>
                  </a:ext>
                </a:extLst>
              </a:tr>
            </a:tbl>
          </a:graphicData>
        </a:graphic>
      </p:graphicFrame>
      <p:pic>
        <p:nvPicPr>
          <p:cNvPr id="29" name="图片 28">
            <a:extLst>
              <a:ext uri="{FF2B5EF4-FFF2-40B4-BE49-F238E27FC236}">
                <a16:creationId xmlns:a16="http://schemas.microsoft.com/office/drawing/2014/main" id="{DB71CA23-D9E1-4011-8288-5D8AE057E87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639" y="390981"/>
            <a:ext cx="548220" cy="4842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0CFB1AE-C9D6-4102-A6C2-55B3DC5EB54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1" y="390981"/>
            <a:ext cx="496774" cy="49677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E7F9376-677E-4862-9668-E8611713492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1" y="917580"/>
            <a:ext cx="490884" cy="49088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7CF1BE1-63CF-4EF4-8D9B-7A4538A3E77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364" y="847091"/>
            <a:ext cx="558604" cy="5613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9E09EA-7C32-41CB-9566-8BEBF2995F9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800" y="1434451"/>
            <a:ext cx="631732" cy="48999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1D175C5-BA1C-4AF0-AF36-91861E39BE2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82" y="1421695"/>
            <a:ext cx="519608" cy="45985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11148560-78AB-4323-8FC9-FE1EB86A9B6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255" y="4313317"/>
            <a:ext cx="1166276" cy="1166276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7AB58DF-F977-4076-B2E0-F1C965CC2FA4}"/>
              </a:ext>
            </a:extLst>
          </p:cNvPr>
          <p:cNvSpPr/>
          <p:nvPr/>
        </p:nvSpPr>
        <p:spPr>
          <a:xfrm>
            <a:off x="26054" y="5052220"/>
            <a:ext cx="2322095" cy="902368"/>
          </a:xfrm>
          <a:prstGeom prst="roundRect">
            <a:avLst>
              <a:gd name="adj" fmla="val 11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我的厨房</a:t>
            </a:r>
          </a:p>
        </p:txBody>
      </p:sp>
      <p:sp>
        <p:nvSpPr>
          <p:cNvPr id="42" name="s4">
            <a:extLst>
              <a:ext uri="{FF2B5EF4-FFF2-40B4-BE49-F238E27FC236}">
                <a16:creationId xmlns:a16="http://schemas.microsoft.com/office/drawing/2014/main" id="{BBF8D70D-A02D-4339-A693-F123A4F60C63}"/>
              </a:ext>
            </a:extLst>
          </p:cNvPr>
          <p:cNvSpPr/>
          <p:nvPr/>
        </p:nvSpPr>
        <p:spPr>
          <a:xfrm>
            <a:off x="4463116" y="2230030"/>
            <a:ext cx="3663884" cy="97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chǎo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jīdàn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  <a:p>
            <a:pPr algn="ctr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4.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炒 鸡蛋；</a:t>
            </a: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23750912-1ACC-4B53-9CB8-1C5ED2A66BD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99" y="5503404"/>
            <a:ext cx="1274046" cy="85021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6142FCBF-9B93-4E8F-BA89-FCB48BD8D325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518" y="4659312"/>
            <a:ext cx="957004" cy="957004"/>
          </a:xfrm>
          <a:prstGeom prst="rect">
            <a:avLst/>
          </a:prstGeom>
        </p:spPr>
      </p:pic>
      <p:sp>
        <p:nvSpPr>
          <p:cNvPr id="36" name="按钮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5DE767-570C-4B4E-8ACA-BC10A2F459D7}"/>
              </a:ext>
            </a:extLst>
          </p:cNvPr>
          <p:cNvSpPr/>
          <p:nvPr/>
        </p:nvSpPr>
        <p:spPr>
          <a:xfrm>
            <a:off x="5444555" y="5477036"/>
            <a:ext cx="2510590" cy="1097683"/>
          </a:xfrm>
          <a:prstGeom prst="round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B504E4-2570-4AA9-B5B7-A1A4E22ECDD5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071" y="5477036"/>
            <a:ext cx="531294" cy="53129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54C08B47-E042-4E71-B6C2-ED2CC952EEE2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849" y="5477036"/>
            <a:ext cx="531294" cy="531294"/>
          </a:xfrm>
          <a:prstGeom prst="rect">
            <a:avLst/>
          </a:prstGeom>
        </p:spPr>
      </p:pic>
      <p:sp>
        <p:nvSpPr>
          <p:cNvPr id="48" name="对话气泡: 椭圆形 47">
            <a:extLst>
              <a:ext uri="{FF2B5EF4-FFF2-40B4-BE49-F238E27FC236}">
                <a16:creationId xmlns:a16="http://schemas.microsoft.com/office/drawing/2014/main" id="{B41739C3-8488-4A59-A65B-B7331D8DA8B3}"/>
              </a:ext>
            </a:extLst>
          </p:cNvPr>
          <p:cNvSpPr/>
          <p:nvPr/>
        </p:nvSpPr>
        <p:spPr>
          <a:xfrm>
            <a:off x="1976923" y="2136097"/>
            <a:ext cx="2288315" cy="1196161"/>
          </a:xfrm>
          <a:prstGeom prst="wedgeEllipseCallout">
            <a:avLst>
              <a:gd name="adj1" fmla="val -53105"/>
              <a:gd name="adj2" fmla="val 3945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西红柿炒鸡蛋</a:t>
            </a: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BB323842-F1AE-4735-9503-96A4B59AD651}"/>
              </a:ext>
            </a:extLst>
          </p:cNvPr>
          <p:cNvSpPr/>
          <p:nvPr/>
        </p:nvSpPr>
        <p:spPr>
          <a:xfrm>
            <a:off x="4526863" y="4643336"/>
            <a:ext cx="1283368" cy="78379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2774 -0.1018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8AA902B-8E56-47EB-A0A4-BA933CE6AE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643934" y="5695935"/>
            <a:ext cx="2510590" cy="7048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FAE86B-F0AC-4CEF-89A7-99C0E0C263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89" y="4342000"/>
            <a:ext cx="1098326" cy="9720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75D753-3021-454C-BD69-0449E41E30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006" y="3861590"/>
            <a:ext cx="1615446" cy="16154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CFD049-C75B-4C50-9F73-834D8E5F3AC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199" y="3721821"/>
            <a:ext cx="1203056" cy="167673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18F900A-63B5-4564-A04B-B161B5D92B5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468" y="5348062"/>
            <a:ext cx="1204992" cy="1064480"/>
          </a:xfrm>
          <a:prstGeom prst="rect">
            <a:avLst/>
          </a:prstGeom>
        </p:spPr>
      </p:pic>
      <p:graphicFrame>
        <p:nvGraphicFramePr>
          <p:cNvPr id="28" name="表格 15">
            <a:extLst>
              <a:ext uri="{FF2B5EF4-FFF2-40B4-BE49-F238E27FC236}">
                <a16:creationId xmlns:a16="http://schemas.microsoft.com/office/drawing/2014/main" id="{08D9DE61-3321-4F0C-8602-6E0A16475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5366"/>
              </p:ext>
            </p:extLst>
          </p:nvPr>
        </p:nvGraphicFramePr>
        <p:xfrm>
          <a:off x="2651264" y="347417"/>
          <a:ext cx="689553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058">
                  <a:extLst>
                    <a:ext uri="{9D8B030D-6E8A-4147-A177-3AD203B41FA5}">
                      <a16:colId xmlns:a16="http://schemas.microsoft.com/office/drawing/2014/main" val="244573260"/>
                    </a:ext>
                  </a:extLst>
                </a:gridCol>
                <a:gridCol w="2684290">
                  <a:extLst>
                    <a:ext uri="{9D8B030D-6E8A-4147-A177-3AD203B41FA5}">
                      <a16:colId xmlns:a16="http://schemas.microsoft.com/office/drawing/2014/main" val="1484288788"/>
                    </a:ext>
                  </a:extLst>
                </a:gridCol>
                <a:gridCol w="3009184">
                  <a:extLst>
                    <a:ext uri="{9D8B030D-6E8A-4147-A177-3AD203B41FA5}">
                      <a16:colId xmlns:a16="http://schemas.microsoft.com/office/drawing/2014/main" val="269499371"/>
                    </a:ext>
                  </a:extLst>
                </a:gridCol>
              </a:tblGrid>
              <a:tr h="498171"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主料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西红柿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鸡蛋   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82520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调料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油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葱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34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8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盐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白糖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61936"/>
                  </a:ext>
                </a:extLst>
              </a:tr>
            </a:tbl>
          </a:graphicData>
        </a:graphic>
      </p:graphicFrame>
      <p:pic>
        <p:nvPicPr>
          <p:cNvPr id="29" name="图片 28">
            <a:extLst>
              <a:ext uri="{FF2B5EF4-FFF2-40B4-BE49-F238E27FC236}">
                <a16:creationId xmlns:a16="http://schemas.microsoft.com/office/drawing/2014/main" id="{DB71CA23-D9E1-4011-8288-5D8AE057E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641" y="390981"/>
            <a:ext cx="548220" cy="4842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0CFB1AE-C9D6-4102-A6C2-55B3DC5EB54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3" y="390981"/>
            <a:ext cx="496774" cy="49677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E7F9376-677E-4862-9668-E8611713492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3" y="917580"/>
            <a:ext cx="490884" cy="49088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7CF1BE1-63CF-4EF4-8D9B-7A4538A3E77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366" y="847091"/>
            <a:ext cx="558604" cy="5613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9E09EA-7C32-41CB-9566-8BEBF2995F9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802" y="1434451"/>
            <a:ext cx="631732" cy="48999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1D175C5-BA1C-4AF0-AF36-91861E39BE2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84" y="1421695"/>
            <a:ext cx="519608" cy="459852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7AB58DF-F977-4076-B2E0-F1C965CC2FA4}"/>
              </a:ext>
            </a:extLst>
          </p:cNvPr>
          <p:cNvSpPr/>
          <p:nvPr/>
        </p:nvSpPr>
        <p:spPr>
          <a:xfrm>
            <a:off x="26054" y="5052220"/>
            <a:ext cx="2322095" cy="902368"/>
          </a:xfrm>
          <a:prstGeom prst="roundRect">
            <a:avLst>
              <a:gd name="adj" fmla="val 11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我的厨房</a:t>
            </a:r>
          </a:p>
        </p:txBody>
      </p:sp>
      <p:sp>
        <p:nvSpPr>
          <p:cNvPr id="46" name="s5">
            <a:extLst>
              <a:ext uri="{FF2B5EF4-FFF2-40B4-BE49-F238E27FC236}">
                <a16:creationId xmlns:a16="http://schemas.microsoft.com/office/drawing/2014/main" id="{5BEE2706-74C7-493F-A412-3DAE32C2B00E}"/>
              </a:ext>
            </a:extLst>
          </p:cNvPr>
          <p:cNvSpPr/>
          <p:nvPr/>
        </p:nvSpPr>
        <p:spPr>
          <a:xfrm>
            <a:off x="4461839" y="1967964"/>
            <a:ext cx="6703467" cy="17188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dào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yìdiǎnr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yóu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fànɡ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rù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cōnɡhuā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zàidàorù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5.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倒 一点儿油， 放 入 葱花， 再倒入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xīhónɡshì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fānchǎo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jiā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rù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chǎo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hǎo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jīdàn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西红柿  翻炒， 加入  炒好 的 鸡蛋；</a:t>
            </a: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23750912-1ACC-4B53-9CB8-1C5ED2A66BD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99" y="5503404"/>
            <a:ext cx="1274046" cy="8502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9752E14-D0A6-49AA-A7F1-19AE61AA405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841" y="5143680"/>
            <a:ext cx="1800210" cy="180021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B1B9ADAD-6A91-46BF-A532-649F378CB626}"/>
              </a:ext>
            </a:extLst>
          </p:cNvPr>
          <p:cNvGrpSpPr/>
          <p:nvPr/>
        </p:nvGrpSpPr>
        <p:grpSpPr>
          <a:xfrm>
            <a:off x="8084239" y="4175115"/>
            <a:ext cx="3208422" cy="2656578"/>
            <a:chOff x="8084239" y="4175115"/>
            <a:chExt cx="3208422" cy="265657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05B5544-FCC4-4866-B703-8233FCCE1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590">
              <a:off x="8084239" y="4175115"/>
              <a:ext cx="3208422" cy="265657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EA3B3A2-8355-499F-8941-95E335F4E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98041" y="5088307"/>
              <a:ext cx="1314006" cy="826458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C48CEB3F-54A6-4E1D-99A0-F2FB7AC66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549" y="5585629"/>
              <a:ext cx="1274046" cy="850212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B5F1DD1-E8B2-42D3-8DC8-F45557EE7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24846" y="5728026"/>
              <a:ext cx="578932" cy="359516"/>
            </a:xfrm>
            <a:prstGeom prst="rect">
              <a:avLst/>
            </a:prstGeom>
          </p:spPr>
        </p:pic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BF7A29F8-8056-455E-8869-7665D796437F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0" y="5947610"/>
            <a:ext cx="957004" cy="957004"/>
          </a:xfrm>
          <a:prstGeom prst="rect">
            <a:avLst/>
          </a:prstGeom>
        </p:spPr>
      </p:pic>
      <p:sp>
        <p:nvSpPr>
          <p:cNvPr id="36" name="按钮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57BA01-7B4D-4F1F-87A9-1A84A211CBE6}"/>
              </a:ext>
            </a:extLst>
          </p:cNvPr>
          <p:cNvSpPr/>
          <p:nvPr/>
        </p:nvSpPr>
        <p:spPr>
          <a:xfrm>
            <a:off x="8048415" y="5149467"/>
            <a:ext cx="2510590" cy="1097683"/>
          </a:xfrm>
          <a:prstGeom prst="round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对话气泡: 椭圆形 48">
            <a:extLst>
              <a:ext uri="{FF2B5EF4-FFF2-40B4-BE49-F238E27FC236}">
                <a16:creationId xmlns:a16="http://schemas.microsoft.com/office/drawing/2014/main" id="{C718381D-FD3B-4D2F-B2A4-77325BC7C681}"/>
              </a:ext>
            </a:extLst>
          </p:cNvPr>
          <p:cNvSpPr/>
          <p:nvPr/>
        </p:nvSpPr>
        <p:spPr>
          <a:xfrm>
            <a:off x="1976923" y="2136097"/>
            <a:ext cx="2288315" cy="1196161"/>
          </a:xfrm>
          <a:prstGeom prst="wedgeEllipseCallout">
            <a:avLst>
              <a:gd name="adj1" fmla="val -53105"/>
              <a:gd name="adj2" fmla="val 3945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西红柿炒鸡蛋</a:t>
            </a: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D2919B1F-0E1C-4725-8253-BDC8F55CBDEA}"/>
              </a:ext>
            </a:extLst>
          </p:cNvPr>
          <p:cNvSpPr/>
          <p:nvPr/>
        </p:nvSpPr>
        <p:spPr>
          <a:xfrm>
            <a:off x="4526863" y="4643336"/>
            <a:ext cx="1283368" cy="78379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1FAE86B-F0AC-4CEF-89A7-99C0E0C263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89" y="4342000"/>
            <a:ext cx="1098326" cy="9720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75D753-3021-454C-BD69-0449E41E30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006" y="3861590"/>
            <a:ext cx="1615446" cy="16154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CFD049-C75B-4C50-9F73-834D8E5F3A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199" y="3721821"/>
            <a:ext cx="1203056" cy="1676734"/>
          </a:xfrm>
          <a:prstGeom prst="rect">
            <a:avLst/>
          </a:prstGeom>
        </p:spPr>
      </p:pic>
      <p:graphicFrame>
        <p:nvGraphicFramePr>
          <p:cNvPr id="28" name="表格 15">
            <a:extLst>
              <a:ext uri="{FF2B5EF4-FFF2-40B4-BE49-F238E27FC236}">
                <a16:creationId xmlns:a16="http://schemas.microsoft.com/office/drawing/2014/main" id="{08D9DE61-3321-4F0C-8602-6E0A16475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90204"/>
              </p:ext>
            </p:extLst>
          </p:nvPr>
        </p:nvGraphicFramePr>
        <p:xfrm>
          <a:off x="2651263" y="347417"/>
          <a:ext cx="689553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058">
                  <a:extLst>
                    <a:ext uri="{9D8B030D-6E8A-4147-A177-3AD203B41FA5}">
                      <a16:colId xmlns:a16="http://schemas.microsoft.com/office/drawing/2014/main" val="244573260"/>
                    </a:ext>
                  </a:extLst>
                </a:gridCol>
                <a:gridCol w="2684290">
                  <a:extLst>
                    <a:ext uri="{9D8B030D-6E8A-4147-A177-3AD203B41FA5}">
                      <a16:colId xmlns:a16="http://schemas.microsoft.com/office/drawing/2014/main" val="1484288788"/>
                    </a:ext>
                  </a:extLst>
                </a:gridCol>
                <a:gridCol w="3009184">
                  <a:extLst>
                    <a:ext uri="{9D8B030D-6E8A-4147-A177-3AD203B41FA5}">
                      <a16:colId xmlns:a16="http://schemas.microsoft.com/office/drawing/2014/main" val="269499371"/>
                    </a:ext>
                  </a:extLst>
                </a:gridCol>
              </a:tblGrid>
              <a:tr h="498171"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主料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西红柿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鸡蛋   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82520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调料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油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葱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34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8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盐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白糖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61936"/>
                  </a:ext>
                </a:extLst>
              </a:tr>
            </a:tbl>
          </a:graphicData>
        </a:graphic>
      </p:graphicFrame>
      <p:pic>
        <p:nvPicPr>
          <p:cNvPr id="29" name="图片 28">
            <a:extLst>
              <a:ext uri="{FF2B5EF4-FFF2-40B4-BE49-F238E27FC236}">
                <a16:creationId xmlns:a16="http://schemas.microsoft.com/office/drawing/2014/main" id="{DB71CA23-D9E1-4011-8288-5D8AE057E8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640" y="390981"/>
            <a:ext cx="548220" cy="4842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0CFB1AE-C9D6-4102-A6C2-55B3DC5EB54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2" y="390981"/>
            <a:ext cx="496774" cy="49677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E7F9376-677E-4862-9668-E861171349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2" y="917580"/>
            <a:ext cx="490884" cy="49088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7CF1BE1-63CF-4EF4-8D9B-7A4538A3E77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365" y="847091"/>
            <a:ext cx="558604" cy="5613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9E09EA-7C32-41CB-9566-8BEBF2995F9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801" y="1434451"/>
            <a:ext cx="631732" cy="48999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1D175C5-BA1C-4AF0-AF36-91861E39BE2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83" y="1421695"/>
            <a:ext cx="519608" cy="459852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7AB58DF-F977-4076-B2E0-F1C965CC2FA4}"/>
              </a:ext>
            </a:extLst>
          </p:cNvPr>
          <p:cNvSpPr/>
          <p:nvPr/>
        </p:nvSpPr>
        <p:spPr>
          <a:xfrm>
            <a:off x="26054" y="5052220"/>
            <a:ext cx="2322095" cy="902368"/>
          </a:xfrm>
          <a:prstGeom prst="roundRect">
            <a:avLst>
              <a:gd name="adj" fmla="val 11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我的厨房</a:t>
            </a:r>
          </a:p>
        </p:txBody>
      </p:sp>
      <p:sp>
        <p:nvSpPr>
          <p:cNvPr id="43" name="s6">
            <a:extLst>
              <a:ext uri="{FF2B5EF4-FFF2-40B4-BE49-F238E27FC236}">
                <a16:creationId xmlns:a16="http://schemas.microsoft.com/office/drawing/2014/main" id="{78D7506A-2339-428A-BB97-5C2887D2A7E0}"/>
              </a:ext>
            </a:extLst>
          </p:cNvPr>
          <p:cNvSpPr/>
          <p:nvPr/>
        </p:nvSpPr>
        <p:spPr>
          <a:xfrm>
            <a:off x="4463118" y="2230030"/>
            <a:ext cx="3663884" cy="97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jiā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bàn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sháo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yán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  <a:p>
            <a:pPr algn="ctr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6.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加 半 勺 盐；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32602B6-1FA2-415F-981C-A92738C4846E}"/>
              </a:ext>
            </a:extLst>
          </p:cNvPr>
          <p:cNvGrpSpPr/>
          <p:nvPr/>
        </p:nvGrpSpPr>
        <p:grpSpPr>
          <a:xfrm>
            <a:off x="8084239" y="4175115"/>
            <a:ext cx="3208422" cy="2656578"/>
            <a:chOff x="8084239" y="4175115"/>
            <a:chExt cx="3208422" cy="2656578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F303ACD2-9603-4011-83E2-7D57B0D92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590">
              <a:off x="8084239" y="4175115"/>
              <a:ext cx="3208422" cy="2656578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4FA56DDD-E9C8-447A-8E2D-DA4061F78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98041" y="5088307"/>
              <a:ext cx="1314006" cy="826458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BED70403-732E-4D5B-BB26-230329A56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549" y="5585629"/>
              <a:ext cx="1274046" cy="850212"/>
            </a:xfrm>
            <a:prstGeom prst="rect">
              <a:avLst/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AE5E7146-CA22-4EE8-A321-2E420B211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24846" y="5728026"/>
              <a:ext cx="578932" cy="359516"/>
            </a:xfrm>
            <a:prstGeom prst="rect">
              <a:avLst/>
            </a:prstGeom>
          </p:spPr>
        </p:pic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A4D775EE-A479-41A6-B5A7-92905460EDC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621" y="5569864"/>
            <a:ext cx="957004" cy="957004"/>
          </a:xfrm>
          <a:prstGeom prst="rect">
            <a:avLst/>
          </a:prstGeom>
        </p:spPr>
      </p:pic>
      <p:sp>
        <p:nvSpPr>
          <p:cNvPr id="56" name="对话气泡: 椭圆形 55">
            <a:extLst>
              <a:ext uri="{FF2B5EF4-FFF2-40B4-BE49-F238E27FC236}">
                <a16:creationId xmlns:a16="http://schemas.microsoft.com/office/drawing/2014/main" id="{35FCA540-BFBC-45BA-B5A7-A50122D17ED1}"/>
              </a:ext>
            </a:extLst>
          </p:cNvPr>
          <p:cNvSpPr/>
          <p:nvPr/>
        </p:nvSpPr>
        <p:spPr>
          <a:xfrm>
            <a:off x="1976923" y="2136097"/>
            <a:ext cx="2288315" cy="1196161"/>
          </a:xfrm>
          <a:prstGeom prst="wedgeEllipseCallout">
            <a:avLst>
              <a:gd name="adj1" fmla="val -53105"/>
              <a:gd name="adj2" fmla="val 3945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西红柿炒鸡蛋</a:t>
            </a: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D2B49995-C65D-4B98-999A-864B8845F140}"/>
              </a:ext>
            </a:extLst>
          </p:cNvPr>
          <p:cNvSpPr/>
          <p:nvPr/>
        </p:nvSpPr>
        <p:spPr>
          <a:xfrm>
            <a:off x="4526863" y="4643336"/>
            <a:ext cx="1283368" cy="78379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按钮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534C50-D6A1-4F60-854C-2B20E32E36F2}"/>
              </a:ext>
            </a:extLst>
          </p:cNvPr>
          <p:cNvSpPr/>
          <p:nvPr/>
        </p:nvSpPr>
        <p:spPr>
          <a:xfrm>
            <a:off x="4825408" y="4188928"/>
            <a:ext cx="1059001" cy="1209627"/>
          </a:xfrm>
          <a:prstGeom prst="round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1FAE86B-F0AC-4CEF-89A7-99C0E0C263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89" y="4342000"/>
            <a:ext cx="1098326" cy="9720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CFD049-C75B-4C50-9F73-834D8E5F3A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199" y="3721821"/>
            <a:ext cx="1203056" cy="1676734"/>
          </a:xfrm>
          <a:prstGeom prst="rect">
            <a:avLst/>
          </a:prstGeom>
        </p:spPr>
      </p:pic>
      <p:graphicFrame>
        <p:nvGraphicFramePr>
          <p:cNvPr id="28" name="表格 15">
            <a:extLst>
              <a:ext uri="{FF2B5EF4-FFF2-40B4-BE49-F238E27FC236}">
                <a16:creationId xmlns:a16="http://schemas.microsoft.com/office/drawing/2014/main" id="{08D9DE61-3321-4F0C-8602-6E0A16475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48058"/>
              </p:ext>
            </p:extLst>
          </p:nvPr>
        </p:nvGraphicFramePr>
        <p:xfrm>
          <a:off x="2651263" y="347417"/>
          <a:ext cx="689553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058">
                  <a:extLst>
                    <a:ext uri="{9D8B030D-6E8A-4147-A177-3AD203B41FA5}">
                      <a16:colId xmlns:a16="http://schemas.microsoft.com/office/drawing/2014/main" val="244573260"/>
                    </a:ext>
                  </a:extLst>
                </a:gridCol>
                <a:gridCol w="2684290">
                  <a:extLst>
                    <a:ext uri="{9D8B030D-6E8A-4147-A177-3AD203B41FA5}">
                      <a16:colId xmlns:a16="http://schemas.microsoft.com/office/drawing/2014/main" val="1484288788"/>
                    </a:ext>
                  </a:extLst>
                </a:gridCol>
                <a:gridCol w="3009184">
                  <a:extLst>
                    <a:ext uri="{9D8B030D-6E8A-4147-A177-3AD203B41FA5}">
                      <a16:colId xmlns:a16="http://schemas.microsoft.com/office/drawing/2014/main" val="269499371"/>
                    </a:ext>
                  </a:extLst>
                </a:gridCol>
              </a:tblGrid>
              <a:tr h="498171"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主料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西红柿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鸡蛋   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82520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调料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油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葱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34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8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盐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白糖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61936"/>
                  </a:ext>
                </a:extLst>
              </a:tr>
            </a:tbl>
          </a:graphicData>
        </a:graphic>
      </p:graphicFrame>
      <p:pic>
        <p:nvPicPr>
          <p:cNvPr id="29" name="图片 28">
            <a:extLst>
              <a:ext uri="{FF2B5EF4-FFF2-40B4-BE49-F238E27FC236}">
                <a16:creationId xmlns:a16="http://schemas.microsoft.com/office/drawing/2014/main" id="{DB71CA23-D9E1-4011-8288-5D8AE057E8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640" y="390981"/>
            <a:ext cx="548220" cy="4842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0CFB1AE-C9D6-4102-A6C2-55B3DC5EB5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2" y="390981"/>
            <a:ext cx="496774" cy="49677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E7F9376-677E-4862-9668-E8611713492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2" y="917580"/>
            <a:ext cx="490884" cy="49088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7CF1BE1-63CF-4EF4-8D9B-7A4538A3E77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365" y="847091"/>
            <a:ext cx="558604" cy="5613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9E09EA-7C32-41CB-9566-8BEBF2995F9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801" y="1434451"/>
            <a:ext cx="631732" cy="48999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1D175C5-BA1C-4AF0-AF36-91861E39BE2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83" y="1421695"/>
            <a:ext cx="519608" cy="459852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7AB58DF-F977-4076-B2E0-F1C965CC2FA4}"/>
              </a:ext>
            </a:extLst>
          </p:cNvPr>
          <p:cNvSpPr/>
          <p:nvPr/>
        </p:nvSpPr>
        <p:spPr>
          <a:xfrm>
            <a:off x="26054" y="5052220"/>
            <a:ext cx="2322095" cy="902368"/>
          </a:xfrm>
          <a:prstGeom prst="roundRect">
            <a:avLst>
              <a:gd name="adj" fmla="val 11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我的厨房</a:t>
            </a:r>
          </a:p>
        </p:txBody>
      </p:sp>
      <p:sp>
        <p:nvSpPr>
          <p:cNvPr id="51" name="s7">
            <a:extLst>
              <a:ext uri="{FF2B5EF4-FFF2-40B4-BE49-F238E27FC236}">
                <a16:creationId xmlns:a16="http://schemas.microsoft.com/office/drawing/2014/main" id="{533DE35F-213D-4D76-BFD3-70E3B71A4923}"/>
              </a:ext>
            </a:extLst>
          </p:cNvPr>
          <p:cNvSpPr/>
          <p:nvPr/>
        </p:nvSpPr>
        <p:spPr>
          <a:xfrm>
            <a:off x="4463116" y="2230030"/>
            <a:ext cx="3663884" cy="97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    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jiā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yì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sháo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tánɡ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  <a:p>
            <a:pPr algn="ctr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7.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加 一勺 糖；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660D725-498A-46AB-8EE7-FB33CC6D5C06}"/>
              </a:ext>
            </a:extLst>
          </p:cNvPr>
          <p:cNvGrpSpPr/>
          <p:nvPr/>
        </p:nvGrpSpPr>
        <p:grpSpPr>
          <a:xfrm>
            <a:off x="8084239" y="4175115"/>
            <a:ext cx="3208422" cy="2656578"/>
            <a:chOff x="8084239" y="4175115"/>
            <a:chExt cx="3208422" cy="2656578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4578ADA8-8DAD-4BD5-8F29-02A0A958A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590">
              <a:off x="8084239" y="4175115"/>
              <a:ext cx="3208422" cy="2656578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5876FDD4-6F34-464F-9CE5-B7E1A3CE74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98041" y="5088307"/>
              <a:ext cx="1314006" cy="826458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E52ACE86-8C69-4BC2-8B83-E931A1A4C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549" y="5585629"/>
              <a:ext cx="1274046" cy="850212"/>
            </a:xfrm>
            <a:prstGeom prst="rect">
              <a:avLst/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D0266D61-261A-42BA-ABDD-CB9404767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24846" y="5728026"/>
              <a:ext cx="578932" cy="359516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45D36FE-32C1-4E6A-8B0B-5D5B0F76E110}"/>
              </a:ext>
            </a:extLst>
          </p:cNvPr>
          <p:cNvGrpSpPr/>
          <p:nvPr/>
        </p:nvGrpSpPr>
        <p:grpSpPr>
          <a:xfrm>
            <a:off x="4526006" y="3861590"/>
            <a:ext cx="1615446" cy="1615446"/>
            <a:chOff x="4526006" y="3861590"/>
            <a:chExt cx="1615446" cy="161544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175D753-3021-454C-BD69-0449E41E3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006" y="3861590"/>
              <a:ext cx="1615446" cy="1615446"/>
            </a:xfrm>
            <a:prstGeom prst="rect">
              <a:avLst/>
            </a:prstGeom>
          </p:spPr>
        </p:pic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69AC4277-DFF9-407F-8AD4-40DA5F8ABD76}"/>
                </a:ext>
              </a:extLst>
            </p:cNvPr>
            <p:cNvSpPr/>
            <p:nvPr/>
          </p:nvSpPr>
          <p:spPr>
            <a:xfrm>
              <a:off x="4526863" y="4643336"/>
              <a:ext cx="1283368" cy="7837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salt</a:t>
              </a:r>
              <a:endParaRPr lang="zh-CN" alt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A18E5C2B-A68E-4F18-9097-31361175523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502" y="4755010"/>
            <a:ext cx="957004" cy="957004"/>
          </a:xfrm>
          <a:prstGeom prst="rect">
            <a:avLst/>
          </a:prstGeom>
        </p:spPr>
      </p:pic>
      <p:sp>
        <p:nvSpPr>
          <p:cNvPr id="45" name="按钮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A2178B-4590-4FBA-982A-A91731397499}"/>
              </a:ext>
            </a:extLst>
          </p:cNvPr>
          <p:cNvSpPr/>
          <p:nvPr/>
        </p:nvSpPr>
        <p:spPr>
          <a:xfrm>
            <a:off x="3333493" y="4188928"/>
            <a:ext cx="1059001" cy="1209627"/>
          </a:xfrm>
          <a:prstGeom prst="round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对话气泡: 椭圆形 55">
            <a:extLst>
              <a:ext uri="{FF2B5EF4-FFF2-40B4-BE49-F238E27FC236}">
                <a16:creationId xmlns:a16="http://schemas.microsoft.com/office/drawing/2014/main" id="{14A8E095-58E1-4E70-A871-0A62F1EBB0B5}"/>
              </a:ext>
            </a:extLst>
          </p:cNvPr>
          <p:cNvSpPr/>
          <p:nvPr/>
        </p:nvSpPr>
        <p:spPr>
          <a:xfrm>
            <a:off x="1976923" y="2136097"/>
            <a:ext cx="2288315" cy="1196161"/>
          </a:xfrm>
          <a:prstGeom prst="wedgeEllipseCallout">
            <a:avLst>
              <a:gd name="adj1" fmla="val -53105"/>
              <a:gd name="adj2" fmla="val 3945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西红柿炒鸡蛋</a:t>
            </a:r>
          </a:p>
        </p:txBody>
      </p:sp>
    </p:spTree>
    <p:extLst>
      <p:ext uri="{BB962C8B-B14F-4D97-AF65-F5344CB8AC3E}">
        <p14:creationId xmlns:p14="http://schemas.microsoft.com/office/powerpoint/2010/main" val="27977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0.38919 -0.1210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53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1FAE86B-F0AC-4CEF-89A7-99C0E0C263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89" y="4342000"/>
            <a:ext cx="1098326" cy="9720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75D753-3021-454C-BD69-0449E41E30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006" y="3861590"/>
            <a:ext cx="1615446" cy="16154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CFD049-C75B-4C50-9F73-834D8E5F3A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199" y="3721821"/>
            <a:ext cx="1203056" cy="1676734"/>
          </a:xfrm>
          <a:prstGeom prst="rect">
            <a:avLst/>
          </a:prstGeom>
        </p:spPr>
      </p:pic>
      <p:graphicFrame>
        <p:nvGraphicFramePr>
          <p:cNvPr id="28" name="表格 15">
            <a:extLst>
              <a:ext uri="{FF2B5EF4-FFF2-40B4-BE49-F238E27FC236}">
                <a16:creationId xmlns:a16="http://schemas.microsoft.com/office/drawing/2014/main" id="{08D9DE61-3321-4F0C-8602-6E0A16475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357608"/>
              </p:ext>
            </p:extLst>
          </p:nvPr>
        </p:nvGraphicFramePr>
        <p:xfrm>
          <a:off x="2651263" y="347417"/>
          <a:ext cx="689553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058">
                  <a:extLst>
                    <a:ext uri="{9D8B030D-6E8A-4147-A177-3AD203B41FA5}">
                      <a16:colId xmlns:a16="http://schemas.microsoft.com/office/drawing/2014/main" val="244573260"/>
                    </a:ext>
                  </a:extLst>
                </a:gridCol>
                <a:gridCol w="2684290">
                  <a:extLst>
                    <a:ext uri="{9D8B030D-6E8A-4147-A177-3AD203B41FA5}">
                      <a16:colId xmlns:a16="http://schemas.microsoft.com/office/drawing/2014/main" val="1484288788"/>
                    </a:ext>
                  </a:extLst>
                </a:gridCol>
                <a:gridCol w="3009184">
                  <a:extLst>
                    <a:ext uri="{9D8B030D-6E8A-4147-A177-3AD203B41FA5}">
                      <a16:colId xmlns:a16="http://schemas.microsoft.com/office/drawing/2014/main" val="269499371"/>
                    </a:ext>
                  </a:extLst>
                </a:gridCol>
              </a:tblGrid>
              <a:tr h="498171"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主料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西红柿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鸡蛋   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82520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调料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油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葱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34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8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盐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白糖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61936"/>
                  </a:ext>
                </a:extLst>
              </a:tr>
            </a:tbl>
          </a:graphicData>
        </a:graphic>
      </p:graphicFrame>
      <p:pic>
        <p:nvPicPr>
          <p:cNvPr id="29" name="图片 28">
            <a:extLst>
              <a:ext uri="{FF2B5EF4-FFF2-40B4-BE49-F238E27FC236}">
                <a16:creationId xmlns:a16="http://schemas.microsoft.com/office/drawing/2014/main" id="{DB71CA23-D9E1-4011-8288-5D8AE057E8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640" y="390981"/>
            <a:ext cx="548220" cy="4842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0CFB1AE-C9D6-4102-A6C2-55B3DC5EB54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2" y="390981"/>
            <a:ext cx="496774" cy="49677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E7F9376-677E-4862-9668-E861171349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2" y="917580"/>
            <a:ext cx="490884" cy="49088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7CF1BE1-63CF-4EF4-8D9B-7A4538A3E77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365" y="847091"/>
            <a:ext cx="558604" cy="5613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9E09EA-7C32-41CB-9566-8BEBF2995F9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801" y="1434451"/>
            <a:ext cx="631732" cy="48999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1D175C5-BA1C-4AF0-AF36-91861E39BE2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83" y="1421695"/>
            <a:ext cx="519608" cy="459852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7AB58DF-F977-4076-B2E0-F1C965CC2FA4}"/>
              </a:ext>
            </a:extLst>
          </p:cNvPr>
          <p:cNvSpPr/>
          <p:nvPr/>
        </p:nvSpPr>
        <p:spPr>
          <a:xfrm>
            <a:off x="26054" y="5052220"/>
            <a:ext cx="2322095" cy="902368"/>
          </a:xfrm>
          <a:prstGeom prst="roundRect">
            <a:avLst>
              <a:gd name="adj" fmla="val 11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我的厨房</a:t>
            </a:r>
          </a:p>
        </p:txBody>
      </p:sp>
      <p:sp>
        <p:nvSpPr>
          <p:cNvPr id="35" name="s8">
            <a:extLst>
              <a:ext uri="{FF2B5EF4-FFF2-40B4-BE49-F238E27FC236}">
                <a16:creationId xmlns:a16="http://schemas.microsoft.com/office/drawing/2014/main" id="{B34C70AE-93C9-4ED7-A43B-9A5ECA6657EE}"/>
              </a:ext>
            </a:extLst>
          </p:cNvPr>
          <p:cNvSpPr/>
          <p:nvPr/>
        </p:nvSpPr>
        <p:spPr>
          <a:xfrm>
            <a:off x="4463114" y="2230030"/>
            <a:ext cx="3617043" cy="97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chǎohǎo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zhuānɡpán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  <a:p>
            <a:pPr algn="ctr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8.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炒好，装盘。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62A36FCB-A717-4C15-9ADE-BC017D7C42C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518" y="4661260"/>
            <a:ext cx="957004" cy="957004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1F64DC0E-64E5-4C35-8B5D-0E889CBC4660}"/>
              </a:ext>
            </a:extLst>
          </p:cNvPr>
          <p:cNvGrpSpPr/>
          <p:nvPr/>
        </p:nvGrpSpPr>
        <p:grpSpPr>
          <a:xfrm>
            <a:off x="8084239" y="4175115"/>
            <a:ext cx="3208422" cy="2656578"/>
            <a:chOff x="8084239" y="4175115"/>
            <a:chExt cx="3208422" cy="265657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59E33E8B-D6B1-4707-863B-5D8D7E956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590">
              <a:off x="8084239" y="4175115"/>
              <a:ext cx="3208422" cy="2656578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B1906467-139D-4BB8-AD4F-D6C4947F9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98041" y="5088307"/>
              <a:ext cx="1314006" cy="826458"/>
            </a:xfrm>
            <a:prstGeom prst="rect">
              <a:avLst/>
            </a:prstGeom>
          </p:spPr>
        </p:pic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AD634B09-9212-43D7-BB68-BF4267738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549" y="5585629"/>
              <a:ext cx="1274046" cy="850212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F85F3F23-3050-4DEE-B6BC-0FE76E58D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24846" y="5728026"/>
              <a:ext cx="578932" cy="359516"/>
            </a:xfrm>
            <a:prstGeom prst="rect">
              <a:avLst/>
            </a:prstGeom>
          </p:spPr>
        </p:pic>
      </p:grpSp>
      <p:sp>
        <p:nvSpPr>
          <p:cNvPr id="63" name="按钮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E5B9245-7A92-4220-B219-D4B35E4C0158}"/>
              </a:ext>
            </a:extLst>
          </p:cNvPr>
          <p:cNvSpPr/>
          <p:nvPr/>
        </p:nvSpPr>
        <p:spPr>
          <a:xfrm>
            <a:off x="8063947" y="4812632"/>
            <a:ext cx="2793289" cy="1844842"/>
          </a:xfrm>
          <a:prstGeom prst="round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对话气泡: 椭圆形 63">
            <a:extLst>
              <a:ext uri="{FF2B5EF4-FFF2-40B4-BE49-F238E27FC236}">
                <a16:creationId xmlns:a16="http://schemas.microsoft.com/office/drawing/2014/main" id="{571A3730-A401-481D-8846-1569C9099B10}"/>
              </a:ext>
            </a:extLst>
          </p:cNvPr>
          <p:cNvSpPr/>
          <p:nvPr/>
        </p:nvSpPr>
        <p:spPr>
          <a:xfrm>
            <a:off x="1976923" y="2136097"/>
            <a:ext cx="2288315" cy="1196161"/>
          </a:xfrm>
          <a:prstGeom prst="wedgeEllipseCallout">
            <a:avLst>
              <a:gd name="adj1" fmla="val -53105"/>
              <a:gd name="adj2" fmla="val 3945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西红柿炒鸡蛋</a:t>
            </a: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FCDEDEC0-AB57-48D4-8DBE-F2E3E83923CF}"/>
              </a:ext>
            </a:extLst>
          </p:cNvPr>
          <p:cNvSpPr/>
          <p:nvPr/>
        </p:nvSpPr>
        <p:spPr>
          <a:xfrm>
            <a:off x="4526863" y="4643336"/>
            <a:ext cx="1283368" cy="78379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45338 -0.0900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9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1FAE86B-F0AC-4CEF-89A7-99C0E0C263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89" y="4342000"/>
            <a:ext cx="1098326" cy="9720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75D753-3021-454C-BD69-0449E41E30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006" y="3861590"/>
            <a:ext cx="1615446" cy="16154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CFD049-C75B-4C50-9F73-834D8E5F3A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199" y="3721821"/>
            <a:ext cx="1203056" cy="1676734"/>
          </a:xfrm>
          <a:prstGeom prst="rect">
            <a:avLst/>
          </a:prstGeom>
        </p:spPr>
      </p:pic>
      <p:graphicFrame>
        <p:nvGraphicFramePr>
          <p:cNvPr id="28" name="表格 15">
            <a:extLst>
              <a:ext uri="{FF2B5EF4-FFF2-40B4-BE49-F238E27FC236}">
                <a16:creationId xmlns:a16="http://schemas.microsoft.com/office/drawing/2014/main" id="{08D9DE61-3321-4F0C-8602-6E0A16475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33362"/>
              </p:ext>
            </p:extLst>
          </p:nvPr>
        </p:nvGraphicFramePr>
        <p:xfrm>
          <a:off x="2651263" y="347417"/>
          <a:ext cx="689553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058">
                  <a:extLst>
                    <a:ext uri="{9D8B030D-6E8A-4147-A177-3AD203B41FA5}">
                      <a16:colId xmlns:a16="http://schemas.microsoft.com/office/drawing/2014/main" val="244573260"/>
                    </a:ext>
                  </a:extLst>
                </a:gridCol>
                <a:gridCol w="2684290">
                  <a:extLst>
                    <a:ext uri="{9D8B030D-6E8A-4147-A177-3AD203B41FA5}">
                      <a16:colId xmlns:a16="http://schemas.microsoft.com/office/drawing/2014/main" val="1484288788"/>
                    </a:ext>
                  </a:extLst>
                </a:gridCol>
                <a:gridCol w="3009184">
                  <a:extLst>
                    <a:ext uri="{9D8B030D-6E8A-4147-A177-3AD203B41FA5}">
                      <a16:colId xmlns:a16="http://schemas.microsoft.com/office/drawing/2014/main" val="269499371"/>
                    </a:ext>
                  </a:extLst>
                </a:gridCol>
              </a:tblGrid>
              <a:tr h="498171"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主料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西红柿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鸡蛋        </a:t>
                      </a:r>
                      <a:r>
                        <a:rPr lang="en-US" altLang="zh-CN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alt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82520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调料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油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葱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34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8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盐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白糖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61936"/>
                  </a:ext>
                </a:extLst>
              </a:tr>
            </a:tbl>
          </a:graphicData>
        </a:graphic>
      </p:graphicFrame>
      <p:pic>
        <p:nvPicPr>
          <p:cNvPr id="29" name="图片 28">
            <a:extLst>
              <a:ext uri="{FF2B5EF4-FFF2-40B4-BE49-F238E27FC236}">
                <a16:creationId xmlns:a16="http://schemas.microsoft.com/office/drawing/2014/main" id="{DB71CA23-D9E1-4011-8288-5D8AE057E8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640" y="390981"/>
            <a:ext cx="548220" cy="4842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0CFB1AE-C9D6-4102-A6C2-55B3DC5EB54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2" y="390981"/>
            <a:ext cx="496774" cy="49677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E7F9376-677E-4862-9668-E861171349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852" y="917580"/>
            <a:ext cx="490884" cy="49088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7CF1BE1-63CF-4EF4-8D9B-7A4538A3E77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365" y="847091"/>
            <a:ext cx="558604" cy="5613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9E09EA-7C32-41CB-9566-8BEBF2995F9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801" y="1434451"/>
            <a:ext cx="631732" cy="48999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1D175C5-BA1C-4AF0-AF36-91861E39BE2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83" y="1421695"/>
            <a:ext cx="519608" cy="459852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7AB58DF-F977-4076-B2E0-F1C965CC2FA4}"/>
              </a:ext>
            </a:extLst>
          </p:cNvPr>
          <p:cNvSpPr/>
          <p:nvPr/>
        </p:nvSpPr>
        <p:spPr>
          <a:xfrm>
            <a:off x="26054" y="5052220"/>
            <a:ext cx="2322095" cy="902368"/>
          </a:xfrm>
          <a:prstGeom prst="roundRect">
            <a:avLst>
              <a:gd name="adj" fmla="val 11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我的厨房</a:t>
            </a:r>
          </a:p>
        </p:txBody>
      </p:sp>
      <p:sp>
        <p:nvSpPr>
          <p:cNvPr id="50" name="对话气泡: 椭圆形 49">
            <a:extLst>
              <a:ext uri="{FF2B5EF4-FFF2-40B4-BE49-F238E27FC236}">
                <a16:creationId xmlns:a16="http://schemas.microsoft.com/office/drawing/2014/main" id="{B64D5B70-3D08-4735-8028-5C38F3FBB97E}"/>
              </a:ext>
            </a:extLst>
          </p:cNvPr>
          <p:cNvSpPr/>
          <p:nvPr/>
        </p:nvSpPr>
        <p:spPr>
          <a:xfrm>
            <a:off x="2009007" y="2136097"/>
            <a:ext cx="3573649" cy="1196161"/>
          </a:xfrm>
          <a:prstGeom prst="wedgeEllipseCallout">
            <a:avLst>
              <a:gd name="adj1" fmla="val -53105"/>
              <a:gd name="adj2" fmla="val 3945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你学会了吗？</a:t>
            </a:r>
          </a:p>
        </p:txBody>
      </p:sp>
      <p:pic>
        <p:nvPicPr>
          <p:cNvPr id="36" name="图片 4">
            <a:extLst>
              <a:ext uri="{FF2B5EF4-FFF2-40B4-BE49-F238E27FC236}">
                <a16:creationId xmlns:a16="http://schemas.microsoft.com/office/drawing/2014/main" id="{143C7125-5D6C-4A7C-8082-A45BD446F94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009" y="4342000"/>
            <a:ext cx="2400948" cy="240094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2A36FCB-A717-4C15-9ADE-BC017D7C42C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647" y="5553579"/>
            <a:ext cx="957004" cy="957004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A8D93DBE-2D6D-460C-8A26-E8EC67FDF4F8}"/>
              </a:ext>
            </a:extLst>
          </p:cNvPr>
          <p:cNvSpPr/>
          <p:nvPr/>
        </p:nvSpPr>
        <p:spPr>
          <a:xfrm>
            <a:off x="4526863" y="4643336"/>
            <a:ext cx="1283368" cy="78379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任意多边形: 形状 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40E736-FD93-4ADB-8644-7B4E2A9C8830}"/>
              </a:ext>
            </a:extLst>
          </p:cNvPr>
          <p:cNvSpPr/>
          <p:nvPr/>
        </p:nvSpPr>
        <p:spPr>
          <a:xfrm>
            <a:off x="11186957" y="4197490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8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  <a:extLst>
              <a:ext uri="{FF2B5EF4-FFF2-40B4-BE49-F238E27FC236}">
                <a16:creationId xmlns:a16="http://schemas.microsoft.com/office/drawing/2014/main" id="{400DF77A-D064-47B8-84F1-7947D75E3D47}"/>
              </a:ext>
            </a:extLst>
          </p:cNvPr>
          <p:cNvSpPr/>
          <p:nvPr/>
        </p:nvSpPr>
        <p:spPr>
          <a:xfrm>
            <a:off x="3324225" y="5924550"/>
            <a:ext cx="5686425" cy="42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获取对外汉语教学资源，让你的课堂更精彩！</a:t>
            </a:r>
          </a:p>
        </p:txBody>
      </p:sp>
    </p:spTree>
    <p:extLst>
      <p:ext uri="{BB962C8B-B14F-4D97-AF65-F5344CB8AC3E}">
        <p14:creationId xmlns:p14="http://schemas.microsoft.com/office/powerpoint/2010/main" val="262104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味道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wèidào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1BE6EA-A5CD-4742-8FED-9813F43984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025" y="-135939"/>
            <a:ext cx="3290370" cy="3290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26CB4E1-6041-44FE-B915-F9DB9F9D7A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98" y="2453751"/>
            <a:ext cx="1400660" cy="14013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683225-2E8F-4BA4-A68D-655A4BD348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748" y="3622133"/>
            <a:ext cx="1283364" cy="12833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5B755C-772C-4305-91A3-356E3F995E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903" y="2049378"/>
            <a:ext cx="1379622" cy="13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3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1577076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酸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839599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suān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A434FB-D19C-430A-A14F-1A92617AED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253" y="2177090"/>
            <a:ext cx="2502568" cy="25038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961FE3-453B-4B17-BC65-B66F7C95FC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025" y="-135939"/>
            <a:ext cx="3290370" cy="32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06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1577076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甜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839599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tián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15D08D-D168-4CD4-8F46-0914AE77F6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745" y="2699164"/>
            <a:ext cx="1379622" cy="13796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75FA4C-516F-4F5F-B538-7E2B555A7E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021" y="2390193"/>
            <a:ext cx="2021306" cy="1788856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90413367-7946-4F78-8AF9-8F2960CA1E36}"/>
              </a:ext>
            </a:extLst>
          </p:cNvPr>
          <p:cNvSpPr/>
          <p:nvPr/>
        </p:nvSpPr>
        <p:spPr>
          <a:xfrm>
            <a:off x="6882062" y="2512747"/>
            <a:ext cx="2021306" cy="12833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endParaRPr lang="zh-CN" alt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9ECFB2E-4125-43D8-83BB-06EE2816B0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025" y="-135939"/>
            <a:ext cx="3290370" cy="32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3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2056038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苦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31856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kǔ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FD4186-D7F8-4014-AE72-0B4892609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251" y="2276866"/>
            <a:ext cx="2310066" cy="23042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050E667-6348-4A87-8B16-87F9DEA6AC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025" y="-135939"/>
            <a:ext cx="3290370" cy="32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1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1939926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辣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202449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là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621122-74D9-4B43-991C-99346409EE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284" y="1783816"/>
            <a:ext cx="3080084" cy="30800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49307D-5BA6-4018-B93F-E7DC5A26B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025" y="-135939"/>
            <a:ext cx="3290370" cy="32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5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1954442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咸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216965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xián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DA2041A-25CF-4F3C-B993-C876988F34B9}"/>
              </a:ext>
            </a:extLst>
          </p:cNvPr>
          <p:cNvGrpSpPr/>
          <p:nvPr/>
        </p:nvGrpSpPr>
        <p:grpSpPr>
          <a:xfrm>
            <a:off x="7455567" y="1844675"/>
            <a:ext cx="2895600" cy="2895600"/>
            <a:chOff x="7455567" y="1844675"/>
            <a:chExt cx="2895600" cy="28956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3143967-AB5E-44B5-8D58-C21808704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5567" y="1844675"/>
              <a:ext cx="2895600" cy="2895600"/>
            </a:xfrm>
            <a:prstGeom prst="rect">
              <a:avLst/>
            </a:prstGeom>
          </p:spPr>
        </p:pic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23120F05-39D4-4E55-AD23-A9B588F93595}"/>
                </a:ext>
              </a:extLst>
            </p:cNvPr>
            <p:cNvSpPr/>
            <p:nvPr/>
          </p:nvSpPr>
          <p:spPr>
            <a:xfrm>
              <a:off x="7956885" y="3292475"/>
              <a:ext cx="1283368" cy="12833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salt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3864740-4FDC-4F99-BD19-61899FA1C9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025" y="-135939"/>
            <a:ext cx="3290370" cy="32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-519272" y="1954444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麻辣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216967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málà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FC3105-395E-4481-8C60-A0778B200B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809" y="1977398"/>
            <a:ext cx="3288214" cy="32882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423CDB-BBB8-42E3-A6D6-C6896F98B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789" y="1783816"/>
            <a:ext cx="1715288" cy="11435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C2BE78-2840-4838-8C99-EAC86DA945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025" y="-135939"/>
            <a:ext cx="3290370" cy="32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3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3411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556</Words>
  <Application>Microsoft Office PowerPoint</Application>
  <PresentationFormat>宽屏</PresentationFormat>
  <Paragraphs>213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GB Pinyinok-B</vt:lpstr>
      <vt:lpstr>Calibri</vt:lpstr>
      <vt:lpstr>Calibri Light</vt:lpstr>
      <vt:lpstr>KaiTi</vt:lpstr>
      <vt:lpstr>等线</vt:lpstr>
      <vt:lpstr>等线 Light</vt:lpstr>
      <vt:lpstr>黑体</vt:lpstr>
      <vt:lpstr>楷体</vt:lpstr>
      <vt:lpstr>字魂70号-灵悦黑体</vt:lpstr>
      <vt:lpstr>Office 主题​​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杨 孜孜</cp:lastModifiedBy>
  <cp:revision>782</cp:revision>
  <dcterms:created xsi:type="dcterms:W3CDTF">2020-02-03T08:18:58Z</dcterms:created>
  <dcterms:modified xsi:type="dcterms:W3CDTF">2020-03-30T02:43:52Z</dcterms:modified>
</cp:coreProperties>
</file>