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  <p:sldMasterId id="2147483709" r:id="rId4"/>
  </p:sldMasterIdLst>
  <p:sldIdLst>
    <p:sldId id="371" r:id="rId5"/>
    <p:sldId id="267" r:id="rId6"/>
    <p:sldId id="388" r:id="rId7"/>
    <p:sldId id="379" r:id="rId8"/>
    <p:sldId id="266" r:id="rId9"/>
    <p:sldId id="259" r:id="rId10"/>
    <p:sldId id="264" r:id="rId11"/>
    <p:sldId id="260" r:id="rId12"/>
    <p:sldId id="265" r:id="rId13"/>
    <p:sldId id="262" r:id="rId14"/>
    <p:sldId id="435" r:id="rId15"/>
    <p:sldId id="436" r:id="rId16"/>
    <p:sldId id="419" r:id="rId17"/>
    <p:sldId id="256" r:id="rId18"/>
    <p:sldId id="422" r:id="rId19"/>
    <p:sldId id="424" r:id="rId20"/>
    <p:sldId id="425" r:id="rId21"/>
    <p:sldId id="426" r:id="rId22"/>
    <p:sldId id="427" r:id="rId23"/>
    <p:sldId id="428" r:id="rId24"/>
    <p:sldId id="431" r:id="rId25"/>
    <p:sldId id="430" r:id="rId26"/>
    <p:sldId id="432" r:id="rId27"/>
    <p:sldId id="433" r:id="rId28"/>
    <p:sldId id="434" r:id="rId29"/>
    <p:sldId id="31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9F2"/>
    <a:srgbClr val="2E3445"/>
    <a:srgbClr val="A5DFF9"/>
    <a:srgbClr val="5B9BD5"/>
    <a:srgbClr val="FFFFFF"/>
    <a:srgbClr val="FF5252"/>
    <a:srgbClr val="D6A156"/>
    <a:srgbClr val="FFB3D9"/>
    <a:srgbClr val="D5B8E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4" y="312"/>
      </p:cViewPr>
      <p:guideLst>
        <p:guide orient="horz" pos="1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63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58346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84131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8F81D66-369B-4B75-B371-07D68311026D}"/>
              </a:ext>
            </a:extLst>
          </p:cNvPr>
          <p:cNvGrpSpPr/>
          <p:nvPr userDrawn="1"/>
        </p:nvGrpSpPr>
        <p:grpSpPr>
          <a:xfrm>
            <a:off x="7216533" y="1232608"/>
            <a:ext cx="3553214" cy="3832806"/>
            <a:chOff x="2849527" y="1402143"/>
            <a:chExt cx="1233376" cy="133042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88FF1E-F6B0-4737-A96A-491CFBBE5A5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313FDA9-647F-4152-887E-0D668C725B9F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2457025C-5EC7-4AB2-8F43-4EB40D01F4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064B04F6-289E-4F77-92C0-018F5413A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ADD736A-CD17-4FC9-BFA0-143CFBB70C2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" name="减号 9">
                <a:extLst>
                  <a:ext uri="{FF2B5EF4-FFF2-40B4-BE49-F238E27FC236}">
                    <a16:creationId xmlns:a16="http://schemas.microsoft.com/office/drawing/2014/main" id="{D2AFFA64-A1A5-4D69-9EC0-AB4F5DFEA09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减号 10">
                <a:extLst>
                  <a:ext uri="{FF2B5EF4-FFF2-40B4-BE49-F238E27FC236}">
                    <a16:creationId xmlns:a16="http://schemas.microsoft.com/office/drawing/2014/main" id="{9DCB68AE-04AA-4BAD-9668-36B5FBB2CEF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减号 11">
                <a:extLst>
                  <a:ext uri="{FF2B5EF4-FFF2-40B4-BE49-F238E27FC236}">
                    <a16:creationId xmlns:a16="http://schemas.microsoft.com/office/drawing/2014/main" id="{E8454ED0-9B6A-4F7E-94CC-094C7D93BED2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减号 12">
                <a:extLst>
                  <a:ext uri="{FF2B5EF4-FFF2-40B4-BE49-F238E27FC236}">
                    <a16:creationId xmlns:a16="http://schemas.microsoft.com/office/drawing/2014/main" id="{60E89DC1-DB21-4B64-BF83-209569B83C23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28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C2697A-EAA7-416E-B9F3-717A64F17C13}"/>
              </a:ext>
            </a:extLst>
          </p:cNvPr>
          <p:cNvSpPr/>
          <p:nvPr userDrawn="1"/>
        </p:nvSpPr>
        <p:spPr>
          <a:xfrm>
            <a:off x="0" y="4694840"/>
            <a:ext cx="12192000" cy="2163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458388-9EE2-4F72-919E-9B02D4F60D82}"/>
              </a:ext>
            </a:extLst>
          </p:cNvPr>
          <p:cNvSpPr/>
          <p:nvPr userDrawn="1"/>
        </p:nvSpPr>
        <p:spPr>
          <a:xfrm>
            <a:off x="0" y="0"/>
            <a:ext cx="12192000" cy="4694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65C2CA-F80B-4107-B285-B0EF39899A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571" y="19876"/>
            <a:ext cx="1193624" cy="11936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B563DF-AF4F-4894-AA79-B631C920830B}"/>
              </a:ext>
            </a:extLst>
          </p:cNvPr>
          <p:cNvSpPr/>
          <p:nvPr userDrawn="1"/>
        </p:nvSpPr>
        <p:spPr>
          <a:xfrm>
            <a:off x="2434856" y="607854"/>
            <a:ext cx="7315200" cy="4079046"/>
          </a:xfrm>
          <a:prstGeom prst="rect">
            <a:avLst/>
          </a:prstGeom>
          <a:solidFill>
            <a:srgbClr val="4A726A"/>
          </a:solidFill>
          <a:ln w="57150">
            <a:solidFill>
              <a:srgbClr val="DD5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7135B0F1-C1ED-40CB-8071-1AAB3F4DE2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21686375"/>
              </p:ext>
            </p:extLst>
          </p:nvPr>
        </p:nvGraphicFramePr>
        <p:xfrm>
          <a:off x="2560317" y="740802"/>
          <a:ext cx="7071364" cy="38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3722780019"/>
                    </a:ext>
                  </a:extLst>
                </a:gridCol>
                <a:gridCol w="590204">
                  <a:extLst>
                    <a:ext uri="{9D8B030D-6E8A-4147-A177-3AD203B41FA5}">
                      <a16:colId xmlns:a16="http://schemas.microsoft.com/office/drawing/2014/main" val="326972747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1441950800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1432345320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984992881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2944975861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44898472"/>
                    </a:ext>
                  </a:extLst>
                </a:gridCol>
              </a:tblGrid>
              <a:tr h="545870">
                <a:tc gridSpan="2"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星期一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星期二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星期三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星期四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星期五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88545"/>
                  </a:ext>
                </a:extLst>
              </a:tr>
              <a:tr h="545870">
                <a:tc rowSpan="4">
                  <a:txBody>
                    <a:bodyPr/>
                    <a:lstStyle/>
                    <a:p>
                      <a:pPr algn="ctr"/>
                      <a:endParaRPr lang="en-US" altLang="zh-CN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上午</a:t>
                      </a:r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1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美术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4566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2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71271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3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音乐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电脑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音乐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体育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98960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4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38975"/>
                  </a:ext>
                </a:extLst>
              </a:tr>
              <a:tr h="5458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下午</a:t>
                      </a:r>
                      <a:endParaRPr lang="en-US" altLang="zh-CN" sz="25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  <a:cs typeface="+mn-cs"/>
                      </a:endParaRPr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5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手工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科学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美术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64558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6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12435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13D9FFEB-2F3F-4783-B0A4-953E018B1EDD}"/>
              </a:ext>
            </a:extLst>
          </p:cNvPr>
          <p:cNvSpPr/>
          <p:nvPr userDrawn="1"/>
        </p:nvSpPr>
        <p:spPr>
          <a:xfrm>
            <a:off x="5182137" y="11698"/>
            <a:ext cx="1827726" cy="67820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课程表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9193C7-6F0D-48B8-89E0-D3E953C6C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45" y="192598"/>
            <a:ext cx="848180" cy="8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游戏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9367F1-A0CF-428C-8848-41AC88B748A7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A33153-84B2-4247-B233-0E3DE9620565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C887F7-FD7D-4F66-BEB2-F2A51C1174A9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41382B-47F0-4F92-88B7-F399F7D57B34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3DEA3F-29B7-4ED4-AE33-0A79B3411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3412113"/>
            <a:ext cx="3790950" cy="3790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B5D443-9B96-4444-BF38-447B0BD60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40" y="3624963"/>
            <a:ext cx="4823210" cy="32934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262132-4C53-4AB3-A844-8CEA6DFDDE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399" y="-180975"/>
            <a:ext cx="3790950" cy="37909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2D238D-97E1-48BB-B3BC-C333FA0B77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2" y="-263366"/>
            <a:ext cx="3550340" cy="41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DF7F1F3-9A8F-41C3-B76A-307CD327DFB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F35210-B474-4FFD-9657-4A0C20FEC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0" y="50847"/>
            <a:ext cx="5975446" cy="6971352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226AC6A4-FB39-44E3-AFCE-961403B716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3" y="3914272"/>
            <a:ext cx="2943728" cy="2943728"/>
          </a:xfrm>
          <a:prstGeom prst="rect">
            <a:avLst/>
          </a:prstGeom>
        </p:spPr>
      </p:pic>
      <p:sp>
        <p:nvSpPr>
          <p:cNvPr id="5" name="新月形 4">
            <a:extLst>
              <a:ext uri="{FF2B5EF4-FFF2-40B4-BE49-F238E27FC236}">
                <a16:creationId xmlns:a16="http://schemas.microsoft.com/office/drawing/2014/main" id="{87094395-5B27-4494-BF64-588021EF2BD9}"/>
              </a:ext>
            </a:extLst>
          </p:cNvPr>
          <p:cNvSpPr/>
          <p:nvPr userDrawn="1"/>
        </p:nvSpPr>
        <p:spPr>
          <a:xfrm rot="16200000">
            <a:off x="6451784" y="5203604"/>
            <a:ext cx="256098" cy="716122"/>
          </a:xfrm>
          <a:prstGeom prst="moon">
            <a:avLst/>
          </a:prstGeom>
          <a:solidFill>
            <a:srgbClr val="2E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651074-9340-4239-9E1C-BE260A85882B}"/>
              </a:ext>
            </a:extLst>
          </p:cNvPr>
          <p:cNvSpPr/>
          <p:nvPr userDrawn="1"/>
        </p:nvSpPr>
        <p:spPr>
          <a:xfrm rot="21419974">
            <a:off x="3195627" y="6058092"/>
            <a:ext cx="675532" cy="52352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  <p:bldP spid="5" grpId="17" animBg="1"/>
      <p:bldP spid="5" grpId="18" animBg="1"/>
      <p:bldP spid="5" grpId="19" animBg="1"/>
      <p:bldP spid="5" grpId="20" animBg="1"/>
      <p:bldP spid="5" grpId="21" animBg="1"/>
      <p:bldP spid="5" grpId="22" animBg="1"/>
      <p:bldP spid="5" grpId="23" animBg="1"/>
      <p:bldP spid="5" grpId="24" animBg="1"/>
      <p:bldP spid="5" grpId="25" animBg="1"/>
      <p:bldP spid="5" grpId="26" animBg="1"/>
      <p:bldP spid="5" grpId="27" animBg="1"/>
      <p:bldP spid="5" grpId="28" animBg="1"/>
      <p:bldP spid="5" grpId="29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E37495-80CF-48BA-B9E3-C806ECCCAD4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26EB0B-999C-40EA-BFB5-216102180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3" y="69485"/>
            <a:ext cx="6723062" cy="67230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A004509-E8AD-4E53-89CC-70498FECBCAE}"/>
              </a:ext>
            </a:extLst>
          </p:cNvPr>
          <p:cNvSpPr/>
          <p:nvPr userDrawn="1"/>
        </p:nvSpPr>
        <p:spPr>
          <a:xfrm>
            <a:off x="6829425" y="0"/>
            <a:ext cx="5362575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D7C590AA-0BD6-4BA8-BE82-3EA7E89D1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3" y="3914272"/>
            <a:ext cx="2943728" cy="2943728"/>
          </a:xfrm>
          <a:prstGeom prst="rect">
            <a:avLst/>
          </a:prstGeom>
        </p:spPr>
      </p:pic>
      <p:sp>
        <p:nvSpPr>
          <p:cNvPr id="6" name="新月形 5">
            <a:extLst>
              <a:ext uri="{FF2B5EF4-FFF2-40B4-BE49-F238E27FC236}">
                <a16:creationId xmlns:a16="http://schemas.microsoft.com/office/drawing/2014/main" id="{5D817545-A155-4D05-9F63-60D875E93143}"/>
              </a:ext>
            </a:extLst>
          </p:cNvPr>
          <p:cNvSpPr/>
          <p:nvPr userDrawn="1"/>
        </p:nvSpPr>
        <p:spPr>
          <a:xfrm rot="16200000">
            <a:off x="6451784" y="5203604"/>
            <a:ext cx="256098" cy="716122"/>
          </a:xfrm>
          <a:prstGeom prst="moon">
            <a:avLst/>
          </a:prstGeom>
          <a:solidFill>
            <a:srgbClr val="2E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CA2C00-41CD-4420-99CC-5DC24BF8D4D8}"/>
              </a:ext>
            </a:extLst>
          </p:cNvPr>
          <p:cNvSpPr/>
          <p:nvPr userDrawn="1"/>
        </p:nvSpPr>
        <p:spPr>
          <a:xfrm rot="21419974">
            <a:off x="3195627" y="6058092"/>
            <a:ext cx="675532" cy="52352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6" grpId="21" animBg="1"/>
      <p:bldP spid="6" grpId="22" animBg="1"/>
      <p:bldP spid="6" grpId="23" animBg="1"/>
      <p:bldP spid="6" grpId="24" animBg="1"/>
      <p:bldP spid="6" grpId="25" animBg="1"/>
      <p:bldP spid="6" grpId="26" animBg="1"/>
      <p:bldP spid="6" grpId="27" animBg="1"/>
      <p:bldP spid="6" grpId="28" animBg="1"/>
      <p:bldP spid="6" grpId="29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游戏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FCF6C8E-28D4-4702-AD87-A90F5751AA8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3DEA3F-29B7-4ED4-AE33-0A79B3411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3" y="174992"/>
            <a:ext cx="6723062" cy="67230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B58AF68-22F2-4D89-85DA-4C80106181C3}"/>
              </a:ext>
            </a:extLst>
          </p:cNvPr>
          <p:cNvSpPr/>
          <p:nvPr userDrawn="1"/>
        </p:nvSpPr>
        <p:spPr>
          <a:xfrm>
            <a:off x="6829425" y="0"/>
            <a:ext cx="5362575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68FA86AF-0752-4CCC-9E49-15E7CD44F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3" y="3914272"/>
            <a:ext cx="2943728" cy="2943728"/>
          </a:xfrm>
          <a:prstGeom prst="rect">
            <a:avLst/>
          </a:prstGeom>
        </p:spPr>
      </p:pic>
      <p:sp>
        <p:nvSpPr>
          <p:cNvPr id="6" name="新月形 5">
            <a:extLst>
              <a:ext uri="{FF2B5EF4-FFF2-40B4-BE49-F238E27FC236}">
                <a16:creationId xmlns:a16="http://schemas.microsoft.com/office/drawing/2014/main" id="{A915DCCA-6BBC-4BC8-8BC9-4BA24F641D30}"/>
              </a:ext>
            </a:extLst>
          </p:cNvPr>
          <p:cNvSpPr/>
          <p:nvPr userDrawn="1"/>
        </p:nvSpPr>
        <p:spPr>
          <a:xfrm rot="16200000">
            <a:off x="6451784" y="5203604"/>
            <a:ext cx="256098" cy="716122"/>
          </a:xfrm>
          <a:prstGeom prst="moon">
            <a:avLst/>
          </a:prstGeom>
          <a:solidFill>
            <a:srgbClr val="2E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79953D-BB4B-4EAF-BEE7-B5DCB135FCC8}"/>
              </a:ext>
            </a:extLst>
          </p:cNvPr>
          <p:cNvSpPr/>
          <p:nvPr userDrawn="1"/>
        </p:nvSpPr>
        <p:spPr>
          <a:xfrm rot="21419974">
            <a:off x="3195627" y="6058092"/>
            <a:ext cx="675532" cy="52352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6" grpId="21" animBg="1"/>
      <p:bldP spid="6" grpId="22" animBg="1"/>
      <p:bldP spid="6" grpId="23" animBg="1"/>
      <p:bldP spid="6" grpId="24" animBg="1"/>
      <p:bldP spid="6" grpId="25" animBg="1"/>
      <p:bldP spid="6" grpId="26" animBg="1"/>
      <p:bldP spid="6" grpId="27" animBg="1"/>
      <p:bldP spid="6" grpId="28" animBg="1"/>
      <p:bldP spid="6" grpId="29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7F17103-4626-430F-8D50-C6EB3DA0E21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4CA79A-73FD-4863-86E7-34E30958D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469" y="616176"/>
            <a:ext cx="8553726" cy="584069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EC170F8-3218-4385-B232-7D9434E53DA7}"/>
              </a:ext>
            </a:extLst>
          </p:cNvPr>
          <p:cNvSpPr/>
          <p:nvPr userDrawn="1"/>
        </p:nvSpPr>
        <p:spPr>
          <a:xfrm>
            <a:off x="6829425" y="0"/>
            <a:ext cx="5362575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4A8027C3-5BB5-4FED-AA6C-D40400A49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3" y="3914272"/>
            <a:ext cx="2943728" cy="2943728"/>
          </a:xfrm>
          <a:prstGeom prst="rect">
            <a:avLst/>
          </a:prstGeom>
        </p:spPr>
      </p:pic>
      <p:sp>
        <p:nvSpPr>
          <p:cNvPr id="6" name="新月形 5">
            <a:extLst>
              <a:ext uri="{FF2B5EF4-FFF2-40B4-BE49-F238E27FC236}">
                <a16:creationId xmlns:a16="http://schemas.microsoft.com/office/drawing/2014/main" id="{9DD61261-B3BD-41A9-8681-DDCBB45EE4D7}"/>
              </a:ext>
            </a:extLst>
          </p:cNvPr>
          <p:cNvSpPr/>
          <p:nvPr userDrawn="1"/>
        </p:nvSpPr>
        <p:spPr>
          <a:xfrm rot="16200000">
            <a:off x="6451784" y="5203604"/>
            <a:ext cx="256098" cy="716122"/>
          </a:xfrm>
          <a:prstGeom prst="moon">
            <a:avLst/>
          </a:prstGeom>
          <a:solidFill>
            <a:srgbClr val="2E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B23485-9F11-4E2A-BF57-E783B170B32E}"/>
              </a:ext>
            </a:extLst>
          </p:cNvPr>
          <p:cNvSpPr/>
          <p:nvPr userDrawn="1"/>
        </p:nvSpPr>
        <p:spPr>
          <a:xfrm rot="21419974">
            <a:off x="3195627" y="6058092"/>
            <a:ext cx="675532" cy="52352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6" grpId="21" animBg="1"/>
      <p:bldP spid="6" grpId="22" animBg="1"/>
      <p:bldP spid="6" grpId="23" animBg="1"/>
      <p:bldP spid="6" grpId="24" animBg="1"/>
      <p:bldP spid="6" grpId="25" animBg="1"/>
      <p:bldP spid="6" grpId="26" animBg="1"/>
      <p:bldP spid="6" grpId="27" animBg="1"/>
      <p:bldP spid="6" grpId="28" animBg="1"/>
      <p:bldP spid="6" grpId="29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04B8B6F-1A79-45C3-AED1-AD2FB66A67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783F2-DBA6-4072-920C-28A12ADF9557}"/>
              </a:ext>
            </a:extLst>
          </p:cNvPr>
          <p:cNvSpPr/>
          <p:nvPr/>
        </p:nvSpPr>
        <p:spPr>
          <a:xfrm>
            <a:off x="0" y="2679405"/>
            <a:ext cx="12192000" cy="4178595"/>
          </a:xfrm>
          <a:prstGeom prst="rect">
            <a:avLst/>
          </a:prstGeom>
          <a:solidFill>
            <a:schemeClr val="accent2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6C70A1-6332-471E-9426-E31B889DB8DB}"/>
              </a:ext>
            </a:extLst>
          </p:cNvPr>
          <p:cNvSpPr/>
          <p:nvPr userDrawn="1"/>
        </p:nvSpPr>
        <p:spPr>
          <a:xfrm>
            <a:off x="0" y="4869712"/>
            <a:ext cx="12192000" cy="1988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7A7F806-C58B-494B-B972-200A6C525BF3}"/>
              </a:ext>
            </a:extLst>
          </p:cNvPr>
          <p:cNvSpPr/>
          <p:nvPr userDrawn="1"/>
        </p:nvSpPr>
        <p:spPr>
          <a:xfrm>
            <a:off x="6096001" y="5007935"/>
            <a:ext cx="5993218" cy="1640322"/>
          </a:xfrm>
          <a:prstGeom prst="roundRect">
            <a:avLst>
              <a:gd name="adj" fmla="val 11212"/>
            </a:avLst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67E958-D3FE-42F3-9DD4-4D9D176D5101}"/>
              </a:ext>
            </a:extLst>
          </p:cNvPr>
          <p:cNvCxnSpPr>
            <a:cxnSpLocks/>
          </p:cNvCxnSpPr>
          <p:nvPr userDrawn="1"/>
        </p:nvCxnSpPr>
        <p:spPr>
          <a:xfrm>
            <a:off x="-10633" y="2679405"/>
            <a:ext cx="12202633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36129CF4-11E9-49D0-8FC6-AF82929D0F7B}"/>
              </a:ext>
            </a:extLst>
          </p:cNvPr>
          <p:cNvSpPr/>
          <p:nvPr userDrawn="1"/>
        </p:nvSpPr>
        <p:spPr>
          <a:xfrm>
            <a:off x="1724531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CC70C1E-E854-4925-AAA9-EFEA98895A17}"/>
              </a:ext>
            </a:extLst>
          </p:cNvPr>
          <p:cNvSpPr/>
          <p:nvPr userDrawn="1"/>
        </p:nvSpPr>
        <p:spPr>
          <a:xfrm>
            <a:off x="4039942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8E40265-4A8D-444A-A9BC-B0E7B9D885E1}"/>
              </a:ext>
            </a:extLst>
          </p:cNvPr>
          <p:cNvSpPr/>
          <p:nvPr userDrawn="1"/>
        </p:nvSpPr>
        <p:spPr>
          <a:xfrm>
            <a:off x="635535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59A0265-F01D-413E-9BFD-CFF7727A547A}"/>
              </a:ext>
            </a:extLst>
          </p:cNvPr>
          <p:cNvSpPr/>
          <p:nvPr userDrawn="1"/>
        </p:nvSpPr>
        <p:spPr>
          <a:xfrm>
            <a:off x="867076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58581FF-960B-40CF-B397-8D530F6B01D4}"/>
              </a:ext>
            </a:extLst>
          </p:cNvPr>
          <p:cNvSpPr/>
          <p:nvPr userDrawn="1"/>
        </p:nvSpPr>
        <p:spPr>
          <a:xfrm>
            <a:off x="1724531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1E2864-7AB4-455E-B3C3-15A30BA697DF}"/>
              </a:ext>
            </a:extLst>
          </p:cNvPr>
          <p:cNvSpPr/>
          <p:nvPr userDrawn="1"/>
        </p:nvSpPr>
        <p:spPr>
          <a:xfrm>
            <a:off x="4039942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1A6392-569A-4510-8DC4-FEA06B7D559E}"/>
              </a:ext>
            </a:extLst>
          </p:cNvPr>
          <p:cNvSpPr/>
          <p:nvPr userDrawn="1"/>
        </p:nvSpPr>
        <p:spPr>
          <a:xfrm>
            <a:off x="635535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66568E7-0250-4413-90C6-CA98D9656861}"/>
              </a:ext>
            </a:extLst>
          </p:cNvPr>
          <p:cNvSpPr/>
          <p:nvPr userDrawn="1"/>
        </p:nvSpPr>
        <p:spPr>
          <a:xfrm>
            <a:off x="867076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39FC8F-77E3-44C8-99CA-27903E9D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D02409-9C62-4481-B9DC-2AEF90DA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1F623D-7C07-46E7-AF30-13C72AAB0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307-0889-401F-AA69-390F2EC2D61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A8783-A3E0-4384-829A-7CB975E42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678783-CDC0-4936-8A52-CF50B852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695C-50CD-4311-B148-60E8308C7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3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31" y="4919311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D55BE3F-D40A-4270-95CD-025270580084}"/>
              </a:ext>
            </a:extLst>
          </p:cNvPr>
          <p:cNvSpPr/>
          <p:nvPr/>
        </p:nvSpPr>
        <p:spPr>
          <a:xfrm>
            <a:off x="7229221" y="2921760"/>
            <a:ext cx="3527326" cy="2133597"/>
          </a:xfrm>
          <a:prstGeom prst="roundRect">
            <a:avLst>
              <a:gd name="adj" fmla="val 20295"/>
            </a:avLst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156BC82-A524-4248-8EBE-541FCF9CCD59}"/>
              </a:ext>
            </a:extLst>
          </p:cNvPr>
          <p:cNvSpPr/>
          <p:nvPr/>
        </p:nvSpPr>
        <p:spPr>
          <a:xfrm>
            <a:off x="7229221" y="2579752"/>
            <a:ext cx="3527326" cy="2039873"/>
          </a:xfrm>
          <a:prstGeom prst="rect">
            <a:avLst/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气温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qìwēn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7AD63D6-89F9-46C6-B7D8-7F1594040243}"/>
              </a:ext>
            </a:extLst>
          </p:cNvPr>
          <p:cNvGrpSpPr/>
          <p:nvPr/>
        </p:nvGrpSpPr>
        <p:grpSpPr>
          <a:xfrm>
            <a:off x="7583557" y="2921760"/>
            <a:ext cx="3001617" cy="1467678"/>
            <a:chOff x="7583555" y="2918103"/>
            <a:chExt cx="3001617" cy="146767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B6C39A8-D052-4033-A1F6-EC499FE07E80}"/>
                </a:ext>
              </a:extLst>
            </p:cNvPr>
            <p:cNvCxnSpPr/>
            <p:nvPr/>
          </p:nvCxnSpPr>
          <p:spPr>
            <a:xfrm>
              <a:off x="7583555" y="4385781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CA2548B-C4F7-480B-A3D8-8D4B982625B5}"/>
                </a:ext>
              </a:extLst>
            </p:cNvPr>
            <p:cNvCxnSpPr/>
            <p:nvPr/>
          </p:nvCxnSpPr>
          <p:spPr>
            <a:xfrm>
              <a:off x="7583555" y="401886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DB7B959-C582-4C93-B5B1-09588DC7BF13}"/>
                </a:ext>
              </a:extLst>
            </p:cNvPr>
            <p:cNvCxnSpPr/>
            <p:nvPr/>
          </p:nvCxnSpPr>
          <p:spPr>
            <a:xfrm>
              <a:off x="7583555" y="365194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9700913-5F21-486C-BE6E-CE2718ED588D}"/>
                </a:ext>
              </a:extLst>
            </p:cNvPr>
            <p:cNvCxnSpPr/>
            <p:nvPr/>
          </p:nvCxnSpPr>
          <p:spPr>
            <a:xfrm>
              <a:off x="7583555" y="328502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3069DF2-3C37-40DE-8774-98BAB6E92639}"/>
                </a:ext>
              </a:extLst>
            </p:cNvPr>
            <p:cNvCxnSpPr/>
            <p:nvPr/>
          </p:nvCxnSpPr>
          <p:spPr>
            <a:xfrm>
              <a:off x="7583555" y="291810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3FE00B70-7E59-433A-8EC6-2989A60F5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39236"/>
              </p:ext>
            </p:extLst>
          </p:nvPr>
        </p:nvGraphicFramePr>
        <p:xfrm>
          <a:off x="7236469" y="2728500"/>
          <a:ext cx="501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89">
                  <a:extLst>
                    <a:ext uri="{9D8B030D-6E8A-4147-A177-3AD203B41FA5}">
                      <a16:colId xmlns:a16="http://schemas.microsoft.com/office/drawing/2014/main" val="2650446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0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5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45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29783"/>
                  </a:ext>
                </a:extLst>
              </a:tr>
            </a:tbl>
          </a:graphicData>
        </a:graphic>
      </p:graphicFrame>
      <p:sp>
        <p:nvSpPr>
          <p:cNvPr id="16" name="椭圆 15">
            <a:extLst>
              <a:ext uri="{FF2B5EF4-FFF2-40B4-BE49-F238E27FC236}">
                <a16:creationId xmlns:a16="http://schemas.microsoft.com/office/drawing/2014/main" id="{6624C87C-9EBE-4823-AC79-12EF7D8AEF8E}"/>
              </a:ext>
            </a:extLst>
          </p:cNvPr>
          <p:cNvSpPr/>
          <p:nvPr/>
        </p:nvSpPr>
        <p:spPr>
          <a:xfrm>
            <a:off x="7718689" y="3761255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E50DC6F-7610-4A65-AEBD-C4ED4E1C4898}"/>
              </a:ext>
            </a:extLst>
          </p:cNvPr>
          <p:cNvSpPr/>
          <p:nvPr/>
        </p:nvSpPr>
        <p:spPr>
          <a:xfrm>
            <a:off x="8149991" y="369850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A16DDED-76A9-4653-889B-E408A3908CFE}"/>
              </a:ext>
            </a:extLst>
          </p:cNvPr>
          <p:cNvSpPr/>
          <p:nvPr/>
        </p:nvSpPr>
        <p:spPr>
          <a:xfrm>
            <a:off x="8581293" y="363874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46FB0C7-1418-43F7-ABF7-FB25D1836985}"/>
              </a:ext>
            </a:extLst>
          </p:cNvPr>
          <p:cNvSpPr/>
          <p:nvPr/>
        </p:nvSpPr>
        <p:spPr>
          <a:xfrm>
            <a:off x="9012595" y="35072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8DAC7FD-444B-47D6-A08C-DB15DD3F283C}"/>
              </a:ext>
            </a:extLst>
          </p:cNvPr>
          <p:cNvSpPr/>
          <p:nvPr/>
        </p:nvSpPr>
        <p:spPr>
          <a:xfrm>
            <a:off x="9443897" y="383596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00A5F11-8DB9-49DF-B2C3-01F9FA723220}"/>
              </a:ext>
            </a:extLst>
          </p:cNvPr>
          <p:cNvSpPr/>
          <p:nvPr/>
        </p:nvSpPr>
        <p:spPr>
          <a:xfrm>
            <a:off x="9875199" y="391365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7" name="表格 27">
            <a:extLst>
              <a:ext uri="{FF2B5EF4-FFF2-40B4-BE49-F238E27FC236}">
                <a16:creationId xmlns:a16="http://schemas.microsoft.com/office/drawing/2014/main" id="{6E18184C-1128-4A60-ABF7-2BEBC2892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3737"/>
              </p:ext>
            </p:extLst>
          </p:nvPr>
        </p:nvGraphicFramePr>
        <p:xfrm>
          <a:off x="7583560" y="4425084"/>
          <a:ext cx="300161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2">
                  <a:extLst>
                    <a:ext uri="{9D8B030D-6E8A-4147-A177-3AD203B41FA5}">
                      <a16:colId xmlns:a16="http://schemas.microsoft.com/office/drawing/2014/main" val="174035528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6897924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83295116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33740162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66208887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529971263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3782072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23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4677"/>
                  </a:ext>
                </a:extLst>
              </a:tr>
            </a:tbl>
          </a:graphicData>
        </a:graphic>
      </p:graphicFrame>
      <p:sp>
        <p:nvSpPr>
          <p:cNvPr id="29" name="椭圆 28">
            <a:extLst>
              <a:ext uri="{FF2B5EF4-FFF2-40B4-BE49-F238E27FC236}">
                <a16:creationId xmlns:a16="http://schemas.microsoft.com/office/drawing/2014/main" id="{F573CB03-4BEA-4ABE-9397-6428CD7EBFB0}"/>
              </a:ext>
            </a:extLst>
          </p:cNvPr>
          <p:cNvSpPr/>
          <p:nvPr/>
        </p:nvSpPr>
        <p:spPr>
          <a:xfrm>
            <a:off x="10306500" y="41975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A29CE55-0C91-4ED1-A5F4-4B4C5599E1EC}"/>
              </a:ext>
            </a:extLst>
          </p:cNvPr>
          <p:cNvCxnSpPr>
            <a:cxnSpLocks/>
          </p:cNvCxnSpPr>
          <p:nvPr/>
        </p:nvCxnSpPr>
        <p:spPr>
          <a:xfrm>
            <a:off x="9044553" y="3529517"/>
            <a:ext cx="415138" cy="31769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0CE170A-A9F8-4B74-87FB-E3C65ECC1AD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178360" y="3661606"/>
            <a:ext cx="402933" cy="57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3422589-C2D9-46DF-A140-EA2485B5605A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 flipV="1">
            <a:off x="8581293" y="3530122"/>
            <a:ext cx="477022" cy="13148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2FF94C8-EBF5-4E59-AC24-2A3CF3232080}"/>
              </a:ext>
            </a:extLst>
          </p:cNvPr>
          <p:cNvCxnSpPr>
            <a:cxnSpLocks/>
          </p:cNvCxnSpPr>
          <p:nvPr/>
        </p:nvCxnSpPr>
        <p:spPr>
          <a:xfrm flipV="1">
            <a:off x="7745242" y="3723378"/>
            <a:ext cx="415138" cy="5605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0FA2656-9052-49A7-85D2-5A7A49BCA0E2}"/>
              </a:ext>
            </a:extLst>
          </p:cNvPr>
          <p:cNvCxnSpPr>
            <a:cxnSpLocks/>
            <a:endCxn id="25" idx="6"/>
          </p:cNvCxnSpPr>
          <p:nvPr/>
        </p:nvCxnSpPr>
        <p:spPr>
          <a:xfrm>
            <a:off x="9482349" y="3862737"/>
            <a:ext cx="438570" cy="7377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D213903-7E5B-4E9E-9FE1-A57548CD22FE}"/>
              </a:ext>
            </a:extLst>
          </p:cNvPr>
          <p:cNvCxnSpPr>
            <a:cxnSpLocks/>
            <a:endCxn id="29" idx="5"/>
          </p:cNvCxnSpPr>
          <p:nvPr/>
        </p:nvCxnSpPr>
        <p:spPr>
          <a:xfrm>
            <a:off x="9904450" y="3935827"/>
            <a:ext cx="441074" cy="30072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D55BE3F-D40A-4270-95CD-025270580084}"/>
              </a:ext>
            </a:extLst>
          </p:cNvPr>
          <p:cNvSpPr/>
          <p:nvPr/>
        </p:nvSpPr>
        <p:spPr>
          <a:xfrm>
            <a:off x="7229221" y="2921760"/>
            <a:ext cx="3527326" cy="2133597"/>
          </a:xfrm>
          <a:prstGeom prst="roundRect">
            <a:avLst>
              <a:gd name="adj" fmla="val 20295"/>
            </a:avLst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156BC82-A524-4248-8EBE-541FCF9CCD59}"/>
              </a:ext>
            </a:extLst>
          </p:cNvPr>
          <p:cNvSpPr/>
          <p:nvPr/>
        </p:nvSpPr>
        <p:spPr>
          <a:xfrm>
            <a:off x="7229221" y="2579752"/>
            <a:ext cx="3527326" cy="2039873"/>
          </a:xfrm>
          <a:prstGeom prst="rect">
            <a:avLst/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零上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línɡshànɡ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7AD63D6-89F9-46C6-B7D8-7F1594040243}"/>
              </a:ext>
            </a:extLst>
          </p:cNvPr>
          <p:cNvGrpSpPr/>
          <p:nvPr/>
        </p:nvGrpSpPr>
        <p:grpSpPr>
          <a:xfrm>
            <a:off x="7583557" y="2921760"/>
            <a:ext cx="3001617" cy="1467678"/>
            <a:chOff x="7583555" y="2918103"/>
            <a:chExt cx="3001617" cy="146767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B6C39A8-D052-4033-A1F6-EC499FE07E80}"/>
                </a:ext>
              </a:extLst>
            </p:cNvPr>
            <p:cNvCxnSpPr/>
            <p:nvPr/>
          </p:nvCxnSpPr>
          <p:spPr>
            <a:xfrm>
              <a:off x="7583555" y="4385781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CA2548B-C4F7-480B-A3D8-8D4B982625B5}"/>
                </a:ext>
              </a:extLst>
            </p:cNvPr>
            <p:cNvCxnSpPr/>
            <p:nvPr/>
          </p:nvCxnSpPr>
          <p:spPr>
            <a:xfrm>
              <a:off x="7583555" y="401886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DB7B959-C582-4C93-B5B1-09588DC7BF13}"/>
                </a:ext>
              </a:extLst>
            </p:cNvPr>
            <p:cNvCxnSpPr/>
            <p:nvPr/>
          </p:nvCxnSpPr>
          <p:spPr>
            <a:xfrm>
              <a:off x="7583555" y="365194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9700913-5F21-486C-BE6E-CE2718ED588D}"/>
                </a:ext>
              </a:extLst>
            </p:cNvPr>
            <p:cNvCxnSpPr/>
            <p:nvPr/>
          </p:nvCxnSpPr>
          <p:spPr>
            <a:xfrm>
              <a:off x="7583555" y="328502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3069DF2-3C37-40DE-8774-98BAB6E92639}"/>
                </a:ext>
              </a:extLst>
            </p:cNvPr>
            <p:cNvCxnSpPr/>
            <p:nvPr/>
          </p:nvCxnSpPr>
          <p:spPr>
            <a:xfrm>
              <a:off x="7583555" y="291810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3FE00B70-7E59-433A-8EC6-2989A60F51B0}"/>
              </a:ext>
            </a:extLst>
          </p:cNvPr>
          <p:cNvGraphicFramePr>
            <a:graphicFrameLocks noGrp="1"/>
          </p:cNvGraphicFramePr>
          <p:nvPr/>
        </p:nvGraphicFramePr>
        <p:xfrm>
          <a:off x="7236469" y="2728500"/>
          <a:ext cx="501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89">
                  <a:extLst>
                    <a:ext uri="{9D8B030D-6E8A-4147-A177-3AD203B41FA5}">
                      <a16:colId xmlns:a16="http://schemas.microsoft.com/office/drawing/2014/main" val="2650446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0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5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45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29783"/>
                  </a:ext>
                </a:extLst>
              </a:tr>
            </a:tbl>
          </a:graphicData>
        </a:graphic>
      </p:graphicFrame>
      <p:sp>
        <p:nvSpPr>
          <p:cNvPr id="16" name="椭圆 15">
            <a:extLst>
              <a:ext uri="{FF2B5EF4-FFF2-40B4-BE49-F238E27FC236}">
                <a16:creationId xmlns:a16="http://schemas.microsoft.com/office/drawing/2014/main" id="{6624C87C-9EBE-4823-AC79-12EF7D8AEF8E}"/>
              </a:ext>
            </a:extLst>
          </p:cNvPr>
          <p:cNvSpPr/>
          <p:nvPr/>
        </p:nvSpPr>
        <p:spPr>
          <a:xfrm>
            <a:off x="7718689" y="3761255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E50DC6F-7610-4A65-AEBD-C4ED4E1C4898}"/>
              </a:ext>
            </a:extLst>
          </p:cNvPr>
          <p:cNvSpPr/>
          <p:nvPr/>
        </p:nvSpPr>
        <p:spPr>
          <a:xfrm>
            <a:off x="8149991" y="369850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A16DDED-76A9-4653-889B-E408A3908CFE}"/>
              </a:ext>
            </a:extLst>
          </p:cNvPr>
          <p:cNvSpPr/>
          <p:nvPr/>
        </p:nvSpPr>
        <p:spPr>
          <a:xfrm>
            <a:off x="8581293" y="363874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46FB0C7-1418-43F7-ABF7-FB25D1836985}"/>
              </a:ext>
            </a:extLst>
          </p:cNvPr>
          <p:cNvSpPr/>
          <p:nvPr/>
        </p:nvSpPr>
        <p:spPr>
          <a:xfrm>
            <a:off x="9012595" y="35072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8DAC7FD-444B-47D6-A08C-DB15DD3F283C}"/>
              </a:ext>
            </a:extLst>
          </p:cNvPr>
          <p:cNvSpPr/>
          <p:nvPr/>
        </p:nvSpPr>
        <p:spPr>
          <a:xfrm>
            <a:off x="9443897" y="383596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00A5F11-8DB9-49DF-B2C3-01F9FA723220}"/>
              </a:ext>
            </a:extLst>
          </p:cNvPr>
          <p:cNvSpPr/>
          <p:nvPr/>
        </p:nvSpPr>
        <p:spPr>
          <a:xfrm>
            <a:off x="9875199" y="391365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7" name="表格 27">
            <a:extLst>
              <a:ext uri="{FF2B5EF4-FFF2-40B4-BE49-F238E27FC236}">
                <a16:creationId xmlns:a16="http://schemas.microsoft.com/office/drawing/2014/main" id="{6E18184C-1128-4A60-ABF7-2BEBC2892054}"/>
              </a:ext>
            </a:extLst>
          </p:cNvPr>
          <p:cNvGraphicFramePr>
            <a:graphicFrameLocks noGrp="1"/>
          </p:cNvGraphicFramePr>
          <p:nvPr/>
        </p:nvGraphicFramePr>
        <p:xfrm>
          <a:off x="7583560" y="4425084"/>
          <a:ext cx="300161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2">
                  <a:extLst>
                    <a:ext uri="{9D8B030D-6E8A-4147-A177-3AD203B41FA5}">
                      <a16:colId xmlns:a16="http://schemas.microsoft.com/office/drawing/2014/main" val="174035528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6897924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83295116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33740162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66208887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529971263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3782072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23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4677"/>
                  </a:ext>
                </a:extLst>
              </a:tr>
            </a:tbl>
          </a:graphicData>
        </a:graphic>
      </p:graphicFrame>
      <p:sp>
        <p:nvSpPr>
          <p:cNvPr id="29" name="椭圆 28">
            <a:extLst>
              <a:ext uri="{FF2B5EF4-FFF2-40B4-BE49-F238E27FC236}">
                <a16:creationId xmlns:a16="http://schemas.microsoft.com/office/drawing/2014/main" id="{F573CB03-4BEA-4ABE-9397-6428CD7EBFB0}"/>
              </a:ext>
            </a:extLst>
          </p:cNvPr>
          <p:cNvSpPr/>
          <p:nvPr/>
        </p:nvSpPr>
        <p:spPr>
          <a:xfrm>
            <a:off x="10306500" y="41975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A29CE55-0C91-4ED1-A5F4-4B4C5599E1EC}"/>
              </a:ext>
            </a:extLst>
          </p:cNvPr>
          <p:cNvCxnSpPr>
            <a:cxnSpLocks/>
          </p:cNvCxnSpPr>
          <p:nvPr/>
        </p:nvCxnSpPr>
        <p:spPr>
          <a:xfrm>
            <a:off x="9044553" y="3529517"/>
            <a:ext cx="415138" cy="31769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0CE170A-A9F8-4B74-87FB-E3C65ECC1AD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178360" y="3661606"/>
            <a:ext cx="402933" cy="57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3422589-C2D9-46DF-A140-EA2485B5605A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 flipV="1">
            <a:off x="8581293" y="3530122"/>
            <a:ext cx="477022" cy="13148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2FF94C8-EBF5-4E59-AC24-2A3CF3232080}"/>
              </a:ext>
            </a:extLst>
          </p:cNvPr>
          <p:cNvCxnSpPr>
            <a:cxnSpLocks/>
          </p:cNvCxnSpPr>
          <p:nvPr/>
        </p:nvCxnSpPr>
        <p:spPr>
          <a:xfrm flipV="1">
            <a:off x="7745242" y="3723378"/>
            <a:ext cx="415138" cy="5605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0FA2656-9052-49A7-85D2-5A7A49BCA0E2}"/>
              </a:ext>
            </a:extLst>
          </p:cNvPr>
          <p:cNvCxnSpPr>
            <a:cxnSpLocks/>
            <a:endCxn id="25" idx="6"/>
          </p:cNvCxnSpPr>
          <p:nvPr/>
        </p:nvCxnSpPr>
        <p:spPr>
          <a:xfrm>
            <a:off x="9482349" y="3862737"/>
            <a:ext cx="438570" cy="7377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D213903-7E5B-4E9E-9FE1-A57548CD22FE}"/>
              </a:ext>
            </a:extLst>
          </p:cNvPr>
          <p:cNvCxnSpPr>
            <a:cxnSpLocks/>
            <a:endCxn id="29" idx="5"/>
          </p:cNvCxnSpPr>
          <p:nvPr/>
        </p:nvCxnSpPr>
        <p:spPr>
          <a:xfrm>
            <a:off x="9904450" y="3935827"/>
            <a:ext cx="441074" cy="30072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2957E8E-0498-42F8-A9AC-E5C511B26666}"/>
              </a:ext>
            </a:extLst>
          </p:cNvPr>
          <p:cNvSpPr/>
          <p:nvPr/>
        </p:nvSpPr>
        <p:spPr>
          <a:xfrm>
            <a:off x="8722336" y="3103587"/>
            <a:ext cx="644434" cy="513806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11</a:t>
            </a:r>
            <a:r>
              <a:rPr lang="zh-CN" altLang="en-US" sz="1200" dirty="0"/>
              <a:t>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1AEB2D-C43E-4FB5-8C31-128FED90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629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D55BE3F-D40A-4270-95CD-025270580084}"/>
              </a:ext>
            </a:extLst>
          </p:cNvPr>
          <p:cNvSpPr/>
          <p:nvPr/>
        </p:nvSpPr>
        <p:spPr>
          <a:xfrm>
            <a:off x="7229221" y="2921760"/>
            <a:ext cx="3527326" cy="2133597"/>
          </a:xfrm>
          <a:prstGeom prst="roundRect">
            <a:avLst>
              <a:gd name="adj" fmla="val 20295"/>
            </a:avLst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156BC82-A524-4248-8EBE-541FCF9CCD59}"/>
              </a:ext>
            </a:extLst>
          </p:cNvPr>
          <p:cNvSpPr/>
          <p:nvPr/>
        </p:nvSpPr>
        <p:spPr>
          <a:xfrm>
            <a:off x="7229221" y="2579752"/>
            <a:ext cx="3527326" cy="2039873"/>
          </a:xfrm>
          <a:prstGeom prst="rect">
            <a:avLst/>
          </a:prstGeom>
          <a:solidFill>
            <a:srgbClr val="38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零下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línɡxià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7AD63D6-89F9-46C6-B7D8-7F1594040243}"/>
              </a:ext>
            </a:extLst>
          </p:cNvPr>
          <p:cNvGrpSpPr/>
          <p:nvPr/>
        </p:nvGrpSpPr>
        <p:grpSpPr>
          <a:xfrm>
            <a:off x="7583557" y="2921760"/>
            <a:ext cx="3001617" cy="1467678"/>
            <a:chOff x="7583555" y="2918103"/>
            <a:chExt cx="3001617" cy="146767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B6C39A8-D052-4033-A1F6-EC499FE07E80}"/>
                </a:ext>
              </a:extLst>
            </p:cNvPr>
            <p:cNvCxnSpPr/>
            <p:nvPr/>
          </p:nvCxnSpPr>
          <p:spPr>
            <a:xfrm>
              <a:off x="7583555" y="4385781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CA2548B-C4F7-480B-A3D8-8D4B982625B5}"/>
                </a:ext>
              </a:extLst>
            </p:cNvPr>
            <p:cNvCxnSpPr/>
            <p:nvPr/>
          </p:nvCxnSpPr>
          <p:spPr>
            <a:xfrm>
              <a:off x="7583555" y="401886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DB7B959-C582-4C93-B5B1-09588DC7BF13}"/>
                </a:ext>
              </a:extLst>
            </p:cNvPr>
            <p:cNvCxnSpPr/>
            <p:nvPr/>
          </p:nvCxnSpPr>
          <p:spPr>
            <a:xfrm>
              <a:off x="7583555" y="365194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9700913-5F21-486C-BE6E-CE2718ED588D}"/>
                </a:ext>
              </a:extLst>
            </p:cNvPr>
            <p:cNvCxnSpPr/>
            <p:nvPr/>
          </p:nvCxnSpPr>
          <p:spPr>
            <a:xfrm>
              <a:off x="7583555" y="328502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3069DF2-3C37-40DE-8774-98BAB6E92639}"/>
                </a:ext>
              </a:extLst>
            </p:cNvPr>
            <p:cNvCxnSpPr/>
            <p:nvPr/>
          </p:nvCxnSpPr>
          <p:spPr>
            <a:xfrm>
              <a:off x="7583555" y="2918103"/>
              <a:ext cx="3001617" cy="0"/>
            </a:xfrm>
            <a:prstGeom prst="line">
              <a:avLst/>
            </a:prstGeom>
            <a:ln w="19050">
              <a:solidFill>
                <a:srgbClr val="FFFFFF">
                  <a:alpha val="8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3FE00B70-7E59-433A-8EC6-2989A60F51B0}"/>
              </a:ext>
            </a:extLst>
          </p:cNvPr>
          <p:cNvGraphicFramePr>
            <a:graphicFrameLocks noGrp="1"/>
          </p:cNvGraphicFramePr>
          <p:nvPr/>
        </p:nvGraphicFramePr>
        <p:xfrm>
          <a:off x="7236469" y="2728500"/>
          <a:ext cx="501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89">
                  <a:extLst>
                    <a:ext uri="{9D8B030D-6E8A-4147-A177-3AD203B41FA5}">
                      <a16:colId xmlns:a16="http://schemas.microsoft.com/office/drawing/2014/main" val="2650446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0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5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45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29783"/>
                  </a:ext>
                </a:extLst>
              </a:tr>
            </a:tbl>
          </a:graphicData>
        </a:graphic>
      </p:graphicFrame>
      <p:sp>
        <p:nvSpPr>
          <p:cNvPr id="16" name="椭圆 15">
            <a:extLst>
              <a:ext uri="{FF2B5EF4-FFF2-40B4-BE49-F238E27FC236}">
                <a16:creationId xmlns:a16="http://schemas.microsoft.com/office/drawing/2014/main" id="{6624C87C-9EBE-4823-AC79-12EF7D8AEF8E}"/>
              </a:ext>
            </a:extLst>
          </p:cNvPr>
          <p:cNvSpPr/>
          <p:nvPr/>
        </p:nvSpPr>
        <p:spPr>
          <a:xfrm>
            <a:off x="7718689" y="3761255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E50DC6F-7610-4A65-AEBD-C4ED4E1C4898}"/>
              </a:ext>
            </a:extLst>
          </p:cNvPr>
          <p:cNvSpPr/>
          <p:nvPr/>
        </p:nvSpPr>
        <p:spPr>
          <a:xfrm>
            <a:off x="8149991" y="369850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A16DDED-76A9-4653-889B-E408A3908CFE}"/>
              </a:ext>
            </a:extLst>
          </p:cNvPr>
          <p:cNvSpPr/>
          <p:nvPr/>
        </p:nvSpPr>
        <p:spPr>
          <a:xfrm>
            <a:off x="8581293" y="363874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46FB0C7-1418-43F7-ABF7-FB25D1836985}"/>
              </a:ext>
            </a:extLst>
          </p:cNvPr>
          <p:cNvSpPr/>
          <p:nvPr/>
        </p:nvSpPr>
        <p:spPr>
          <a:xfrm>
            <a:off x="9012595" y="35072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8DAC7FD-444B-47D6-A08C-DB15DD3F283C}"/>
              </a:ext>
            </a:extLst>
          </p:cNvPr>
          <p:cNvSpPr/>
          <p:nvPr/>
        </p:nvSpPr>
        <p:spPr>
          <a:xfrm>
            <a:off x="9443897" y="383596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00A5F11-8DB9-49DF-B2C3-01F9FA723220}"/>
              </a:ext>
            </a:extLst>
          </p:cNvPr>
          <p:cNvSpPr/>
          <p:nvPr/>
        </p:nvSpPr>
        <p:spPr>
          <a:xfrm>
            <a:off x="9875199" y="391365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7" name="表格 27">
            <a:extLst>
              <a:ext uri="{FF2B5EF4-FFF2-40B4-BE49-F238E27FC236}">
                <a16:creationId xmlns:a16="http://schemas.microsoft.com/office/drawing/2014/main" id="{6E18184C-1128-4A60-ABF7-2BEBC2892054}"/>
              </a:ext>
            </a:extLst>
          </p:cNvPr>
          <p:cNvGraphicFramePr>
            <a:graphicFrameLocks noGrp="1"/>
          </p:cNvGraphicFramePr>
          <p:nvPr/>
        </p:nvGraphicFramePr>
        <p:xfrm>
          <a:off x="7583560" y="4425084"/>
          <a:ext cx="300161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2">
                  <a:extLst>
                    <a:ext uri="{9D8B030D-6E8A-4147-A177-3AD203B41FA5}">
                      <a16:colId xmlns:a16="http://schemas.microsoft.com/office/drawing/2014/main" val="174035528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6897924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2583295116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33740162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3662088870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529971263"/>
                    </a:ext>
                  </a:extLst>
                </a:gridCol>
                <a:gridCol w="428802">
                  <a:extLst>
                    <a:ext uri="{9D8B030D-6E8A-4147-A177-3AD203B41FA5}">
                      <a16:colId xmlns:a16="http://schemas.microsoft.com/office/drawing/2014/main" val="13782072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23</a:t>
                      </a: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l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点</a:t>
                      </a:r>
                    </a:p>
                    <a:p>
                      <a:pPr algn="ctr"/>
                      <a:endParaRPr lang="zh-CN" altLang="en-US" sz="1000" b="1" kern="1200" dirty="0">
                        <a:solidFill>
                          <a:schemeClr val="l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4677"/>
                  </a:ext>
                </a:extLst>
              </a:tr>
            </a:tbl>
          </a:graphicData>
        </a:graphic>
      </p:graphicFrame>
      <p:sp>
        <p:nvSpPr>
          <p:cNvPr id="29" name="椭圆 28">
            <a:extLst>
              <a:ext uri="{FF2B5EF4-FFF2-40B4-BE49-F238E27FC236}">
                <a16:creationId xmlns:a16="http://schemas.microsoft.com/office/drawing/2014/main" id="{F573CB03-4BEA-4ABE-9397-6428CD7EBFB0}"/>
              </a:ext>
            </a:extLst>
          </p:cNvPr>
          <p:cNvSpPr/>
          <p:nvPr/>
        </p:nvSpPr>
        <p:spPr>
          <a:xfrm>
            <a:off x="10306500" y="41975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A29CE55-0C91-4ED1-A5F4-4B4C5599E1EC}"/>
              </a:ext>
            </a:extLst>
          </p:cNvPr>
          <p:cNvCxnSpPr>
            <a:cxnSpLocks/>
          </p:cNvCxnSpPr>
          <p:nvPr/>
        </p:nvCxnSpPr>
        <p:spPr>
          <a:xfrm>
            <a:off x="9044553" y="3529517"/>
            <a:ext cx="415138" cy="31769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0CE170A-A9F8-4B74-87FB-E3C65ECC1AD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178360" y="3661606"/>
            <a:ext cx="402933" cy="57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3422589-C2D9-46DF-A140-EA2485B5605A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 flipV="1">
            <a:off x="8581293" y="3530122"/>
            <a:ext cx="477022" cy="13148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2FF94C8-EBF5-4E59-AC24-2A3CF3232080}"/>
              </a:ext>
            </a:extLst>
          </p:cNvPr>
          <p:cNvCxnSpPr>
            <a:cxnSpLocks/>
          </p:cNvCxnSpPr>
          <p:nvPr/>
        </p:nvCxnSpPr>
        <p:spPr>
          <a:xfrm flipV="1">
            <a:off x="7745242" y="3723378"/>
            <a:ext cx="415138" cy="5605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0FA2656-9052-49A7-85D2-5A7A49BCA0E2}"/>
              </a:ext>
            </a:extLst>
          </p:cNvPr>
          <p:cNvCxnSpPr>
            <a:cxnSpLocks/>
            <a:endCxn id="25" idx="6"/>
          </p:cNvCxnSpPr>
          <p:nvPr/>
        </p:nvCxnSpPr>
        <p:spPr>
          <a:xfrm>
            <a:off x="9482349" y="3862737"/>
            <a:ext cx="438570" cy="7377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D213903-7E5B-4E9E-9FE1-A57548CD22FE}"/>
              </a:ext>
            </a:extLst>
          </p:cNvPr>
          <p:cNvCxnSpPr>
            <a:cxnSpLocks/>
            <a:endCxn id="29" idx="5"/>
          </p:cNvCxnSpPr>
          <p:nvPr/>
        </p:nvCxnSpPr>
        <p:spPr>
          <a:xfrm>
            <a:off x="9904450" y="3935827"/>
            <a:ext cx="441074" cy="30072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D6B1120-C2FA-482B-AE60-49144C6BFDEB}"/>
              </a:ext>
            </a:extLst>
          </p:cNvPr>
          <p:cNvSpPr/>
          <p:nvPr/>
        </p:nvSpPr>
        <p:spPr>
          <a:xfrm>
            <a:off x="10157813" y="3852535"/>
            <a:ext cx="644434" cy="513806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-2</a:t>
            </a:r>
            <a:r>
              <a:rPr lang="zh-CN" altLang="en-US" sz="1200" dirty="0"/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336940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dù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0E21DC8-B93D-4F20-B84E-DE40CC848694}"/>
              </a:ext>
            </a:extLst>
          </p:cNvPr>
          <p:cNvSpPr/>
          <p:nvPr/>
        </p:nvSpPr>
        <p:spPr>
          <a:xfrm>
            <a:off x="7593497" y="2676477"/>
            <a:ext cx="2872408" cy="2136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zh-CN" altLang="en-US" sz="8000" dirty="0">
                <a:solidFill>
                  <a:schemeClr val="bg2">
                    <a:lumMod val="50000"/>
                  </a:schemeClr>
                </a:solidFill>
              </a:rPr>
              <a:t>℃</a:t>
            </a:r>
            <a:endParaRPr lang="zh-CN" altLang="en-US" sz="8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D50E882B-527C-4F3E-B69A-97DBC3B808C7}"/>
              </a:ext>
            </a:extLst>
          </p:cNvPr>
          <p:cNvSpPr/>
          <p:nvPr/>
        </p:nvSpPr>
        <p:spPr>
          <a:xfrm>
            <a:off x="1770720" y="2033081"/>
            <a:ext cx="866065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请学生根据图片选择正确的词语；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点击右侧词语，如果选择正确，出现对勾，点击箭头到下一页；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F60A73-AD18-4016-BD75-730DA5AC2B46}"/>
              </a:ext>
            </a:extLst>
          </p:cNvPr>
          <p:cNvGrpSpPr/>
          <p:nvPr/>
        </p:nvGrpSpPr>
        <p:grpSpPr>
          <a:xfrm>
            <a:off x="2065002" y="856711"/>
            <a:ext cx="932898" cy="1135426"/>
            <a:chOff x="723510" y="888518"/>
            <a:chExt cx="2087334" cy="254048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5236860-3448-4CC1-8D7E-DD28335557E4}"/>
                </a:ext>
              </a:extLst>
            </p:cNvPr>
            <p:cNvGrpSpPr/>
            <p:nvPr/>
          </p:nvGrpSpPr>
          <p:grpSpPr>
            <a:xfrm>
              <a:off x="723510" y="888518"/>
              <a:ext cx="2087334" cy="2540482"/>
              <a:chOff x="2849527" y="1402143"/>
              <a:chExt cx="1233376" cy="1330425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E4933A51-530B-4F1C-A5B9-BBBE449DC920}"/>
                  </a:ext>
                </a:extLst>
              </p:cNvPr>
              <p:cNvGrpSpPr/>
              <p:nvPr/>
            </p:nvGrpSpPr>
            <p:grpSpPr>
              <a:xfrm>
                <a:off x="2849527" y="1552354"/>
                <a:ext cx="1233376" cy="1180214"/>
                <a:chOff x="1818169" y="1637414"/>
                <a:chExt cx="1233376" cy="1180214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19EF7413-F071-4BAB-A436-A997101EEECC}"/>
                    </a:ext>
                  </a:extLst>
                </p:cNvPr>
                <p:cNvSpPr/>
                <p:nvPr/>
              </p:nvSpPr>
              <p:spPr>
                <a:xfrm>
                  <a:off x="1818169" y="1637414"/>
                  <a:ext cx="1233376" cy="1180214"/>
                </a:xfrm>
                <a:prstGeom prst="roundRect">
                  <a:avLst>
                    <a:gd name="adj" fmla="val 12162"/>
                  </a:avLst>
                </a:prstGeom>
                <a:solidFill>
                  <a:srgbClr val="38B9F2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6429718B-35D6-4A64-901E-22ED93A5E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1676"/>
                <a:stretch/>
              </p:blipFill>
              <p:spPr>
                <a:xfrm>
                  <a:off x="1834348" y="1950961"/>
                  <a:ext cx="1206563" cy="845401"/>
                </a:xfrm>
                <a:prstGeom prst="rect">
                  <a:avLst/>
                </a:prstGeom>
                <a:ln>
                  <a:noFill/>
                </a:ln>
              </p:spPr>
            </p:pic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03B93B2-293E-47E0-A7C8-154EB98D88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8169" y="1950961"/>
                  <a:ext cx="1233376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19F37C3-FDF4-42A4-91CD-BB0E81870C43}"/>
                  </a:ext>
                </a:extLst>
              </p:cNvPr>
              <p:cNvGrpSpPr/>
              <p:nvPr/>
            </p:nvGrpSpPr>
            <p:grpSpPr>
              <a:xfrm>
                <a:off x="2934027" y="1402143"/>
                <a:ext cx="1064376" cy="263098"/>
                <a:chOff x="2933466" y="1402143"/>
                <a:chExt cx="1064376" cy="263098"/>
              </a:xfrm>
            </p:grpSpPr>
            <p:sp>
              <p:nvSpPr>
                <p:cNvPr id="10" name="减号 9">
                  <a:extLst>
                    <a:ext uri="{FF2B5EF4-FFF2-40B4-BE49-F238E27FC236}">
                      <a16:creationId xmlns:a16="http://schemas.microsoft.com/office/drawing/2014/main" id="{49E99A52-934D-47F4-A5C0-A89872565FDA}"/>
                    </a:ext>
                  </a:extLst>
                </p:cNvPr>
                <p:cNvSpPr/>
                <p:nvPr/>
              </p:nvSpPr>
              <p:spPr>
                <a:xfrm rot="5400000">
                  <a:off x="2940700" y="1394909"/>
                  <a:ext cx="263098" cy="277566"/>
                </a:xfrm>
                <a:prstGeom prst="mathMinus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减号 10">
                  <a:extLst>
                    <a:ext uri="{FF2B5EF4-FFF2-40B4-BE49-F238E27FC236}">
                      <a16:creationId xmlns:a16="http://schemas.microsoft.com/office/drawing/2014/main" id="{34D07D46-E404-4A99-AF17-7C8AC2B0FAC0}"/>
                    </a:ext>
                  </a:extLst>
                </p:cNvPr>
                <p:cNvSpPr/>
                <p:nvPr/>
              </p:nvSpPr>
              <p:spPr>
                <a:xfrm rot="5400000">
                  <a:off x="3202970" y="1394909"/>
                  <a:ext cx="263098" cy="277566"/>
                </a:xfrm>
                <a:prstGeom prst="mathMinus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减号 11">
                  <a:extLst>
                    <a:ext uri="{FF2B5EF4-FFF2-40B4-BE49-F238E27FC236}">
                      <a16:creationId xmlns:a16="http://schemas.microsoft.com/office/drawing/2014/main" id="{3EB7A65F-1684-4A9D-8C49-24F2A14B1E88}"/>
                    </a:ext>
                  </a:extLst>
                </p:cNvPr>
                <p:cNvSpPr/>
                <p:nvPr/>
              </p:nvSpPr>
              <p:spPr>
                <a:xfrm rot="5400000">
                  <a:off x="3465240" y="1394909"/>
                  <a:ext cx="263098" cy="277566"/>
                </a:xfrm>
                <a:prstGeom prst="mathMinus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减号 12">
                  <a:extLst>
                    <a:ext uri="{FF2B5EF4-FFF2-40B4-BE49-F238E27FC236}">
                      <a16:creationId xmlns:a16="http://schemas.microsoft.com/office/drawing/2014/main" id="{042F2BF7-3FC2-4E71-9E87-484C246D530E}"/>
                    </a:ext>
                  </a:extLst>
                </p:cNvPr>
                <p:cNvSpPr/>
                <p:nvPr/>
              </p:nvSpPr>
              <p:spPr>
                <a:xfrm rot="5400000">
                  <a:off x="3727510" y="1394909"/>
                  <a:ext cx="263098" cy="277566"/>
                </a:xfrm>
                <a:prstGeom prst="mathMinus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6D03C5B-A242-440D-A475-A0B71E97E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189" y="1592890"/>
              <a:ext cx="1572880" cy="1728302"/>
            </a:xfrm>
            <a:custGeom>
              <a:avLst/>
              <a:gdLst>
                <a:gd name="connsiteX0" fmla="*/ 0 w 1345020"/>
                <a:gd name="connsiteY0" fmla="*/ 0 h 1477925"/>
                <a:gd name="connsiteX1" fmla="*/ 1345020 w 1345020"/>
                <a:gd name="connsiteY1" fmla="*/ 0 h 1477925"/>
                <a:gd name="connsiteX2" fmla="*/ 1345020 w 1345020"/>
                <a:gd name="connsiteY2" fmla="*/ 1477925 h 1477925"/>
                <a:gd name="connsiteX3" fmla="*/ 0 w 1345020"/>
                <a:gd name="connsiteY3" fmla="*/ 1477925 h 1477925"/>
                <a:gd name="connsiteX4" fmla="*/ 0 w 1345020"/>
                <a:gd name="connsiteY4" fmla="*/ 0 h 14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020" h="1477925">
                  <a:moveTo>
                    <a:pt x="0" y="0"/>
                  </a:moveTo>
                  <a:lnTo>
                    <a:pt x="1345020" y="0"/>
                  </a:lnTo>
                  <a:lnTo>
                    <a:pt x="1345020" y="1477925"/>
                  </a:lnTo>
                  <a:lnTo>
                    <a:pt x="0" y="147792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57799 0.00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9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图片 6">
            <a:extLst>
              <a:ext uri="{FF2B5EF4-FFF2-40B4-BE49-F238E27FC236}">
                <a16:creationId xmlns:a16="http://schemas.microsoft.com/office/drawing/2014/main" id="{FAEDC309-AA4E-4293-BDA2-E19625806C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2825051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4831276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图片 6">
            <a:extLst>
              <a:ext uri="{FF2B5EF4-FFF2-40B4-BE49-F238E27FC236}">
                <a16:creationId xmlns:a16="http://schemas.microsoft.com/office/drawing/2014/main" id="{7E0094A8-88D0-464D-8ADE-0FA8AA82BB5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3794047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图片 6">
            <a:extLst>
              <a:ext uri="{FF2B5EF4-FFF2-40B4-BE49-F238E27FC236}">
                <a16:creationId xmlns:a16="http://schemas.microsoft.com/office/drawing/2014/main" id="{0D129CDA-3B67-4EDA-9EF4-44F1D14F71B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914358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图片 6">
            <a:extLst>
              <a:ext uri="{FF2B5EF4-FFF2-40B4-BE49-F238E27FC236}">
                <a16:creationId xmlns:a16="http://schemas.microsoft.com/office/drawing/2014/main" id="{7507B17F-64C0-43CC-9AAC-2BB7442925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5732031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图片 6">
            <a:extLst>
              <a:ext uri="{FF2B5EF4-FFF2-40B4-BE49-F238E27FC236}">
                <a16:creationId xmlns:a16="http://schemas.microsoft.com/office/drawing/2014/main" id="{BE19782B-496E-4320-9BA5-12B67493E2F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71702"/>
              </p:ext>
            </p:extLst>
          </p:nvPr>
        </p:nvGraphicFramePr>
        <p:xfrm>
          <a:off x="1523566" y="122158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天气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tiānqì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晴天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qínɡtiān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多云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duōyún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阴天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yīntiān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风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fēnɡ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雨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yǔ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984071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35393"/>
              </p:ext>
            </p:extLst>
          </p:nvPr>
        </p:nvGraphicFramePr>
        <p:xfrm>
          <a:off x="6329387" y="1221588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雪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xuě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气温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qìwēn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零上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línɡshànɡ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零下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línɡxià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11.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度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dù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9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69E0FD-D85E-45A4-8623-BB221ED9014A}"/>
              </a:ext>
            </a:extLst>
          </p:cNvPr>
          <p:cNvSpPr/>
          <p:nvPr/>
        </p:nvSpPr>
        <p:spPr>
          <a:xfrm>
            <a:off x="8126045" y="0"/>
            <a:ext cx="4065956" cy="6858000"/>
          </a:xfrm>
          <a:prstGeom prst="rect">
            <a:avLst/>
          </a:prstGeom>
          <a:solidFill>
            <a:srgbClr val="A5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1BAD18-DBB5-4836-A4BC-FD7DBD882F15}"/>
              </a:ext>
            </a:extLst>
          </p:cNvPr>
          <p:cNvGrpSpPr/>
          <p:nvPr/>
        </p:nvGrpSpPr>
        <p:grpSpPr>
          <a:xfrm>
            <a:off x="723510" y="888518"/>
            <a:ext cx="2087334" cy="2540482"/>
            <a:chOff x="2849527" y="1402143"/>
            <a:chExt cx="1233376" cy="133042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DF40C3B-0D72-4BDC-8DA0-8F5BC3A932B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B02E6463-5BDF-4401-BCA5-158DACBB6BF8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401132E-071E-4C80-A118-2C605CFDDF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177BC111-C805-4238-A52F-85FF4492F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51CEB91-32AD-4792-A999-17F1276D62AA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68" name="减号 67">
                <a:extLst>
                  <a:ext uri="{FF2B5EF4-FFF2-40B4-BE49-F238E27FC236}">
                    <a16:creationId xmlns:a16="http://schemas.microsoft.com/office/drawing/2014/main" id="{0CA5F44C-19BC-4BF0-980C-CE49AE21DDA0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减号 68">
                <a:extLst>
                  <a:ext uri="{FF2B5EF4-FFF2-40B4-BE49-F238E27FC236}">
                    <a16:creationId xmlns:a16="http://schemas.microsoft.com/office/drawing/2014/main" id="{B313D579-E72A-43E1-BFBA-0C3F96266391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减号 69">
                <a:extLst>
                  <a:ext uri="{FF2B5EF4-FFF2-40B4-BE49-F238E27FC236}">
                    <a16:creationId xmlns:a16="http://schemas.microsoft.com/office/drawing/2014/main" id="{87BB533C-90F8-4EC6-B7A1-4B9545C892BC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减号 70">
                <a:extLst>
                  <a:ext uri="{FF2B5EF4-FFF2-40B4-BE49-F238E27FC236}">
                    <a16:creationId xmlns:a16="http://schemas.microsoft.com/office/drawing/2014/main" id="{82E7FB74-6B4A-4545-813D-572B0A2F817E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C63914F-1268-4452-9D6B-D06BE815A6FF}"/>
              </a:ext>
            </a:extLst>
          </p:cNvPr>
          <p:cNvGrpSpPr/>
          <p:nvPr/>
        </p:nvGrpSpPr>
        <p:grpSpPr>
          <a:xfrm>
            <a:off x="3095685" y="888518"/>
            <a:ext cx="2087334" cy="2540482"/>
            <a:chOff x="2849527" y="1402143"/>
            <a:chExt cx="1233376" cy="1330425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FF38B0-F4AF-4E0C-BF72-D87B7F3EB1DA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5774AE07-9538-4569-B3FA-86E2AC1CC5D2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010B3F6A-7F00-42E5-9D19-FBB2DAEF2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8F997D9B-5D32-4E59-988C-9551B2B9D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4EBC91CA-0401-4CC7-8B1E-1E106C245C98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78" name="减号 77">
                <a:extLst>
                  <a:ext uri="{FF2B5EF4-FFF2-40B4-BE49-F238E27FC236}">
                    <a16:creationId xmlns:a16="http://schemas.microsoft.com/office/drawing/2014/main" id="{33F4585B-B4F8-4DA9-A5B1-2AD985ED9333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减号 78">
                <a:extLst>
                  <a:ext uri="{FF2B5EF4-FFF2-40B4-BE49-F238E27FC236}">
                    <a16:creationId xmlns:a16="http://schemas.microsoft.com/office/drawing/2014/main" id="{37D8BA59-6B1F-42EC-A2E7-B684DD3021C8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减号 79">
                <a:extLst>
                  <a:ext uri="{FF2B5EF4-FFF2-40B4-BE49-F238E27FC236}">
                    <a16:creationId xmlns:a16="http://schemas.microsoft.com/office/drawing/2014/main" id="{414232D4-A28B-4943-879B-9B233A6A43CA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减号 80">
                <a:extLst>
                  <a:ext uri="{FF2B5EF4-FFF2-40B4-BE49-F238E27FC236}">
                    <a16:creationId xmlns:a16="http://schemas.microsoft.com/office/drawing/2014/main" id="{571806CB-2087-4992-BC7C-D60E3A01800B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98CFE5B-BFCC-4A1D-B78F-162DA188930A}"/>
              </a:ext>
            </a:extLst>
          </p:cNvPr>
          <p:cNvGrpSpPr/>
          <p:nvPr/>
        </p:nvGrpSpPr>
        <p:grpSpPr>
          <a:xfrm>
            <a:off x="723510" y="3824192"/>
            <a:ext cx="2087334" cy="2540482"/>
            <a:chOff x="2849527" y="1402143"/>
            <a:chExt cx="1233376" cy="133042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A8A7E85-1EA3-45D5-9F3E-4A2DF5F51C9C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43B4E8B5-0E90-4022-955F-78ED53720947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00A746DF-FB66-494D-A1AE-C0764E2A7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375672AD-4F29-4947-BE3B-17A17E446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A67C52B-2EC1-4856-907B-5EBE4D29B7C7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88" name="减号 87">
                <a:extLst>
                  <a:ext uri="{FF2B5EF4-FFF2-40B4-BE49-F238E27FC236}">
                    <a16:creationId xmlns:a16="http://schemas.microsoft.com/office/drawing/2014/main" id="{51CFE0CE-5720-4DC4-89BE-DC8166311384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减号 88">
                <a:extLst>
                  <a:ext uri="{FF2B5EF4-FFF2-40B4-BE49-F238E27FC236}">
                    <a16:creationId xmlns:a16="http://schemas.microsoft.com/office/drawing/2014/main" id="{1A485343-D72B-4852-949E-709B21528127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减号 89">
                <a:extLst>
                  <a:ext uri="{FF2B5EF4-FFF2-40B4-BE49-F238E27FC236}">
                    <a16:creationId xmlns:a16="http://schemas.microsoft.com/office/drawing/2014/main" id="{1AD5C1A4-6865-4582-8615-F01D34513D13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减号 90">
                <a:extLst>
                  <a:ext uri="{FF2B5EF4-FFF2-40B4-BE49-F238E27FC236}">
                    <a16:creationId xmlns:a16="http://schemas.microsoft.com/office/drawing/2014/main" id="{3345397A-E576-48A2-8DE7-1778008A5AB8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0C6151-73F5-40F2-8ADD-679627019565}"/>
              </a:ext>
            </a:extLst>
          </p:cNvPr>
          <p:cNvGrpSpPr/>
          <p:nvPr/>
        </p:nvGrpSpPr>
        <p:grpSpPr>
          <a:xfrm>
            <a:off x="5467860" y="888518"/>
            <a:ext cx="2087334" cy="2540482"/>
            <a:chOff x="2849527" y="1402143"/>
            <a:chExt cx="1233376" cy="133042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DE321B-6D73-42A6-851D-84A65EE4E6AD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43E8DA8-BCF6-4C41-8D01-C7708A520DCC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962CA91-8300-4E2A-9C82-870E872F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B0460108-21B4-4A36-A31F-C68689A4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7A49B708-4B3E-4D76-BD2D-108E1D7AACDF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98" name="减号 97">
                <a:extLst>
                  <a:ext uri="{FF2B5EF4-FFF2-40B4-BE49-F238E27FC236}">
                    <a16:creationId xmlns:a16="http://schemas.microsoft.com/office/drawing/2014/main" id="{78149082-EAEA-49CE-B0FC-9C5C6AD5EF36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减号 98">
                <a:extLst>
                  <a:ext uri="{FF2B5EF4-FFF2-40B4-BE49-F238E27FC236}">
                    <a16:creationId xmlns:a16="http://schemas.microsoft.com/office/drawing/2014/main" id="{91CA4DBA-C86C-4D06-A268-DD380762DEAD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减号 99">
                <a:extLst>
                  <a:ext uri="{FF2B5EF4-FFF2-40B4-BE49-F238E27FC236}">
                    <a16:creationId xmlns:a16="http://schemas.microsoft.com/office/drawing/2014/main" id="{F532045C-58A6-48E9-ABE8-99F6AF5416AB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减号 100">
                <a:extLst>
                  <a:ext uri="{FF2B5EF4-FFF2-40B4-BE49-F238E27FC236}">
                    <a16:creationId xmlns:a16="http://schemas.microsoft.com/office/drawing/2014/main" id="{C4476639-0953-4452-9440-84CC4ED8AC49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807F373-6727-415E-B189-A65DDD3CB635}"/>
              </a:ext>
            </a:extLst>
          </p:cNvPr>
          <p:cNvGrpSpPr/>
          <p:nvPr/>
        </p:nvGrpSpPr>
        <p:grpSpPr>
          <a:xfrm>
            <a:off x="3095685" y="3824192"/>
            <a:ext cx="2087334" cy="2540482"/>
            <a:chOff x="2849527" y="1402143"/>
            <a:chExt cx="1233376" cy="1330425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443BAF5-BD29-487B-A746-23BD9DC75D79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FC87E69C-7FE7-4F56-948D-F11357728536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B2A264D-57F1-4F66-9593-1D054F15E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0C53B50-D416-4CB9-94E5-61ACE2FAE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E5BD9A03-E488-4EAB-B3C9-92F116B71089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08" name="减号 107">
                <a:extLst>
                  <a:ext uri="{FF2B5EF4-FFF2-40B4-BE49-F238E27FC236}">
                    <a16:creationId xmlns:a16="http://schemas.microsoft.com/office/drawing/2014/main" id="{E03E4720-9E32-49B4-8F28-08DACDBBE081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减号 108">
                <a:extLst>
                  <a:ext uri="{FF2B5EF4-FFF2-40B4-BE49-F238E27FC236}">
                    <a16:creationId xmlns:a16="http://schemas.microsoft.com/office/drawing/2014/main" id="{21731393-3181-4624-B4C9-525421C37973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减号 109">
                <a:extLst>
                  <a:ext uri="{FF2B5EF4-FFF2-40B4-BE49-F238E27FC236}">
                    <a16:creationId xmlns:a16="http://schemas.microsoft.com/office/drawing/2014/main" id="{4D31941A-9C59-463B-877C-D87199940AD4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减号 110">
                <a:extLst>
                  <a:ext uri="{FF2B5EF4-FFF2-40B4-BE49-F238E27FC236}">
                    <a16:creationId xmlns:a16="http://schemas.microsoft.com/office/drawing/2014/main" id="{608F1B93-E11B-4D6B-895E-F28CA96377B0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6E0D600-805D-4C9D-890E-AD9DD62CCA31}"/>
              </a:ext>
            </a:extLst>
          </p:cNvPr>
          <p:cNvGrpSpPr/>
          <p:nvPr/>
        </p:nvGrpSpPr>
        <p:grpSpPr>
          <a:xfrm>
            <a:off x="5467860" y="3824192"/>
            <a:ext cx="2087334" cy="2540482"/>
            <a:chOff x="2849527" y="1402143"/>
            <a:chExt cx="1233376" cy="1330425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37672282-A59E-4111-98DC-3C39B1003026}"/>
                </a:ext>
              </a:extLst>
            </p:cNvPr>
            <p:cNvGrpSpPr/>
            <p:nvPr/>
          </p:nvGrpSpPr>
          <p:grpSpPr>
            <a:xfrm>
              <a:off x="2849527" y="1552354"/>
              <a:ext cx="1233376" cy="1180214"/>
              <a:chOff x="1818169" y="1637414"/>
              <a:chExt cx="1233376" cy="1180214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44B7FB7-DDB1-4F33-BD7D-E5F75D76AA1E}"/>
                  </a:ext>
                </a:extLst>
              </p:cNvPr>
              <p:cNvSpPr/>
              <p:nvPr/>
            </p:nvSpPr>
            <p:spPr>
              <a:xfrm>
                <a:off x="1818169" y="1637414"/>
                <a:ext cx="1233376" cy="1180214"/>
              </a:xfrm>
              <a:prstGeom prst="roundRect">
                <a:avLst>
                  <a:gd name="adj" fmla="val 12162"/>
                </a:avLst>
              </a:prstGeom>
              <a:solidFill>
                <a:srgbClr val="38B9F2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60855110-AAA5-414B-BA10-497506F08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676"/>
              <a:stretch/>
            </p:blipFill>
            <p:spPr>
              <a:xfrm>
                <a:off x="1834348" y="1950961"/>
                <a:ext cx="1206563" cy="84540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5AA88E2B-5FB7-4C6B-971F-78EBE63D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169" y="1950961"/>
                <a:ext cx="123337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7EE7A0D-FC8E-4716-8D61-06A5D3EB52FB}"/>
                </a:ext>
              </a:extLst>
            </p:cNvPr>
            <p:cNvGrpSpPr/>
            <p:nvPr/>
          </p:nvGrpSpPr>
          <p:grpSpPr>
            <a:xfrm>
              <a:off x="2934027" y="1402143"/>
              <a:ext cx="1064376" cy="263098"/>
              <a:chOff x="2933466" y="1402143"/>
              <a:chExt cx="1064376" cy="263098"/>
            </a:xfrm>
          </p:grpSpPr>
          <p:sp>
            <p:nvSpPr>
              <p:cNvPr id="118" name="减号 117">
                <a:extLst>
                  <a:ext uri="{FF2B5EF4-FFF2-40B4-BE49-F238E27FC236}">
                    <a16:creationId xmlns:a16="http://schemas.microsoft.com/office/drawing/2014/main" id="{71176CA0-85E6-4375-8C48-E21ABDE7B0C5}"/>
                  </a:ext>
                </a:extLst>
              </p:cNvPr>
              <p:cNvSpPr/>
              <p:nvPr/>
            </p:nvSpPr>
            <p:spPr>
              <a:xfrm rot="5400000">
                <a:off x="294070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减号 118">
                <a:extLst>
                  <a:ext uri="{FF2B5EF4-FFF2-40B4-BE49-F238E27FC236}">
                    <a16:creationId xmlns:a16="http://schemas.microsoft.com/office/drawing/2014/main" id="{7FCFDD10-7F31-4AE2-A59B-F589D8AC9A8E}"/>
                  </a:ext>
                </a:extLst>
              </p:cNvPr>
              <p:cNvSpPr/>
              <p:nvPr/>
            </p:nvSpPr>
            <p:spPr>
              <a:xfrm rot="5400000">
                <a:off x="320297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减号 119">
                <a:extLst>
                  <a:ext uri="{FF2B5EF4-FFF2-40B4-BE49-F238E27FC236}">
                    <a16:creationId xmlns:a16="http://schemas.microsoft.com/office/drawing/2014/main" id="{BDA09613-7CA5-44EF-8F84-D1980174ACB1}"/>
                  </a:ext>
                </a:extLst>
              </p:cNvPr>
              <p:cNvSpPr/>
              <p:nvPr/>
            </p:nvSpPr>
            <p:spPr>
              <a:xfrm rot="5400000">
                <a:off x="346524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减号 120">
                <a:extLst>
                  <a:ext uri="{FF2B5EF4-FFF2-40B4-BE49-F238E27FC236}">
                    <a16:creationId xmlns:a16="http://schemas.microsoft.com/office/drawing/2014/main" id="{BDE36D09-83F4-464F-8260-7A99DF117D14}"/>
                  </a:ext>
                </a:extLst>
              </p:cNvPr>
              <p:cNvSpPr/>
              <p:nvPr/>
            </p:nvSpPr>
            <p:spPr>
              <a:xfrm rot="5400000">
                <a:off x="3727510" y="1394909"/>
                <a:ext cx="263098" cy="277566"/>
              </a:xfrm>
              <a:prstGeom prst="mathMinus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E24E63A-A460-4E4D-A347-0E8415B614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89" y="1592890"/>
            <a:ext cx="1572880" cy="172830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8FFC2D-B92D-4C3C-9E1F-1D2430548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19" y="1836581"/>
            <a:ext cx="1572880" cy="1728302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BB473-BA1A-4393-81DD-B27FC88856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F03C13-C7B3-4187-A800-EE849F4748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566" y="4785878"/>
            <a:ext cx="1691000" cy="1728302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4BA4E1D3-D0DC-4EB7-8D4A-94366DEC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944" y="1536743"/>
            <a:ext cx="1500348" cy="1728302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3" name="组合 1">
            <a:extLst>
              <a:ext uri="{FF2B5EF4-FFF2-40B4-BE49-F238E27FC236}">
                <a16:creationId xmlns:a16="http://schemas.microsoft.com/office/drawing/2014/main" id="{7E999B04-FC53-4597-B45B-53750B27155D}"/>
              </a:ext>
            </a:extLst>
          </p:cNvPr>
          <p:cNvGrpSpPr/>
          <p:nvPr/>
        </p:nvGrpSpPr>
        <p:grpSpPr>
          <a:xfrm>
            <a:off x="8506199" y="723330"/>
            <a:ext cx="2438552" cy="799351"/>
            <a:chOff x="8724563" y="1037230"/>
            <a:chExt cx="2438552" cy="799351"/>
          </a:xfrm>
        </p:grpSpPr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8BEF98C8-074D-4FE0-8268-289FF4D2C5E7}"/>
                </a:ext>
              </a:extLst>
            </p:cNvPr>
            <p:cNvSpPr/>
            <p:nvPr/>
          </p:nvSpPr>
          <p:spPr>
            <a:xfrm>
              <a:off x="8993332" y="1037230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风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B3587AB-7469-43DC-8456-5F571E0DCC7E}"/>
                </a:ext>
              </a:extLst>
            </p:cNvPr>
            <p:cNvSpPr/>
            <p:nvPr/>
          </p:nvSpPr>
          <p:spPr>
            <a:xfrm>
              <a:off x="8724563" y="1221343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2">
            <a:extLst>
              <a:ext uri="{FF2B5EF4-FFF2-40B4-BE49-F238E27FC236}">
                <a16:creationId xmlns:a16="http://schemas.microsoft.com/office/drawing/2014/main" id="{14FB9C45-0936-4321-BCA1-FC2C9CC2F910}"/>
              </a:ext>
            </a:extLst>
          </p:cNvPr>
          <p:cNvGrpSpPr/>
          <p:nvPr/>
        </p:nvGrpSpPr>
        <p:grpSpPr>
          <a:xfrm>
            <a:off x="8506199" y="1696519"/>
            <a:ext cx="2438552" cy="799351"/>
            <a:chOff x="8724563" y="1947639"/>
            <a:chExt cx="2438552" cy="799351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AEBF8976-BC4F-43E5-B34B-D08E268A8C4C}"/>
                </a:ext>
              </a:extLst>
            </p:cNvPr>
            <p:cNvSpPr/>
            <p:nvPr/>
          </p:nvSpPr>
          <p:spPr>
            <a:xfrm>
              <a:off x="8993332" y="1947639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雪</a:t>
              </a: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A95B435-3585-4A00-BB06-788B2AD82968}"/>
                </a:ext>
              </a:extLst>
            </p:cNvPr>
            <p:cNvSpPr/>
            <p:nvPr/>
          </p:nvSpPr>
          <p:spPr>
            <a:xfrm>
              <a:off x="8724563" y="2133361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3">
            <a:extLst>
              <a:ext uri="{FF2B5EF4-FFF2-40B4-BE49-F238E27FC236}">
                <a16:creationId xmlns:a16="http://schemas.microsoft.com/office/drawing/2014/main" id="{57DB306C-6873-4431-9AC4-6BFFA0E620AA}"/>
              </a:ext>
            </a:extLst>
          </p:cNvPr>
          <p:cNvGrpSpPr/>
          <p:nvPr/>
        </p:nvGrpSpPr>
        <p:grpSpPr>
          <a:xfrm>
            <a:off x="8506199" y="2669708"/>
            <a:ext cx="2438552" cy="799351"/>
            <a:chOff x="8724563" y="2858048"/>
            <a:chExt cx="2438552" cy="799351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98CCED5-9B21-4D20-87ED-A6A121B4BE71}"/>
                </a:ext>
              </a:extLst>
            </p:cNvPr>
            <p:cNvSpPr/>
            <p:nvPr/>
          </p:nvSpPr>
          <p:spPr>
            <a:xfrm>
              <a:off x="8993332" y="2858048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晴天</a:t>
              </a: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EC26E38-9309-4A7A-8CC4-32DE8B7546EC}"/>
                </a:ext>
              </a:extLst>
            </p:cNvPr>
            <p:cNvSpPr/>
            <p:nvPr/>
          </p:nvSpPr>
          <p:spPr>
            <a:xfrm>
              <a:off x="8724563" y="3045379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4">
            <a:extLst>
              <a:ext uri="{FF2B5EF4-FFF2-40B4-BE49-F238E27FC236}">
                <a16:creationId xmlns:a16="http://schemas.microsoft.com/office/drawing/2014/main" id="{2DBBF3D2-0CF7-448A-AFC2-42CA22B0D2BE}"/>
              </a:ext>
            </a:extLst>
          </p:cNvPr>
          <p:cNvGrpSpPr/>
          <p:nvPr/>
        </p:nvGrpSpPr>
        <p:grpSpPr>
          <a:xfrm>
            <a:off x="8506199" y="3642897"/>
            <a:ext cx="2438552" cy="799351"/>
            <a:chOff x="8724563" y="3768457"/>
            <a:chExt cx="2438552" cy="79935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0A9D661B-CE23-4AA5-B361-715C424058FE}"/>
                </a:ext>
              </a:extLst>
            </p:cNvPr>
            <p:cNvSpPr/>
            <p:nvPr/>
          </p:nvSpPr>
          <p:spPr>
            <a:xfrm>
              <a:off x="8993332" y="3768457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多云</a:t>
              </a: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E2EB4AE6-38F4-4EC2-B6E8-941153771042}"/>
                </a:ext>
              </a:extLst>
            </p:cNvPr>
            <p:cNvSpPr/>
            <p:nvPr/>
          </p:nvSpPr>
          <p:spPr>
            <a:xfrm>
              <a:off x="8724563" y="3957397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5">
            <a:extLst>
              <a:ext uri="{FF2B5EF4-FFF2-40B4-BE49-F238E27FC236}">
                <a16:creationId xmlns:a16="http://schemas.microsoft.com/office/drawing/2014/main" id="{FA90BDEF-B365-4568-AF01-23544BE2B053}"/>
              </a:ext>
            </a:extLst>
          </p:cNvPr>
          <p:cNvGrpSpPr/>
          <p:nvPr/>
        </p:nvGrpSpPr>
        <p:grpSpPr>
          <a:xfrm>
            <a:off x="8506199" y="4616086"/>
            <a:ext cx="2438552" cy="799351"/>
            <a:chOff x="8724563" y="4678866"/>
            <a:chExt cx="2438552" cy="79935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CF90EBF-EEEC-46A1-B622-308B7411EFE1}"/>
                </a:ext>
              </a:extLst>
            </p:cNvPr>
            <p:cNvSpPr/>
            <p:nvPr/>
          </p:nvSpPr>
          <p:spPr>
            <a:xfrm>
              <a:off x="8993332" y="467886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阴天</a:t>
              </a: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04FDBCA2-D3D0-440F-9B55-B8321D5EA1D7}"/>
                </a:ext>
              </a:extLst>
            </p:cNvPr>
            <p:cNvSpPr/>
            <p:nvPr/>
          </p:nvSpPr>
          <p:spPr>
            <a:xfrm>
              <a:off x="8724563" y="4869415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6">
            <a:extLst>
              <a:ext uri="{FF2B5EF4-FFF2-40B4-BE49-F238E27FC236}">
                <a16:creationId xmlns:a16="http://schemas.microsoft.com/office/drawing/2014/main" id="{01CC1628-D178-4667-8291-CB9E90C6BAB3}"/>
              </a:ext>
            </a:extLst>
          </p:cNvPr>
          <p:cNvGrpSpPr/>
          <p:nvPr/>
        </p:nvGrpSpPr>
        <p:grpSpPr>
          <a:xfrm>
            <a:off x="8506199" y="5589276"/>
            <a:ext cx="2438552" cy="799351"/>
            <a:chOff x="8724563" y="5589276"/>
            <a:chExt cx="2438552" cy="79935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D7ABFAF-BC27-4CFC-B320-1D48241FF549}"/>
                </a:ext>
              </a:extLst>
            </p:cNvPr>
            <p:cNvSpPr/>
            <p:nvPr/>
          </p:nvSpPr>
          <p:spPr>
            <a:xfrm>
              <a:off x="8993332" y="5589276"/>
              <a:ext cx="2169783" cy="7993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solidFill>
                    <a:schemeClr val="accent4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雨</a:t>
              </a: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F80B847-2223-43A1-BCC3-8BCC4DFEACAE}"/>
                </a:ext>
              </a:extLst>
            </p:cNvPr>
            <p:cNvSpPr/>
            <p:nvPr/>
          </p:nvSpPr>
          <p:spPr>
            <a:xfrm>
              <a:off x="8724563" y="5781432"/>
              <a:ext cx="431124" cy="431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对2">
            <a:extLst>
              <a:ext uri="{FF2B5EF4-FFF2-40B4-BE49-F238E27FC236}">
                <a16:creationId xmlns:a16="http://schemas.microsoft.com/office/drawing/2014/main" id="{CB73222F-B3B7-4557-90D8-912E907253A7}"/>
              </a:ext>
            </a:extLst>
          </p:cNvPr>
          <p:cNvGrpSpPr/>
          <p:nvPr/>
        </p:nvGrpSpPr>
        <p:grpSpPr>
          <a:xfrm>
            <a:off x="11030129" y="1897003"/>
            <a:ext cx="439994" cy="439994"/>
            <a:chOff x="5204590" y="898287"/>
            <a:chExt cx="571500" cy="57150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E295F77-FD8E-42A7-A84B-CB2442D1736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ACE190D-D6D7-48A0-AD5E-35762077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2" name="任意多边形: 形状 1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B786E-E227-4D08-81F9-B60DA4559D75}"/>
              </a:ext>
            </a:extLst>
          </p:cNvPr>
          <p:cNvSpPr/>
          <p:nvPr/>
        </p:nvSpPr>
        <p:spPr>
          <a:xfrm rot="21419974">
            <a:off x="11169882" y="60019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图片 6">
            <a:extLst>
              <a:ext uri="{FF2B5EF4-FFF2-40B4-BE49-F238E27FC236}">
                <a16:creationId xmlns:a16="http://schemas.microsoft.com/office/drawing/2014/main" id="{BB0E52EB-8401-4CE4-8A0B-C9FA511B8BE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39" y="4966200"/>
            <a:ext cx="1231210" cy="11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829266" y="2033081"/>
            <a:ext cx="8543029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各地城市天气预报；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根据图片和参考内容，请学生模仿天气预报主持人播报天气；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点击箭头到下一页。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5F185A57-0743-4753-A988-F0B6896B3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05" y="630026"/>
            <a:ext cx="1512238" cy="1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57799 0.00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9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F7B7370-16A4-4FF7-A985-1E673CDF4EED}"/>
              </a:ext>
            </a:extLst>
          </p:cNvPr>
          <p:cNvSpPr/>
          <p:nvPr/>
        </p:nvSpPr>
        <p:spPr>
          <a:xfrm>
            <a:off x="8052183" y="2271533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北京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Běi</a:t>
            </a: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jīnɡ</a:t>
            </a:r>
            <a:endParaRPr lang="en-US" altLang="zh-CN" sz="28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03A7B8-2986-4C03-8BEF-F14038EE8C20}"/>
              </a:ext>
            </a:extLst>
          </p:cNvPr>
          <p:cNvSpPr/>
          <p:nvPr/>
        </p:nvSpPr>
        <p:spPr>
          <a:xfrm>
            <a:off x="8052183" y="1215316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星期五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A58B38D-46FE-4F8B-8418-1AFD4D01C5D8}"/>
              </a:ext>
            </a:extLst>
          </p:cNvPr>
          <p:cNvSpPr/>
          <p:nvPr/>
        </p:nvSpPr>
        <p:spPr>
          <a:xfrm>
            <a:off x="8052183" y="3327750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多云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50D0469-CF50-45D0-8127-C47B4F5D2324}"/>
              </a:ext>
            </a:extLst>
          </p:cNvPr>
          <p:cNvSpPr/>
          <p:nvPr/>
        </p:nvSpPr>
        <p:spPr>
          <a:xfrm>
            <a:off x="8052183" y="4383967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℃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2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A7E43496-DA64-4866-A549-80EDA805D4E4}"/>
              </a:ext>
            </a:extLst>
          </p:cNvPr>
          <p:cNvSpPr/>
          <p:nvPr/>
        </p:nvSpPr>
        <p:spPr>
          <a:xfrm>
            <a:off x="8052183" y="2271533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东京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Dōnɡ</a:t>
            </a: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jīnɡ</a:t>
            </a:r>
            <a:endParaRPr lang="en-US" altLang="zh-CN" sz="28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8A63F31-8D93-49EF-A757-1792D1A3A239}"/>
              </a:ext>
            </a:extLst>
          </p:cNvPr>
          <p:cNvSpPr/>
          <p:nvPr/>
        </p:nvSpPr>
        <p:spPr>
          <a:xfrm>
            <a:off x="8052183" y="1215316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星期五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6DED0E0-84F2-4F88-B4E0-D58F66E5CDA1}"/>
              </a:ext>
            </a:extLst>
          </p:cNvPr>
          <p:cNvSpPr/>
          <p:nvPr/>
        </p:nvSpPr>
        <p:spPr>
          <a:xfrm>
            <a:off x="8052183" y="3327750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晴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53B4997-7383-4163-9D67-6AE551BAD124}"/>
              </a:ext>
            </a:extLst>
          </p:cNvPr>
          <p:cNvSpPr/>
          <p:nvPr/>
        </p:nvSpPr>
        <p:spPr>
          <a:xfrm>
            <a:off x="8052183" y="4383967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13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℃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00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36540F05-2126-4E0A-97ED-8C1A658829B0}"/>
              </a:ext>
            </a:extLst>
          </p:cNvPr>
          <p:cNvSpPr/>
          <p:nvPr/>
        </p:nvSpPr>
        <p:spPr>
          <a:xfrm>
            <a:off x="8052183" y="2271533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伦敦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Lúndūn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30597D3-A7AC-4D07-BAD9-A3F13D246163}"/>
              </a:ext>
            </a:extLst>
          </p:cNvPr>
          <p:cNvSpPr/>
          <p:nvPr/>
        </p:nvSpPr>
        <p:spPr>
          <a:xfrm>
            <a:off x="8052183" y="1215316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星期五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BFD2FC1-4605-4732-AF4C-C4B87F64F5B9}"/>
              </a:ext>
            </a:extLst>
          </p:cNvPr>
          <p:cNvSpPr/>
          <p:nvPr/>
        </p:nvSpPr>
        <p:spPr>
          <a:xfrm>
            <a:off x="8052183" y="3327750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阴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90C404C-1045-42EA-BA6D-24742FA17EE6}"/>
              </a:ext>
            </a:extLst>
          </p:cNvPr>
          <p:cNvSpPr/>
          <p:nvPr/>
        </p:nvSpPr>
        <p:spPr>
          <a:xfrm>
            <a:off x="8052183" y="4383967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℃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2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9482D5-BDA2-46A4-8EE7-2890209FD3AE}"/>
              </a:ext>
            </a:extLst>
          </p:cNvPr>
          <p:cNvSpPr/>
          <p:nvPr/>
        </p:nvSpPr>
        <p:spPr>
          <a:xfrm>
            <a:off x="8052183" y="2271533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纽约</a:t>
            </a:r>
            <a:r>
              <a:rPr lang="en-US" altLang="zh-CN" sz="3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Niǔyuē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FE115F4-AE1B-4BDE-A5BF-52B4CB05E148}"/>
              </a:ext>
            </a:extLst>
          </p:cNvPr>
          <p:cNvSpPr/>
          <p:nvPr/>
        </p:nvSpPr>
        <p:spPr>
          <a:xfrm>
            <a:off x="8052183" y="1215316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星期五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71134CA-5078-43C1-A4B5-17CEE1DBA70F}"/>
              </a:ext>
            </a:extLst>
          </p:cNvPr>
          <p:cNvSpPr/>
          <p:nvPr/>
        </p:nvSpPr>
        <p:spPr>
          <a:xfrm>
            <a:off x="8052183" y="3327750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小雨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F66F996-02D3-411C-8064-D4FA44A46938}"/>
              </a:ext>
            </a:extLst>
          </p:cNvPr>
          <p:cNvSpPr/>
          <p:nvPr/>
        </p:nvSpPr>
        <p:spPr>
          <a:xfrm>
            <a:off x="8052183" y="4383967"/>
            <a:ext cx="3224568" cy="847725"/>
          </a:xfrm>
          <a:prstGeom prst="roundRect">
            <a:avLst>
              <a:gd name="adj" fmla="val 104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-2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℃</a:t>
            </a:r>
            <a:endParaRPr lang="en-US" altLang="zh-CN" sz="3200" dirty="0">
              <a:solidFill>
                <a:prstClr val="black">
                  <a:lumMod val="50000"/>
                  <a:lumOff val="50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17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天气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tiānqì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ACFBCC-0C0C-40A8-A88B-AF9A643A8B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2549" y="3245864"/>
            <a:ext cx="832608" cy="914882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058912-CE19-4A32-8F40-54EB62D5B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1777" y="2644545"/>
            <a:ext cx="963548" cy="1058760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5ACC94-F690-4E14-BE66-82F879630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2381" y="2507512"/>
            <a:ext cx="919116" cy="1058760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9616F6-C257-408F-9996-FC1D3E0BE1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9419" y="3920746"/>
            <a:ext cx="1035906" cy="1058758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E66D42-AEEB-4193-96B7-37AF350F15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2381" y="3920746"/>
            <a:ext cx="1035906" cy="1058758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59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晴天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qínɡtiān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A25096-3B08-4C94-B582-F6268C05F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8947" y="2388364"/>
            <a:ext cx="2179210" cy="2394546"/>
          </a:xfrm>
          <a:custGeom>
            <a:avLst/>
            <a:gdLst>
              <a:gd name="connsiteX0" fmla="*/ 0 w 1345020"/>
              <a:gd name="connsiteY0" fmla="*/ 0 h 1477925"/>
              <a:gd name="connsiteX1" fmla="*/ 1345020 w 1345020"/>
              <a:gd name="connsiteY1" fmla="*/ 0 h 1477925"/>
              <a:gd name="connsiteX2" fmla="*/ 1345020 w 1345020"/>
              <a:gd name="connsiteY2" fmla="*/ 1477925 h 1477925"/>
              <a:gd name="connsiteX3" fmla="*/ 0 w 1345020"/>
              <a:gd name="connsiteY3" fmla="*/ 1477925 h 1477925"/>
              <a:gd name="connsiteX4" fmla="*/ 0 w 1345020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20" h="1477925">
                <a:moveTo>
                  <a:pt x="0" y="0"/>
                </a:moveTo>
                <a:lnTo>
                  <a:pt x="1345020" y="0"/>
                </a:lnTo>
                <a:lnTo>
                  <a:pt x="1345020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66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57989A53-EACA-4260-B3FB-5C7946E0A3A6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多云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469DD2-F17B-4A24-B883-21D57181F505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duōyún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9A3CFD-22EB-4BE7-BA7C-A73C9D985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6710" y="2667664"/>
            <a:ext cx="2330960" cy="2561290"/>
          </a:xfrm>
          <a:custGeom>
            <a:avLst/>
            <a:gdLst>
              <a:gd name="connsiteX0" fmla="*/ 0 w 1345019"/>
              <a:gd name="connsiteY0" fmla="*/ 0 h 1477925"/>
              <a:gd name="connsiteX1" fmla="*/ 1345019 w 1345019"/>
              <a:gd name="connsiteY1" fmla="*/ 0 h 1477925"/>
              <a:gd name="connsiteX2" fmla="*/ 1345019 w 1345019"/>
              <a:gd name="connsiteY2" fmla="*/ 1477925 h 1477925"/>
              <a:gd name="connsiteX3" fmla="*/ 0 w 1345019"/>
              <a:gd name="connsiteY3" fmla="*/ 1477925 h 1477925"/>
              <a:gd name="connsiteX4" fmla="*/ 0 w 1345019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019" h="1477925">
                <a:moveTo>
                  <a:pt x="0" y="0"/>
                </a:moveTo>
                <a:lnTo>
                  <a:pt x="1345019" y="0"/>
                </a:lnTo>
                <a:lnTo>
                  <a:pt x="1345019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26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12DBF116-13EB-41A7-BCAF-E89D9156003A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阴天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391CF9-9BDD-4357-84A4-759631A8A99F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yīntiān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268480-4ADA-4780-98BE-C51D86CABB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0266" y="2180404"/>
            <a:ext cx="2218892" cy="2556016"/>
          </a:xfrm>
          <a:custGeom>
            <a:avLst/>
            <a:gdLst>
              <a:gd name="connsiteX0" fmla="*/ 0 w 1282996"/>
              <a:gd name="connsiteY0" fmla="*/ 0 h 1477925"/>
              <a:gd name="connsiteX1" fmla="*/ 1282996 w 1282996"/>
              <a:gd name="connsiteY1" fmla="*/ 0 h 1477925"/>
              <a:gd name="connsiteX2" fmla="*/ 1282996 w 1282996"/>
              <a:gd name="connsiteY2" fmla="*/ 1477925 h 1477925"/>
              <a:gd name="connsiteX3" fmla="*/ 0 w 1282996"/>
              <a:gd name="connsiteY3" fmla="*/ 1477925 h 1477925"/>
              <a:gd name="connsiteX4" fmla="*/ 0 w 1282996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996" h="1477925">
                <a:moveTo>
                  <a:pt x="0" y="0"/>
                </a:moveTo>
                <a:lnTo>
                  <a:pt x="1282996" y="0"/>
                </a:lnTo>
                <a:lnTo>
                  <a:pt x="1282996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26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fēnɡ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DE8244-1C47-4DDD-AC14-B8FE793D1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100000" l="7143" r="95378">
                        <a14:foregroundMark x1="15966" y1="59813" x2="78151" y2="58879"/>
                        <a14:foregroundMark x1="21849" y1="67757" x2="55882" y2="68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9896" y="2732042"/>
            <a:ext cx="22669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D45FC442-0BDF-4070-BA17-6416F2B593C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589E19-C7E5-46C2-862F-0D548C3A3B32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6BBB84-8584-4B73-A5EF-2802052AC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0266" y="2507512"/>
            <a:ext cx="2470054" cy="2524540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52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C324892F-3873-48C0-A916-F543EE491D0B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613659-F4D7-4FEF-A3D4-4154EB973719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xuě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FD70AB-ACB9-4806-9EDF-11E8D50BB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2796" y="2517048"/>
            <a:ext cx="2470054" cy="2524540"/>
          </a:xfrm>
          <a:custGeom>
            <a:avLst/>
            <a:gdLst>
              <a:gd name="connsiteX0" fmla="*/ 0 w 1446027"/>
              <a:gd name="connsiteY0" fmla="*/ 0 h 1477925"/>
              <a:gd name="connsiteX1" fmla="*/ 1446027 w 1446027"/>
              <a:gd name="connsiteY1" fmla="*/ 0 h 1477925"/>
              <a:gd name="connsiteX2" fmla="*/ 1446027 w 1446027"/>
              <a:gd name="connsiteY2" fmla="*/ 1477925 h 1477925"/>
              <a:gd name="connsiteX3" fmla="*/ 0 w 1446027"/>
              <a:gd name="connsiteY3" fmla="*/ 1477925 h 1477925"/>
              <a:gd name="connsiteX4" fmla="*/ 0 w 1446027"/>
              <a:gd name="connsiteY4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27" h="1477925">
                <a:moveTo>
                  <a:pt x="0" y="0"/>
                </a:moveTo>
                <a:lnTo>
                  <a:pt x="1446027" y="0"/>
                </a:lnTo>
                <a:lnTo>
                  <a:pt x="1446027" y="1477925"/>
                </a:lnTo>
                <a:lnTo>
                  <a:pt x="0" y="1477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24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339</Words>
  <Application>Microsoft Office PowerPoint</Application>
  <PresentationFormat>宽屏</PresentationFormat>
  <Paragraphs>183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Calibri</vt:lpstr>
      <vt:lpstr>Calibri Light</vt:lpstr>
      <vt:lpstr>GB Pinyinok-B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735</cp:revision>
  <dcterms:created xsi:type="dcterms:W3CDTF">2020-02-03T08:18:58Z</dcterms:created>
  <dcterms:modified xsi:type="dcterms:W3CDTF">2020-03-30T02:44:32Z</dcterms:modified>
</cp:coreProperties>
</file>