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87" r:id="rId2"/>
    <p:sldMasterId id="2147483696" r:id="rId3"/>
  </p:sldMasterIdLst>
  <p:sldIdLst>
    <p:sldId id="371" r:id="rId4"/>
    <p:sldId id="267" r:id="rId5"/>
    <p:sldId id="388" r:id="rId6"/>
    <p:sldId id="379" r:id="rId7"/>
    <p:sldId id="266" r:id="rId8"/>
    <p:sldId id="259" r:id="rId9"/>
    <p:sldId id="264" r:id="rId10"/>
    <p:sldId id="260" r:id="rId11"/>
    <p:sldId id="265" r:id="rId12"/>
    <p:sldId id="262" r:id="rId13"/>
    <p:sldId id="256" r:id="rId14"/>
    <p:sldId id="391" r:id="rId15"/>
    <p:sldId id="392" r:id="rId16"/>
    <p:sldId id="393" r:id="rId17"/>
    <p:sldId id="395" r:id="rId18"/>
    <p:sldId id="394" r:id="rId19"/>
    <p:sldId id="396" r:id="rId20"/>
    <p:sldId id="397" r:id="rId21"/>
    <p:sldId id="310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8AAE37"/>
    <a:srgbClr val="B8DDED"/>
    <a:srgbClr val="DD604B"/>
    <a:srgbClr val="F4B183"/>
    <a:srgbClr val="FFFFFF"/>
    <a:srgbClr val="4472C4"/>
    <a:srgbClr val="C5E0B4"/>
    <a:srgbClr val="49AA9D"/>
    <a:srgbClr val="FFF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2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14" y="312"/>
      </p:cViewPr>
      <p:guideLst>
        <p:guide orient="horz" pos="116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1422C40-4458-41F9-8F7D-D83738991BA4}"/>
              </a:ext>
            </a:extLst>
          </p:cNvPr>
          <p:cNvGrpSpPr/>
          <p:nvPr userDrawn="1"/>
        </p:nvGrpSpPr>
        <p:grpSpPr>
          <a:xfrm>
            <a:off x="4838299" y="2171299"/>
            <a:ext cx="2515402" cy="2515402"/>
            <a:chOff x="4504523" y="2515144"/>
            <a:chExt cx="2515402" cy="25154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B3399E6-F81A-489C-8DF5-BA187F09C53C}"/>
                </a:ext>
              </a:extLst>
            </p:cNvPr>
            <p:cNvSpPr/>
            <p:nvPr/>
          </p:nvSpPr>
          <p:spPr>
            <a:xfrm>
              <a:off x="4504523" y="2515144"/>
              <a:ext cx="2515402" cy="2515402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282563AB-880A-4068-8972-40332ACF8FD0}"/>
                </a:ext>
              </a:extLst>
            </p:cNvPr>
            <p:cNvCxnSpPr>
              <a:cxnSpLocks/>
              <a:stCxn id="3" idx="1"/>
              <a:endCxn id="3" idx="3"/>
            </p:cNvCxnSpPr>
            <p:nvPr/>
          </p:nvCxnSpPr>
          <p:spPr>
            <a:xfrm>
              <a:off x="4504523" y="3772845"/>
              <a:ext cx="251540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66005212-7D24-4872-A89C-51C41E01C8CE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5762224" y="2515144"/>
              <a:ext cx="0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2AB2D150-C8DB-49CE-BFE8-90F68E2F805B}"/>
                </a:ext>
              </a:extLst>
            </p:cNvPr>
            <p:cNvCxnSpPr/>
            <p:nvPr/>
          </p:nvCxnSpPr>
          <p:spPr>
            <a:xfrm>
              <a:off x="4504523" y="2515144"/>
              <a:ext cx="2515402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8819C65B-ED63-465A-A018-8DD7B1055651}"/>
                </a:ext>
              </a:extLst>
            </p:cNvPr>
            <p:cNvCxnSpPr/>
            <p:nvPr/>
          </p:nvCxnSpPr>
          <p:spPr>
            <a:xfrm flipH="1">
              <a:off x="4504523" y="2515144"/>
              <a:ext cx="2515402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043CE8F3-46E6-4526-8170-2F3F77F171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12" name="矩形 11" hidden="1">
            <a:extLst>
              <a:ext uri="{FF2B5EF4-FFF2-40B4-BE49-F238E27FC236}">
                <a16:creationId xmlns:a16="http://schemas.microsoft.com/office/drawing/2014/main" id="{EA11DDB3-DB04-4717-8EC0-A4540941079E}"/>
              </a:ext>
            </a:extLst>
          </p:cNvPr>
          <p:cNvSpPr/>
          <p:nvPr userDrawn="1"/>
        </p:nvSpPr>
        <p:spPr>
          <a:xfrm>
            <a:off x="4967111" y="2300111"/>
            <a:ext cx="2257778" cy="2257778"/>
          </a:xfrm>
          <a:prstGeom prst="rect">
            <a:avLst/>
          </a:prstGeom>
          <a:blipFill dpi="0" rotWithShape="1">
            <a:blip r:embed="rId3" cstate="screen">
              <a:alphaModFix amt="1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08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6B4987F-F2D7-47F6-B579-31036BF8D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2E4517-8079-406B-8791-8BCA842A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27FB27E-DBC5-4966-9E57-CFA99A32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文字, 纵横字谜&#10;&#10;自动生成的说明">
            <a:extLst>
              <a:ext uri="{FF2B5EF4-FFF2-40B4-BE49-F238E27FC236}">
                <a16:creationId xmlns:a16="http://schemas.microsoft.com/office/drawing/2014/main" id="{BDD40987-8530-44A5-BF55-7B243099E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8855" y="1277332"/>
            <a:ext cx="3794288" cy="3794288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9ABB2D3-92DF-4369-9AD5-59CD33E4B7A4}"/>
              </a:ext>
            </a:extLst>
          </p:cNvPr>
          <p:cNvSpPr txBox="1"/>
          <p:nvPr userDrawn="1"/>
        </p:nvSpPr>
        <p:spPr>
          <a:xfrm>
            <a:off x="3746638" y="528828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更多资源推送，敬请关注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6F7CE1-DE57-46F9-A707-994810462EC0}"/>
              </a:ext>
            </a:extLst>
          </p:cNvPr>
          <p:cNvSpPr txBox="1"/>
          <p:nvPr userDrawn="1"/>
        </p:nvSpPr>
        <p:spPr>
          <a:xfrm>
            <a:off x="4272423" y="6369766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www.zzchinese.com </a:t>
            </a:r>
            <a:r>
              <a:rPr lang="zh-CN" altLang="en-US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课件下载</a:t>
            </a:r>
            <a:endParaRPr lang="en-US" sz="20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010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B9715-6F18-4C9D-993A-C8364B1C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C300BE-937C-4FF7-9899-22CE8ABA9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5831AC-35A1-4334-BF25-E1716D4A5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AEF11F-C687-4086-B725-DF97E822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DCFD28-1603-47C1-A450-7AED3067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095EA4-06CC-4302-9732-D1D686E6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84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E2986-106D-428D-841E-13327898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F3BEE-6C6A-407C-8847-963336ADD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71D0E0-5C56-4F40-9058-18FF5363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63EB2D-37BF-4D8D-AED5-002337A6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7E4E18-A5F6-44FC-8B46-DE9381E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79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FF1383D-F63E-43C3-B0B9-EAB81FD86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B7B83E-F3DB-40C6-BC4B-CA2A78B95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69350-13E5-4899-8454-15F041D0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F6D221-1BBC-4F2A-9A8A-FFE7149A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64E636-C36F-4E84-AAE0-BCE55E80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74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95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6217DDA-975E-4559-B856-C453672DAC3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519128D-4A93-4419-9CF1-425EE6B18E84}"/>
              </a:ext>
            </a:extLst>
          </p:cNvPr>
          <p:cNvSpPr/>
          <p:nvPr userDrawn="1"/>
        </p:nvSpPr>
        <p:spPr>
          <a:xfrm>
            <a:off x="6880187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11A57A6-7114-4DA7-97C2-BDB0631D0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49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F79BC6B-7C6B-45A9-931A-DE537E41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56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806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2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51940D5-0392-46BD-A142-AD2126D28DB3}"/>
              </a:ext>
            </a:extLst>
          </p:cNvPr>
          <p:cNvSpPr txBox="1"/>
          <p:nvPr userDrawn="1"/>
        </p:nvSpPr>
        <p:spPr>
          <a:xfrm>
            <a:off x="4977745" y="104023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版权声明</a:t>
            </a:r>
            <a:endParaRPr lang="en-US" sz="4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DAA65F-8A68-4F7B-BCFA-D1082062470E}"/>
              </a:ext>
            </a:extLst>
          </p:cNvPr>
          <p:cNvSpPr txBox="1"/>
          <p:nvPr userDrawn="1"/>
        </p:nvSpPr>
        <p:spPr>
          <a:xfrm>
            <a:off x="1652149" y="1999327"/>
            <a:ext cx="8887701" cy="3670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720000"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本作品由汉语圈平台原创，版权归孜孜华文教育科技（北京）有限公司。仅供汉语圈平台用户在个人教学中使用，禁止擅自转发传播，禁止商用，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机构商用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请联系官方微信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ID:18610241709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kern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支付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授权费，违者必究。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45607B8-A002-48D4-8D9A-CE8D54675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604" y="6146800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53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30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2EDF99AE-FE98-47DA-B723-25CB98EC2E9C}"/>
              </a:ext>
            </a:extLst>
          </p:cNvPr>
          <p:cNvSpPr/>
          <p:nvPr userDrawn="1"/>
        </p:nvSpPr>
        <p:spPr>
          <a:xfrm>
            <a:off x="2255988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46DAE8E7-4FF9-47F0-853B-5E36DE939F4C}"/>
              </a:ext>
            </a:extLst>
          </p:cNvPr>
          <p:cNvSpPr/>
          <p:nvPr userDrawn="1"/>
        </p:nvSpPr>
        <p:spPr>
          <a:xfrm>
            <a:off x="5131009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B446161E-1A72-4D84-9633-4B0A14C63000}"/>
              </a:ext>
            </a:extLst>
          </p:cNvPr>
          <p:cNvSpPr/>
          <p:nvPr userDrawn="1"/>
        </p:nvSpPr>
        <p:spPr>
          <a:xfrm>
            <a:off x="8006030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CC46543-D363-4CE1-B687-B9F6C5726916}"/>
              </a:ext>
            </a:extLst>
          </p:cNvPr>
          <p:cNvSpPr/>
          <p:nvPr userDrawn="1"/>
        </p:nvSpPr>
        <p:spPr>
          <a:xfrm>
            <a:off x="682842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9F11386A-D326-4942-9FC4-64DE8EFF13C0}"/>
              </a:ext>
            </a:extLst>
          </p:cNvPr>
          <p:cNvSpPr/>
          <p:nvPr userDrawn="1"/>
        </p:nvSpPr>
        <p:spPr>
          <a:xfrm>
            <a:off x="3640606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C995018-00D9-48E9-AC78-6B5573ACC537}"/>
              </a:ext>
            </a:extLst>
          </p:cNvPr>
          <p:cNvSpPr/>
          <p:nvPr userDrawn="1"/>
        </p:nvSpPr>
        <p:spPr>
          <a:xfrm>
            <a:off x="6598370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3B69703-4555-44E5-9047-30F9ACD56F85}"/>
              </a:ext>
            </a:extLst>
          </p:cNvPr>
          <p:cNvSpPr/>
          <p:nvPr userDrawn="1"/>
        </p:nvSpPr>
        <p:spPr>
          <a:xfrm>
            <a:off x="9556133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18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350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225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513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31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804B8B6F-1A79-45C3-AED1-AD2FB66A674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D9783F2-DBA6-4072-920C-28A12ADF9557}"/>
              </a:ext>
            </a:extLst>
          </p:cNvPr>
          <p:cNvSpPr/>
          <p:nvPr/>
        </p:nvSpPr>
        <p:spPr>
          <a:xfrm>
            <a:off x="0" y="2679405"/>
            <a:ext cx="12192000" cy="4178595"/>
          </a:xfrm>
          <a:prstGeom prst="rect">
            <a:avLst/>
          </a:prstGeom>
          <a:solidFill>
            <a:schemeClr val="accent2">
              <a:lumMod val="5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06C70A1-6332-471E-9426-E31B889DB8DB}"/>
              </a:ext>
            </a:extLst>
          </p:cNvPr>
          <p:cNvSpPr/>
          <p:nvPr userDrawn="1"/>
        </p:nvSpPr>
        <p:spPr>
          <a:xfrm>
            <a:off x="0" y="4869712"/>
            <a:ext cx="12192000" cy="1988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57A7F806-C58B-494B-B972-200A6C525BF3}"/>
              </a:ext>
            </a:extLst>
          </p:cNvPr>
          <p:cNvSpPr/>
          <p:nvPr userDrawn="1"/>
        </p:nvSpPr>
        <p:spPr>
          <a:xfrm>
            <a:off x="6096001" y="5007935"/>
            <a:ext cx="5993218" cy="1640322"/>
          </a:xfrm>
          <a:prstGeom prst="roundRect">
            <a:avLst>
              <a:gd name="adj" fmla="val 11212"/>
            </a:avLst>
          </a:prstGeom>
          <a:solidFill>
            <a:schemeClr val="bg1">
              <a:alpha val="7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F67E958-D3FE-42F3-9DD4-4D9D176D5101}"/>
              </a:ext>
            </a:extLst>
          </p:cNvPr>
          <p:cNvCxnSpPr>
            <a:cxnSpLocks/>
          </p:cNvCxnSpPr>
          <p:nvPr userDrawn="1"/>
        </p:nvCxnSpPr>
        <p:spPr>
          <a:xfrm>
            <a:off x="-10633" y="2679405"/>
            <a:ext cx="12202633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44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3CF5434-5041-4587-A0B8-CCA687D286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:a16="http://schemas.microsoft.com/office/drawing/2014/main" id="{36129CF4-11E9-49D0-8FC6-AF82929D0F7B}"/>
              </a:ext>
            </a:extLst>
          </p:cNvPr>
          <p:cNvSpPr/>
          <p:nvPr userDrawn="1"/>
        </p:nvSpPr>
        <p:spPr>
          <a:xfrm>
            <a:off x="1724531" y="2286000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ECC70C1E-E854-4925-AAA9-EFEA98895A17}"/>
              </a:ext>
            </a:extLst>
          </p:cNvPr>
          <p:cNvSpPr/>
          <p:nvPr userDrawn="1"/>
        </p:nvSpPr>
        <p:spPr>
          <a:xfrm>
            <a:off x="4039942" y="2286000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38E40265-4A8D-444A-A9BC-B0E7B9D885E1}"/>
              </a:ext>
            </a:extLst>
          </p:cNvPr>
          <p:cNvSpPr/>
          <p:nvPr userDrawn="1"/>
        </p:nvSpPr>
        <p:spPr>
          <a:xfrm>
            <a:off x="6355353" y="2286000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C59A0265-F01D-413E-9BFD-CFF7727A547A}"/>
              </a:ext>
            </a:extLst>
          </p:cNvPr>
          <p:cNvSpPr/>
          <p:nvPr userDrawn="1"/>
        </p:nvSpPr>
        <p:spPr>
          <a:xfrm>
            <a:off x="8670763" y="2286000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558581FF-960B-40CF-B397-8D530F6B01D4}"/>
              </a:ext>
            </a:extLst>
          </p:cNvPr>
          <p:cNvSpPr/>
          <p:nvPr userDrawn="1"/>
        </p:nvSpPr>
        <p:spPr>
          <a:xfrm>
            <a:off x="1724531" y="248652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21E2864-7AB4-455E-B3C3-15A30BA697DF}"/>
              </a:ext>
            </a:extLst>
          </p:cNvPr>
          <p:cNvSpPr/>
          <p:nvPr userDrawn="1"/>
        </p:nvSpPr>
        <p:spPr>
          <a:xfrm>
            <a:off x="4039942" y="248652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B1A6392-569A-4510-8DC4-FEA06B7D559E}"/>
              </a:ext>
            </a:extLst>
          </p:cNvPr>
          <p:cNvSpPr/>
          <p:nvPr userDrawn="1"/>
        </p:nvSpPr>
        <p:spPr>
          <a:xfrm>
            <a:off x="6355353" y="248652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466568E7-0250-4413-90C6-CA98D9656861}"/>
              </a:ext>
            </a:extLst>
          </p:cNvPr>
          <p:cNvSpPr/>
          <p:nvPr userDrawn="1"/>
        </p:nvSpPr>
        <p:spPr>
          <a:xfrm>
            <a:off x="8670763" y="248652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1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2D9433-63E2-489C-82F8-7828861E5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5FDDB98-FE0A-45CD-95BC-6A1FCF43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5491FF-A4E0-4826-9CFA-F639AB8DC996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1FE2B1A-EC12-4957-BE71-8AA194F5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CCD3E89-0716-444B-8138-21D786C4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6DBD77-BD98-4B49-9915-C57EB2024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0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46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D7788-F7AC-4C43-B470-240A6949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C58D67-C919-4659-8749-252DB3B4D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384FA4-B832-4C46-B52D-A253D0615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343E36-18EF-4C09-9322-91C2F516E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AB60005-E7ED-48EB-9067-F3EC4C18C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AD9E3E-B8C2-4E26-BC7F-461E131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B391B37-C498-4CB3-B1D4-8CB147E7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57151D3-EB2B-4D72-807C-17175B98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9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11A8FA-0A62-4501-A572-AA9EFD7E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7F6900-855B-4CAF-893B-D6D488DA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9C861B-5425-42C8-A61E-314E2C24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DA3126-4220-4CB8-B65F-946CD334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9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64E839F-43F5-455C-9EE6-D2FB8835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EFFA8-CD78-4216-BBAE-0F48D6762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2D3D2F-5C13-4979-95B3-CD84A2DD5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4C27-56B3-405D-88B2-26624AE20B8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7BBDD1-9CCB-470B-B0EE-F3E153A8F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EB9934-EB9A-4EC4-8226-820F5CDAF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8306-D684-481B-A0E5-897579ED02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9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矢量图形&#10;&#10;自动生成的说明">
            <a:extLst>
              <a:ext uri="{FF2B5EF4-FFF2-40B4-BE49-F238E27FC236}">
                <a16:creationId xmlns:a16="http://schemas.microsoft.com/office/drawing/2014/main" id="{D8374269-6D7A-41F1-BBEA-F4A1AFD5FD8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22" y="6495854"/>
            <a:ext cx="286730" cy="28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1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90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3" Type="http://schemas.openxmlformats.org/officeDocument/2006/relationships/audio" Target="../media/audio2.wav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audio" Target="../media/audio3.wav"/><Relationship Id="rId9" Type="http://schemas.openxmlformats.org/officeDocument/2006/relationships/image" Target="../media/image14.png"/><Relationship Id="rId1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1.png"/><Relationship Id="rId3" Type="http://schemas.openxmlformats.org/officeDocument/2006/relationships/audio" Target="../media/audio3.wav"/><Relationship Id="rId7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4.png"/><Relationship Id="rId4" Type="http://schemas.openxmlformats.org/officeDocument/2006/relationships/audio" Target="../media/audio2.wav"/><Relationship Id="rId9" Type="http://schemas.openxmlformats.org/officeDocument/2006/relationships/image" Target="../media/image23.png"/><Relationship Id="rId1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1.png"/><Relationship Id="rId3" Type="http://schemas.openxmlformats.org/officeDocument/2006/relationships/audio" Target="../media/audio3.wav"/><Relationship Id="rId7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4.png"/><Relationship Id="rId4" Type="http://schemas.openxmlformats.org/officeDocument/2006/relationships/audio" Target="../media/audio2.wav"/><Relationship Id="rId9" Type="http://schemas.openxmlformats.org/officeDocument/2006/relationships/image" Target="../media/image23.png"/><Relationship Id="rId1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1.png"/><Relationship Id="rId3" Type="http://schemas.openxmlformats.org/officeDocument/2006/relationships/audio" Target="../media/audio3.wav"/><Relationship Id="rId7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4.png"/><Relationship Id="rId4" Type="http://schemas.openxmlformats.org/officeDocument/2006/relationships/audio" Target="../media/audio2.wav"/><Relationship Id="rId9" Type="http://schemas.openxmlformats.org/officeDocument/2006/relationships/image" Target="../media/image23.png"/><Relationship Id="rId1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1.png"/><Relationship Id="rId3" Type="http://schemas.openxmlformats.org/officeDocument/2006/relationships/audio" Target="../media/audio3.wav"/><Relationship Id="rId7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4.png"/><Relationship Id="rId4" Type="http://schemas.openxmlformats.org/officeDocument/2006/relationships/audio" Target="../media/audio2.wav"/><Relationship Id="rId9" Type="http://schemas.openxmlformats.org/officeDocument/2006/relationships/image" Target="../media/image24.png"/><Relationship Id="rId1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1.png"/><Relationship Id="rId3" Type="http://schemas.openxmlformats.org/officeDocument/2006/relationships/audio" Target="../media/audio3.wav"/><Relationship Id="rId7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4.png"/><Relationship Id="rId4" Type="http://schemas.openxmlformats.org/officeDocument/2006/relationships/audio" Target="../media/audio2.wav"/><Relationship Id="rId9" Type="http://schemas.openxmlformats.org/officeDocument/2006/relationships/image" Target="../media/image25.png"/><Relationship Id="rId1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audio" Target="../media/audio3.wav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audio" Target="../media/audio2.wav"/><Relationship Id="rId9" Type="http://schemas.openxmlformats.org/officeDocument/2006/relationships/image" Target="../media/image22.png"/><Relationship Id="rId1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zchinese.com/?dist=1d3b7eyJhaWQiOjEzMTYxMzI3LCJpZCI6NH0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2939B04-DCCE-4A7A-A34C-C4DBFC76EE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1100" y="4958725"/>
            <a:ext cx="1564944" cy="156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5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97E71E1B-ECF0-4B56-A7AF-27944EDBB517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书架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6A7BD0C-E343-4C6E-99B8-CB4F4A295DBC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shūjià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1312DAF-D1CC-48FA-B728-4973A55295C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3431" y="1792705"/>
            <a:ext cx="3272590" cy="327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0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66AEB-79C2-4FB3-A695-B335F089C008}"/>
              </a:ext>
            </a:extLst>
          </p:cNvPr>
          <p:cNvSpPr/>
          <p:nvPr/>
        </p:nvSpPr>
        <p:spPr>
          <a:xfrm>
            <a:off x="5522298" y="5277372"/>
            <a:ext cx="1147404" cy="6850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algn="ctr"/>
            <a:r>
              <a:rPr lang="en-US" altLang="zh-CN" sz="4800" dirty="0"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GO</a:t>
            </a:r>
            <a:endParaRPr lang="zh-CN" altLang="en-US" sz="4800" dirty="0"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sp>
        <p:nvSpPr>
          <p:cNvPr id="6" name="矩形: 圆角 3">
            <a:extLst>
              <a:ext uri="{FF2B5EF4-FFF2-40B4-BE49-F238E27FC236}">
                <a16:creationId xmlns:a16="http://schemas.microsoft.com/office/drawing/2014/main" id="{2CADBC36-4A06-4EF8-9E29-89CF332FF07F}"/>
              </a:ext>
            </a:extLst>
          </p:cNvPr>
          <p:cNvSpPr/>
          <p:nvPr/>
        </p:nvSpPr>
        <p:spPr>
          <a:xfrm>
            <a:off x="1770720" y="2033081"/>
            <a:ext cx="8660655" cy="248817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               1. 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请学生找找小猫在哪里，然后在右侧的词语中选择正确的答案；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点击词语，如果选择正确，词语移动到句子里，然后点击箭头到 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     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下一页；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如果选择错误，重新选择。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90AD72A-8C1A-4661-9C39-0DF5611C9E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63020" flipH="1">
            <a:off x="1503251" y="616699"/>
            <a:ext cx="1446442" cy="163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9ECAB9F6-2FA5-438D-BE33-2801B66AF9F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8" y="48361"/>
            <a:ext cx="3833056" cy="383305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107B4F3-FBE6-490C-8718-868E33AA082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448" y="-212062"/>
            <a:ext cx="3229202" cy="34975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FEF90F2-C3A4-40F9-9934-480BCB6EDAD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0029" y="48360"/>
            <a:ext cx="1995377" cy="300156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DF816F8-1A8D-4AA6-9241-432571AC4F3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372" b="24863"/>
          <a:stretch/>
        </p:blipFill>
        <p:spPr>
          <a:xfrm>
            <a:off x="9276788" y="1048431"/>
            <a:ext cx="2915212" cy="3001564"/>
          </a:xfrm>
          <a:prstGeom prst="rect">
            <a:avLst/>
          </a:prstGeom>
        </p:spPr>
      </p:pic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id="{23EC3D8A-FF8E-4BB8-AFD8-C3B8A145403A}"/>
              </a:ext>
            </a:extLst>
          </p:cNvPr>
          <p:cNvSpPr/>
          <p:nvPr/>
        </p:nvSpPr>
        <p:spPr>
          <a:xfrm>
            <a:off x="1254642" y="5524178"/>
            <a:ext cx="4598377" cy="675574"/>
          </a:xfrm>
          <a:prstGeom prst="wedgeRoundRectCallout">
            <a:avLst>
              <a:gd name="adj1" fmla="val -55588"/>
              <a:gd name="adj2" fmla="val -17458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bg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小猫在      下面。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B01B1659-DEBB-4567-9E67-A77E974D993C}"/>
              </a:ext>
            </a:extLst>
          </p:cNvPr>
          <p:cNvSpPr/>
          <p:nvPr/>
        </p:nvSpPr>
        <p:spPr>
          <a:xfrm>
            <a:off x="6232759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桌子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CC027840-382F-438A-89A8-494156B46E2A}"/>
              </a:ext>
            </a:extLst>
          </p:cNvPr>
          <p:cNvSpPr/>
          <p:nvPr/>
        </p:nvSpPr>
        <p:spPr>
          <a:xfrm>
            <a:off x="7705433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F2214CCC-DD75-47B6-B209-453E1B17C1A5}"/>
              </a:ext>
            </a:extLst>
          </p:cNvPr>
          <p:cNvSpPr/>
          <p:nvPr/>
        </p:nvSpPr>
        <p:spPr>
          <a:xfrm>
            <a:off x="9178107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床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08F837A3-1FD7-4E0E-8B2C-8A87CD4ED060}"/>
              </a:ext>
            </a:extLst>
          </p:cNvPr>
          <p:cNvSpPr/>
          <p:nvPr/>
        </p:nvSpPr>
        <p:spPr>
          <a:xfrm>
            <a:off x="10650782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窗户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B76A2CEE-1B9D-45CC-AF94-4C620961AB3A}"/>
              </a:ext>
            </a:extLst>
          </p:cNvPr>
          <p:cNvSpPr/>
          <p:nvPr/>
        </p:nvSpPr>
        <p:spPr>
          <a:xfrm>
            <a:off x="6232759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衣柜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42597369-47E5-45F7-9FA5-00FF0A860A3A}"/>
              </a:ext>
            </a:extLst>
          </p:cNvPr>
          <p:cNvSpPr/>
          <p:nvPr/>
        </p:nvSpPr>
        <p:spPr>
          <a:xfrm>
            <a:off x="7705433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书架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AD0A3427-126C-4857-8177-915704300353}"/>
              </a:ext>
            </a:extLst>
          </p:cNvPr>
          <p:cNvSpPr/>
          <p:nvPr/>
        </p:nvSpPr>
        <p:spPr>
          <a:xfrm>
            <a:off x="9178107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沙发</a:t>
            </a: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D96DF78A-8CA8-405F-B3D5-2DD102A12AB0}"/>
              </a:ext>
            </a:extLst>
          </p:cNvPr>
          <p:cNvSpPr/>
          <p:nvPr/>
        </p:nvSpPr>
        <p:spPr>
          <a:xfrm>
            <a:off x="10650782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D5FBEC8C-0383-4D04-8558-743E129E391A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63020" flipH="1">
            <a:off x="4061" y="4295564"/>
            <a:ext cx="1446442" cy="1630808"/>
          </a:xfrm>
          <a:prstGeom prst="rect">
            <a:avLst/>
          </a:prstGeom>
        </p:spPr>
      </p:pic>
      <p:grpSp>
        <p:nvGrpSpPr>
          <p:cNvPr id="39" name="组合 38">
            <a:extLst>
              <a:ext uri="{FF2B5EF4-FFF2-40B4-BE49-F238E27FC236}">
                <a16:creationId xmlns:a16="http://schemas.microsoft.com/office/drawing/2014/main" id="{2D5D64BF-2E96-49A2-872B-923742BD5FF5}"/>
              </a:ext>
            </a:extLst>
          </p:cNvPr>
          <p:cNvGrpSpPr/>
          <p:nvPr/>
        </p:nvGrpSpPr>
        <p:grpSpPr>
          <a:xfrm>
            <a:off x="5011758" y="2058476"/>
            <a:ext cx="3252994" cy="3094411"/>
            <a:chOff x="5011758" y="2058476"/>
            <a:chExt cx="3252994" cy="3094411"/>
          </a:xfrm>
        </p:grpSpPr>
        <p:pic>
          <p:nvPicPr>
            <p:cNvPr id="40" name="图片 39">
              <a:extLst>
                <a:ext uri="{FF2B5EF4-FFF2-40B4-BE49-F238E27FC236}">
                  <a16:creationId xmlns:a16="http://schemas.microsoft.com/office/drawing/2014/main" id="{76214E25-2F49-476C-9D58-7727D844C4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11758" y="2058476"/>
              <a:ext cx="1780962" cy="2257706"/>
            </a:xfrm>
            <a:prstGeom prst="rect">
              <a:avLst/>
            </a:prstGeom>
          </p:spPr>
        </p:pic>
        <p:pic>
          <p:nvPicPr>
            <p:cNvPr id="41" name="图片 40">
              <a:extLst>
                <a:ext uri="{FF2B5EF4-FFF2-40B4-BE49-F238E27FC236}">
                  <a16:creationId xmlns:a16="http://schemas.microsoft.com/office/drawing/2014/main" id="{14CA2390-8171-4060-93C2-45D32EA43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3166" y="2511301"/>
              <a:ext cx="2641586" cy="2641586"/>
            </a:xfrm>
            <a:prstGeom prst="rect">
              <a:avLst/>
            </a:pr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id="{A52828CB-0065-4D90-AC18-5EFF4A335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4478" y="2464284"/>
              <a:ext cx="918962" cy="918962"/>
            </a:xfrm>
            <a:prstGeom prst="rect">
              <a:avLst/>
            </a:prstGeom>
          </p:spPr>
        </p:pic>
      </p:grpSp>
      <p:pic>
        <p:nvPicPr>
          <p:cNvPr id="43" name="图片 42">
            <a:extLst>
              <a:ext uri="{FF2B5EF4-FFF2-40B4-BE49-F238E27FC236}">
                <a16:creationId xmlns:a16="http://schemas.microsoft.com/office/drawing/2014/main" id="{9F876C32-E620-40D9-8F15-D05F7B0D55A8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8283" y="-390540"/>
            <a:ext cx="2383326" cy="2641586"/>
          </a:xfrm>
          <a:prstGeom prst="rect">
            <a:avLst/>
          </a:prstGeom>
        </p:spPr>
      </p:pic>
      <p:sp>
        <p:nvSpPr>
          <p:cNvPr id="44" name="任意多边形: 形状 4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21A699E-0015-4315-8257-BA9B76553CB4}"/>
              </a:ext>
            </a:extLst>
          </p:cNvPr>
          <p:cNvSpPr/>
          <p:nvPr/>
        </p:nvSpPr>
        <p:spPr>
          <a:xfrm>
            <a:off x="4772049" y="6307657"/>
            <a:ext cx="638054" cy="494482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图片 44">
            <a:extLst>
              <a:ext uri="{FF2B5EF4-FFF2-40B4-BE49-F238E27FC236}">
                <a16:creationId xmlns:a16="http://schemas.microsoft.com/office/drawing/2014/main" id="{5E57ED3D-5B80-43CD-B42C-9D1FC48C1C76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4681" y="3691898"/>
            <a:ext cx="1090752" cy="10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1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81481E-6 L -0.26783 0.0643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98" y="32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5" grpId="0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4" grpId="0" animBg="1"/>
      <p:bldP spid="4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9ECAB9F6-2FA5-438D-BE33-2801B66AF9F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8" y="48361"/>
            <a:ext cx="3833056" cy="383305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107B4F3-FBE6-490C-8718-868E33AA082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448" y="-212062"/>
            <a:ext cx="3229202" cy="34975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FEF90F2-C3A4-40F9-9934-480BCB6EDAD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0029" y="48360"/>
            <a:ext cx="1995377" cy="300156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DF816F8-1A8D-4AA6-9241-432571AC4F3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372" b="24863"/>
          <a:stretch/>
        </p:blipFill>
        <p:spPr>
          <a:xfrm>
            <a:off x="9276788" y="1048431"/>
            <a:ext cx="2915212" cy="3001564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F79E8071-2488-40B1-82C4-44B8358AA412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8186" y="2096628"/>
            <a:ext cx="1090752" cy="1090752"/>
          </a:xfrm>
          <a:prstGeom prst="rect">
            <a:avLst/>
          </a:prstGeom>
        </p:spPr>
      </p:pic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id="{23EC3D8A-FF8E-4BB8-AFD8-C3B8A145403A}"/>
              </a:ext>
            </a:extLst>
          </p:cNvPr>
          <p:cNvSpPr/>
          <p:nvPr/>
        </p:nvSpPr>
        <p:spPr>
          <a:xfrm>
            <a:off x="1254642" y="5524178"/>
            <a:ext cx="4598377" cy="675574"/>
          </a:xfrm>
          <a:prstGeom prst="wedgeRoundRectCallout">
            <a:avLst>
              <a:gd name="adj1" fmla="val -55588"/>
              <a:gd name="adj2" fmla="val -17458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bg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小猫在      上。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B01B1659-DEBB-4567-9E67-A77E974D993C}"/>
              </a:ext>
            </a:extLst>
          </p:cNvPr>
          <p:cNvSpPr/>
          <p:nvPr/>
        </p:nvSpPr>
        <p:spPr>
          <a:xfrm>
            <a:off x="6232759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桌子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CC027840-382F-438A-89A8-494156B46E2A}"/>
              </a:ext>
            </a:extLst>
          </p:cNvPr>
          <p:cNvSpPr/>
          <p:nvPr/>
        </p:nvSpPr>
        <p:spPr>
          <a:xfrm>
            <a:off x="7705433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F2214CCC-DD75-47B6-B209-453E1B17C1A5}"/>
              </a:ext>
            </a:extLst>
          </p:cNvPr>
          <p:cNvSpPr/>
          <p:nvPr/>
        </p:nvSpPr>
        <p:spPr>
          <a:xfrm>
            <a:off x="9178107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床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08F837A3-1FD7-4E0E-8B2C-8A87CD4ED060}"/>
              </a:ext>
            </a:extLst>
          </p:cNvPr>
          <p:cNvSpPr/>
          <p:nvPr/>
        </p:nvSpPr>
        <p:spPr>
          <a:xfrm>
            <a:off x="10650782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窗户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B76A2CEE-1B9D-45CC-AF94-4C620961AB3A}"/>
              </a:ext>
            </a:extLst>
          </p:cNvPr>
          <p:cNvSpPr/>
          <p:nvPr/>
        </p:nvSpPr>
        <p:spPr>
          <a:xfrm>
            <a:off x="6232759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衣柜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42597369-47E5-45F7-9FA5-00FF0A860A3A}"/>
              </a:ext>
            </a:extLst>
          </p:cNvPr>
          <p:cNvSpPr/>
          <p:nvPr/>
        </p:nvSpPr>
        <p:spPr>
          <a:xfrm>
            <a:off x="7705433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书架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AD0A3427-126C-4857-8177-915704300353}"/>
              </a:ext>
            </a:extLst>
          </p:cNvPr>
          <p:cNvSpPr/>
          <p:nvPr/>
        </p:nvSpPr>
        <p:spPr>
          <a:xfrm>
            <a:off x="9178107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沙发</a:t>
            </a: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D96DF78A-8CA8-405F-B3D5-2DD102A12AB0}"/>
              </a:ext>
            </a:extLst>
          </p:cNvPr>
          <p:cNvSpPr/>
          <p:nvPr/>
        </p:nvSpPr>
        <p:spPr>
          <a:xfrm>
            <a:off x="10650782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D5FBEC8C-0383-4D04-8558-743E129E391A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63020" flipH="1">
            <a:off x="4061" y="4295564"/>
            <a:ext cx="1446442" cy="1630808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:a16="http://schemas.microsoft.com/office/drawing/2014/main" id="{1CFAFC18-DFC0-426E-9C9D-7BC149EF3C7F}"/>
              </a:ext>
            </a:extLst>
          </p:cNvPr>
          <p:cNvGrpSpPr/>
          <p:nvPr/>
        </p:nvGrpSpPr>
        <p:grpSpPr>
          <a:xfrm>
            <a:off x="5011758" y="2058476"/>
            <a:ext cx="3252994" cy="3094411"/>
            <a:chOff x="5011758" y="2058476"/>
            <a:chExt cx="3252994" cy="3094411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02FA4FB6-74BA-4311-A41F-110E60DC0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11758" y="2058476"/>
              <a:ext cx="1780962" cy="2257706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00932734-751B-4CDA-9B35-216BD0F43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3166" y="2511301"/>
              <a:ext cx="2641586" cy="2641586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65D7FBB8-E229-4D79-B486-342CA2B19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4478" y="2464284"/>
              <a:ext cx="918962" cy="918962"/>
            </a:xfrm>
            <a:prstGeom prst="rect">
              <a:avLst/>
            </a:prstGeom>
          </p:spPr>
        </p:pic>
      </p:grpSp>
      <p:pic>
        <p:nvPicPr>
          <p:cNvPr id="36" name="图片 35">
            <a:extLst>
              <a:ext uri="{FF2B5EF4-FFF2-40B4-BE49-F238E27FC236}">
                <a16:creationId xmlns:a16="http://schemas.microsoft.com/office/drawing/2014/main" id="{0B022631-41CF-497B-9037-00656E137B19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8283" y="-390540"/>
            <a:ext cx="2383326" cy="2641586"/>
          </a:xfrm>
          <a:prstGeom prst="rect">
            <a:avLst/>
          </a:prstGeom>
        </p:spPr>
      </p:pic>
      <p:sp>
        <p:nvSpPr>
          <p:cNvPr id="38" name="任意多边形: 形状 3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79BB8F-3665-4E43-9452-5F07DBE8D1BA}"/>
              </a:ext>
            </a:extLst>
          </p:cNvPr>
          <p:cNvSpPr/>
          <p:nvPr/>
        </p:nvSpPr>
        <p:spPr>
          <a:xfrm>
            <a:off x="4772049" y="6307657"/>
            <a:ext cx="638054" cy="494482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69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49023 0.0643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18" y="32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35" grpId="0" animBg="1"/>
      <p:bldP spid="27" grpId="1" animBg="1"/>
      <p:bldP spid="28" grpId="0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3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9ECAB9F6-2FA5-438D-BE33-2801B66AF9F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8" y="48361"/>
            <a:ext cx="3833056" cy="383305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107B4F3-FBE6-490C-8718-868E33AA082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448" y="-212062"/>
            <a:ext cx="3229202" cy="34975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FEF90F2-C3A4-40F9-9934-480BCB6EDAD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0029" y="48360"/>
            <a:ext cx="1995377" cy="300156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DF816F8-1A8D-4AA6-9241-432571AC4F3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372" b="24863"/>
          <a:stretch/>
        </p:blipFill>
        <p:spPr>
          <a:xfrm>
            <a:off x="9276788" y="1048431"/>
            <a:ext cx="2915212" cy="3001564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F79E8071-2488-40B1-82C4-44B8358AA412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5579" y="874137"/>
            <a:ext cx="1090752" cy="1090752"/>
          </a:xfrm>
          <a:prstGeom prst="rect">
            <a:avLst/>
          </a:prstGeom>
        </p:spPr>
      </p:pic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id="{23EC3D8A-FF8E-4BB8-AFD8-C3B8A145403A}"/>
              </a:ext>
            </a:extLst>
          </p:cNvPr>
          <p:cNvSpPr/>
          <p:nvPr/>
        </p:nvSpPr>
        <p:spPr>
          <a:xfrm>
            <a:off x="1254642" y="5524178"/>
            <a:ext cx="4598377" cy="675574"/>
          </a:xfrm>
          <a:prstGeom prst="wedgeRoundRectCallout">
            <a:avLst>
              <a:gd name="adj1" fmla="val -55588"/>
              <a:gd name="adj2" fmla="val -17458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bg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小猫在      里。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B01B1659-DEBB-4567-9E67-A77E974D993C}"/>
              </a:ext>
            </a:extLst>
          </p:cNvPr>
          <p:cNvSpPr/>
          <p:nvPr/>
        </p:nvSpPr>
        <p:spPr>
          <a:xfrm>
            <a:off x="6232759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桌子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CC027840-382F-438A-89A8-494156B46E2A}"/>
              </a:ext>
            </a:extLst>
          </p:cNvPr>
          <p:cNvSpPr/>
          <p:nvPr/>
        </p:nvSpPr>
        <p:spPr>
          <a:xfrm>
            <a:off x="7705433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F2214CCC-DD75-47B6-B209-453E1B17C1A5}"/>
              </a:ext>
            </a:extLst>
          </p:cNvPr>
          <p:cNvSpPr/>
          <p:nvPr/>
        </p:nvSpPr>
        <p:spPr>
          <a:xfrm>
            <a:off x="9178107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床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08F837A3-1FD7-4E0E-8B2C-8A87CD4ED060}"/>
              </a:ext>
            </a:extLst>
          </p:cNvPr>
          <p:cNvSpPr/>
          <p:nvPr/>
        </p:nvSpPr>
        <p:spPr>
          <a:xfrm>
            <a:off x="10650782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窗户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B76A2CEE-1B9D-45CC-AF94-4C620961AB3A}"/>
              </a:ext>
            </a:extLst>
          </p:cNvPr>
          <p:cNvSpPr/>
          <p:nvPr/>
        </p:nvSpPr>
        <p:spPr>
          <a:xfrm>
            <a:off x="6232759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衣柜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42597369-47E5-45F7-9FA5-00FF0A860A3A}"/>
              </a:ext>
            </a:extLst>
          </p:cNvPr>
          <p:cNvSpPr/>
          <p:nvPr/>
        </p:nvSpPr>
        <p:spPr>
          <a:xfrm>
            <a:off x="7705433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书架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AD0A3427-126C-4857-8177-915704300353}"/>
              </a:ext>
            </a:extLst>
          </p:cNvPr>
          <p:cNvSpPr/>
          <p:nvPr/>
        </p:nvSpPr>
        <p:spPr>
          <a:xfrm>
            <a:off x="9178107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沙发</a:t>
            </a: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D96DF78A-8CA8-405F-B3D5-2DD102A12AB0}"/>
              </a:ext>
            </a:extLst>
          </p:cNvPr>
          <p:cNvSpPr/>
          <p:nvPr/>
        </p:nvSpPr>
        <p:spPr>
          <a:xfrm>
            <a:off x="10650782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D5FBEC8C-0383-4D04-8558-743E129E391A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63020" flipH="1">
            <a:off x="4061" y="4295564"/>
            <a:ext cx="1446442" cy="1630808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:a16="http://schemas.microsoft.com/office/drawing/2014/main" id="{379F5917-1488-465F-9E4D-5FF812B0258F}"/>
              </a:ext>
            </a:extLst>
          </p:cNvPr>
          <p:cNvGrpSpPr/>
          <p:nvPr/>
        </p:nvGrpSpPr>
        <p:grpSpPr>
          <a:xfrm>
            <a:off x="5011758" y="2058476"/>
            <a:ext cx="3252994" cy="3094411"/>
            <a:chOff x="5011758" y="2058476"/>
            <a:chExt cx="3252994" cy="3094411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0CC34968-2B23-4E59-B7B8-E22699BB2B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11758" y="2058476"/>
              <a:ext cx="1780962" cy="2257706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FE50C69A-88A5-403C-9881-DF4F7EA91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3166" y="2511301"/>
              <a:ext cx="2641586" cy="2641586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4F983D59-43D0-4651-ABB2-B3E8E5730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4478" y="2464284"/>
              <a:ext cx="918962" cy="918962"/>
            </a:xfrm>
            <a:prstGeom prst="rect">
              <a:avLst/>
            </a:prstGeom>
          </p:spPr>
        </p:pic>
      </p:grpSp>
      <p:pic>
        <p:nvPicPr>
          <p:cNvPr id="36" name="图片 35">
            <a:extLst>
              <a:ext uri="{FF2B5EF4-FFF2-40B4-BE49-F238E27FC236}">
                <a16:creationId xmlns:a16="http://schemas.microsoft.com/office/drawing/2014/main" id="{EC95D473-2EAA-4E73-A204-5342D9B6A679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8283" y="-390540"/>
            <a:ext cx="2383326" cy="2641586"/>
          </a:xfrm>
          <a:prstGeom prst="rect">
            <a:avLst/>
          </a:prstGeom>
        </p:spPr>
      </p:pic>
      <p:sp>
        <p:nvSpPr>
          <p:cNvPr id="38" name="任意多边形: 形状 3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D1BB81-1321-4EC9-BA62-86D336C21702}"/>
              </a:ext>
            </a:extLst>
          </p:cNvPr>
          <p:cNvSpPr/>
          <p:nvPr/>
        </p:nvSpPr>
        <p:spPr>
          <a:xfrm>
            <a:off x="4772049" y="6307657"/>
            <a:ext cx="638054" cy="494482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2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24518 -0.0511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32" grpId="0" animBg="1"/>
      <p:bldP spid="33" grpId="0" animBg="1"/>
      <p:bldP spid="34" grpId="0" animBg="1"/>
      <p:bldP spid="38" grpId="0" animBg="1"/>
      <p:bldP spid="3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9ECAB9F6-2FA5-438D-BE33-2801B66AF9F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8" y="48361"/>
            <a:ext cx="3833056" cy="383305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107B4F3-FBE6-490C-8718-868E33AA082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448" y="-212062"/>
            <a:ext cx="3229202" cy="34975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FEF90F2-C3A4-40F9-9934-480BCB6EDAD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0029" y="48360"/>
            <a:ext cx="1995377" cy="300156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DF816F8-1A8D-4AA6-9241-432571AC4F3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372" b="24863"/>
          <a:stretch/>
        </p:blipFill>
        <p:spPr>
          <a:xfrm>
            <a:off x="9276788" y="1048431"/>
            <a:ext cx="2915212" cy="3001564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F79E8071-2488-40B1-82C4-44B8358AA412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096" y="1877821"/>
            <a:ext cx="1090752" cy="1090752"/>
          </a:xfrm>
          <a:prstGeom prst="rect">
            <a:avLst/>
          </a:prstGeom>
        </p:spPr>
      </p:pic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id="{23EC3D8A-FF8E-4BB8-AFD8-C3B8A145403A}"/>
              </a:ext>
            </a:extLst>
          </p:cNvPr>
          <p:cNvSpPr/>
          <p:nvPr/>
        </p:nvSpPr>
        <p:spPr>
          <a:xfrm>
            <a:off x="1254642" y="5524178"/>
            <a:ext cx="4598377" cy="675574"/>
          </a:xfrm>
          <a:prstGeom prst="wedgeRoundRectCallout">
            <a:avLst>
              <a:gd name="adj1" fmla="val -55588"/>
              <a:gd name="adj2" fmla="val -17458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bg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小猫在      上。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B01B1659-DEBB-4567-9E67-A77E974D993C}"/>
              </a:ext>
            </a:extLst>
          </p:cNvPr>
          <p:cNvSpPr/>
          <p:nvPr/>
        </p:nvSpPr>
        <p:spPr>
          <a:xfrm>
            <a:off x="6232759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桌子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CC027840-382F-438A-89A8-494156B46E2A}"/>
              </a:ext>
            </a:extLst>
          </p:cNvPr>
          <p:cNvSpPr/>
          <p:nvPr/>
        </p:nvSpPr>
        <p:spPr>
          <a:xfrm>
            <a:off x="7705433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F2214CCC-DD75-47B6-B209-453E1B17C1A5}"/>
              </a:ext>
            </a:extLst>
          </p:cNvPr>
          <p:cNvSpPr/>
          <p:nvPr/>
        </p:nvSpPr>
        <p:spPr>
          <a:xfrm>
            <a:off x="9178107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床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08F837A3-1FD7-4E0E-8B2C-8A87CD4ED060}"/>
              </a:ext>
            </a:extLst>
          </p:cNvPr>
          <p:cNvSpPr/>
          <p:nvPr/>
        </p:nvSpPr>
        <p:spPr>
          <a:xfrm>
            <a:off x="10650782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窗户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B76A2CEE-1B9D-45CC-AF94-4C620961AB3A}"/>
              </a:ext>
            </a:extLst>
          </p:cNvPr>
          <p:cNvSpPr/>
          <p:nvPr/>
        </p:nvSpPr>
        <p:spPr>
          <a:xfrm>
            <a:off x="6232759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衣柜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42597369-47E5-45F7-9FA5-00FF0A860A3A}"/>
              </a:ext>
            </a:extLst>
          </p:cNvPr>
          <p:cNvSpPr/>
          <p:nvPr/>
        </p:nvSpPr>
        <p:spPr>
          <a:xfrm>
            <a:off x="7705433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书架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AD0A3427-126C-4857-8177-915704300353}"/>
              </a:ext>
            </a:extLst>
          </p:cNvPr>
          <p:cNvSpPr/>
          <p:nvPr/>
        </p:nvSpPr>
        <p:spPr>
          <a:xfrm>
            <a:off x="9178107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沙发</a:t>
            </a: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D96DF78A-8CA8-405F-B3D5-2DD102A12AB0}"/>
              </a:ext>
            </a:extLst>
          </p:cNvPr>
          <p:cNvSpPr/>
          <p:nvPr/>
        </p:nvSpPr>
        <p:spPr>
          <a:xfrm>
            <a:off x="10650782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D5FBEC8C-0383-4D04-8558-743E129E391A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63020" flipH="1">
            <a:off x="4061" y="4295564"/>
            <a:ext cx="1446442" cy="1630808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:a16="http://schemas.microsoft.com/office/drawing/2014/main" id="{6CCBB819-6F72-4011-ADC7-BBA7DC9E9073}"/>
              </a:ext>
            </a:extLst>
          </p:cNvPr>
          <p:cNvGrpSpPr/>
          <p:nvPr/>
        </p:nvGrpSpPr>
        <p:grpSpPr>
          <a:xfrm>
            <a:off x="5011758" y="2058476"/>
            <a:ext cx="3252994" cy="3094411"/>
            <a:chOff x="5011758" y="2058476"/>
            <a:chExt cx="3252994" cy="3094411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8FB51C87-D5BF-4AC1-8D04-EAF51FC63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11758" y="2058476"/>
              <a:ext cx="1780962" cy="2257706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EB3969A1-B443-4719-882B-DB5293FE1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3166" y="2511301"/>
              <a:ext cx="2641586" cy="2641586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B0248D6-A7A9-4711-897E-FCE6FD7CC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4478" y="2464284"/>
              <a:ext cx="918962" cy="918962"/>
            </a:xfrm>
            <a:prstGeom prst="rect">
              <a:avLst/>
            </a:prstGeom>
          </p:spPr>
        </p:pic>
      </p:grpSp>
      <p:pic>
        <p:nvPicPr>
          <p:cNvPr id="36" name="图片 35">
            <a:extLst>
              <a:ext uri="{FF2B5EF4-FFF2-40B4-BE49-F238E27FC236}">
                <a16:creationId xmlns:a16="http://schemas.microsoft.com/office/drawing/2014/main" id="{023167C8-33B1-4E44-85E5-9C99B4CD7B4B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8283" y="-390540"/>
            <a:ext cx="2383326" cy="2641586"/>
          </a:xfrm>
          <a:prstGeom prst="rect">
            <a:avLst/>
          </a:prstGeom>
        </p:spPr>
      </p:pic>
      <p:sp>
        <p:nvSpPr>
          <p:cNvPr id="38" name="任意多边形: 形状 3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EA41ECC-4D77-4F77-9D5F-D33E7A00000E}"/>
              </a:ext>
            </a:extLst>
          </p:cNvPr>
          <p:cNvSpPr/>
          <p:nvPr/>
        </p:nvSpPr>
        <p:spPr>
          <a:xfrm>
            <a:off x="4772049" y="6307657"/>
            <a:ext cx="638054" cy="494482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0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48581 -0.0511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97" y="-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3" grpId="1" animBg="1"/>
      <p:bldP spid="34" grpId="0" animBg="1"/>
      <p:bldP spid="38" grpId="0" animBg="1"/>
      <p:bldP spid="3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9ECAB9F6-2FA5-438D-BE33-2801B66AF9F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8" y="48361"/>
            <a:ext cx="3833056" cy="383305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107B4F3-FBE6-490C-8718-868E33AA082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448" y="-212062"/>
            <a:ext cx="3229202" cy="34975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FEF90F2-C3A4-40F9-9934-480BCB6EDAD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0029" y="48360"/>
            <a:ext cx="1995377" cy="300156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DF816F8-1A8D-4AA6-9241-432571AC4F3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372" b="24863"/>
          <a:stretch/>
        </p:blipFill>
        <p:spPr>
          <a:xfrm>
            <a:off x="9276788" y="1048431"/>
            <a:ext cx="2915212" cy="3001564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F79E8071-2488-40B1-82C4-44B8358AA412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1436" y="3240070"/>
            <a:ext cx="983930" cy="983930"/>
          </a:xfrm>
          <a:prstGeom prst="rect">
            <a:avLst/>
          </a:prstGeom>
        </p:spPr>
      </p:pic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id="{23EC3D8A-FF8E-4BB8-AFD8-C3B8A145403A}"/>
              </a:ext>
            </a:extLst>
          </p:cNvPr>
          <p:cNvSpPr/>
          <p:nvPr/>
        </p:nvSpPr>
        <p:spPr>
          <a:xfrm>
            <a:off x="1254642" y="5524178"/>
            <a:ext cx="4598377" cy="675574"/>
          </a:xfrm>
          <a:prstGeom prst="wedgeRoundRectCallout">
            <a:avLst>
              <a:gd name="adj1" fmla="val -55588"/>
              <a:gd name="adj2" fmla="val -17458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bg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小猫在      下面。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B01B1659-DEBB-4567-9E67-A77E974D993C}"/>
              </a:ext>
            </a:extLst>
          </p:cNvPr>
          <p:cNvSpPr/>
          <p:nvPr/>
        </p:nvSpPr>
        <p:spPr>
          <a:xfrm>
            <a:off x="6232759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桌子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CC027840-382F-438A-89A8-494156B46E2A}"/>
              </a:ext>
            </a:extLst>
          </p:cNvPr>
          <p:cNvSpPr/>
          <p:nvPr/>
        </p:nvSpPr>
        <p:spPr>
          <a:xfrm>
            <a:off x="7705433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F2214CCC-DD75-47B6-B209-453E1B17C1A5}"/>
              </a:ext>
            </a:extLst>
          </p:cNvPr>
          <p:cNvSpPr/>
          <p:nvPr/>
        </p:nvSpPr>
        <p:spPr>
          <a:xfrm>
            <a:off x="9178107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床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08F837A3-1FD7-4E0E-8B2C-8A87CD4ED060}"/>
              </a:ext>
            </a:extLst>
          </p:cNvPr>
          <p:cNvSpPr/>
          <p:nvPr/>
        </p:nvSpPr>
        <p:spPr>
          <a:xfrm>
            <a:off x="10650782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窗户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B76A2CEE-1B9D-45CC-AF94-4C620961AB3A}"/>
              </a:ext>
            </a:extLst>
          </p:cNvPr>
          <p:cNvSpPr/>
          <p:nvPr/>
        </p:nvSpPr>
        <p:spPr>
          <a:xfrm>
            <a:off x="6232759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衣柜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42597369-47E5-45F7-9FA5-00FF0A860A3A}"/>
              </a:ext>
            </a:extLst>
          </p:cNvPr>
          <p:cNvSpPr/>
          <p:nvPr/>
        </p:nvSpPr>
        <p:spPr>
          <a:xfrm>
            <a:off x="7705433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书架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AD0A3427-126C-4857-8177-915704300353}"/>
              </a:ext>
            </a:extLst>
          </p:cNvPr>
          <p:cNvSpPr/>
          <p:nvPr/>
        </p:nvSpPr>
        <p:spPr>
          <a:xfrm>
            <a:off x="9178107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沙发</a:t>
            </a: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D96DF78A-8CA8-405F-B3D5-2DD102A12AB0}"/>
              </a:ext>
            </a:extLst>
          </p:cNvPr>
          <p:cNvSpPr/>
          <p:nvPr/>
        </p:nvSpPr>
        <p:spPr>
          <a:xfrm>
            <a:off x="10650782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D5FBEC8C-0383-4D04-8558-743E129E391A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63020" flipH="1">
            <a:off x="4061" y="4295564"/>
            <a:ext cx="1446442" cy="1630808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:a16="http://schemas.microsoft.com/office/drawing/2014/main" id="{54D1BB63-882E-423B-884A-C220BD6CE145}"/>
              </a:ext>
            </a:extLst>
          </p:cNvPr>
          <p:cNvGrpSpPr/>
          <p:nvPr/>
        </p:nvGrpSpPr>
        <p:grpSpPr>
          <a:xfrm>
            <a:off x="5011758" y="2058476"/>
            <a:ext cx="3252994" cy="3094411"/>
            <a:chOff x="5011758" y="2058476"/>
            <a:chExt cx="3252994" cy="3094411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9F017217-0C3A-4653-9E12-4C1D424C1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11758" y="2058476"/>
              <a:ext cx="1780962" cy="2257706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C805BE28-D8A8-45D6-91FE-D4CB6D9B2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3166" y="2511301"/>
              <a:ext cx="2641586" cy="2641586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674DCF8D-9AB6-4B6D-AEFE-2D03EA9FF3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4478" y="2464284"/>
              <a:ext cx="918962" cy="918962"/>
            </a:xfrm>
            <a:prstGeom prst="rect">
              <a:avLst/>
            </a:prstGeom>
          </p:spPr>
        </p:pic>
      </p:grpSp>
      <p:pic>
        <p:nvPicPr>
          <p:cNvPr id="36" name="图片 35">
            <a:extLst>
              <a:ext uri="{FF2B5EF4-FFF2-40B4-BE49-F238E27FC236}">
                <a16:creationId xmlns:a16="http://schemas.microsoft.com/office/drawing/2014/main" id="{CF562BD2-E4FD-4D18-A0D9-4C2ED89ACF0C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8283" y="-390540"/>
            <a:ext cx="2383326" cy="2641586"/>
          </a:xfrm>
          <a:prstGeom prst="rect">
            <a:avLst/>
          </a:prstGeom>
        </p:spPr>
      </p:pic>
      <p:sp>
        <p:nvSpPr>
          <p:cNvPr id="38" name="任意多边形: 形状 3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B6A52DA-1652-4977-9197-9615AB90CED2}"/>
              </a:ext>
            </a:extLst>
          </p:cNvPr>
          <p:cNvSpPr/>
          <p:nvPr/>
        </p:nvSpPr>
        <p:spPr>
          <a:xfrm>
            <a:off x="4772049" y="6307657"/>
            <a:ext cx="638054" cy="494482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5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81481E-6 L -0.38776 0.0643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88" y="32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5" grpId="0" animBg="1"/>
      <p:bldP spid="27" grpId="0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3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9ECAB9F6-2FA5-438D-BE33-2801B66AF9F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8" y="48361"/>
            <a:ext cx="3833056" cy="383305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107B4F3-FBE6-490C-8718-868E33AA082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448" y="-212062"/>
            <a:ext cx="3229202" cy="34975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FEF90F2-C3A4-40F9-9934-480BCB6EDAD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0029" y="48360"/>
            <a:ext cx="1995377" cy="300156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DF816F8-1A8D-4AA6-9241-432571AC4F3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372" b="24863"/>
          <a:stretch/>
        </p:blipFill>
        <p:spPr>
          <a:xfrm>
            <a:off x="9276788" y="1048431"/>
            <a:ext cx="2915212" cy="3001564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F79E8071-2488-40B1-82C4-44B8358AA412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5309" y="832861"/>
            <a:ext cx="835920" cy="835920"/>
          </a:xfrm>
          <a:prstGeom prst="rect">
            <a:avLst/>
          </a:prstGeom>
        </p:spPr>
      </p:pic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id="{23EC3D8A-FF8E-4BB8-AFD8-C3B8A145403A}"/>
              </a:ext>
            </a:extLst>
          </p:cNvPr>
          <p:cNvSpPr/>
          <p:nvPr/>
        </p:nvSpPr>
        <p:spPr>
          <a:xfrm>
            <a:off x="1254642" y="5524178"/>
            <a:ext cx="4598377" cy="675574"/>
          </a:xfrm>
          <a:prstGeom prst="wedgeRoundRectCallout">
            <a:avLst>
              <a:gd name="adj1" fmla="val -55588"/>
              <a:gd name="adj2" fmla="val -17458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bg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小猫在      上。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B01B1659-DEBB-4567-9E67-A77E974D993C}"/>
              </a:ext>
            </a:extLst>
          </p:cNvPr>
          <p:cNvSpPr/>
          <p:nvPr/>
        </p:nvSpPr>
        <p:spPr>
          <a:xfrm>
            <a:off x="6232759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桌子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CC027840-382F-438A-89A8-494156B46E2A}"/>
              </a:ext>
            </a:extLst>
          </p:cNvPr>
          <p:cNvSpPr/>
          <p:nvPr/>
        </p:nvSpPr>
        <p:spPr>
          <a:xfrm>
            <a:off x="7705433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F2214CCC-DD75-47B6-B209-453E1B17C1A5}"/>
              </a:ext>
            </a:extLst>
          </p:cNvPr>
          <p:cNvSpPr/>
          <p:nvPr/>
        </p:nvSpPr>
        <p:spPr>
          <a:xfrm>
            <a:off x="9178107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床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08F837A3-1FD7-4E0E-8B2C-8A87CD4ED060}"/>
              </a:ext>
            </a:extLst>
          </p:cNvPr>
          <p:cNvSpPr/>
          <p:nvPr/>
        </p:nvSpPr>
        <p:spPr>
          <a:xfrm>
            <a:off x="10650782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窗户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B76A2CEE-1B9D-45CC-AF94-4C620961AB3A}"/>
              </a:ext>
            </a:extLst>
          </p:cNvPr>
          <p:cNvSpPr/>
          <p:nvPr/>
        </p:nvSpPr>
        <p:spPr>
          <a:xfrm>
            <a:off x="6232759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衣柜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42597369-47E5-45F7-9FA5-00FF0A860A3A}"/>
              </a:ext>
            </a:extLst>
          </p:cNvPr>
          <p:cNvSpPr/>
          <p:nvPr/>
        </p:nvSpPr>
        <p:spPr>
          <a:xfrm>
            <a:off x="7705433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书架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AD0A3427-126C-4857-8177-915704300353}"/>
              </a:ext>
            </a:extLst>
          </p:cNvPr>
          <p:cNvSpPr/>
          <p:nvPr/>
        </p:nvSpPr>
        <p:spPr>
          <a:xfrm>
            <a:off x="9178107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沙发</a:t>
            </a: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D96DF78A-8CA8-405F-B3D5-2DD102A12AB0}"/>
              </a:ext>
            </a:extLst>
          </p:cNvPr>
          <p:cNvSpPr/>
          <p:nvPr/>
        </p:nvSpPr>
        <p:spPr>
          <a:xfrm>
            <a:off x="10650782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D5FBEC8C-0383-4D04-8558-743E129E391A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63020" flipH="1">
            <a:off x="4061" y="4295564"/>
            <a:ext cx="1446442" cy="1630808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:a16="http://schemas.microsoft.com/office/drawing/2014/main" id="{CFB17D78-2EEE-4F9D-8192-70895AAC99ED}"/>
              </a:ext>
            </a:extLst>
          </p:cNvPr>
          <p:cNvGrpSpPr/>
          <p:nvPr/>
        </p:nvGrpSpPr>
        <p:grpSpPr>
          <a:xfrm>
            <a:off x="5011758" y="2058476"/>
            <a:ext cx="3252994" cy="3094411"/>
            <a:chOff x="5011758" y="2058476"/>
            <a:chExt cx="3252994" cy="3094411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712FFBD0-9F35-4CC2-A23D-239A9E5777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11758" y="2058476"/>
              <a:ext cx="1780962" cy="2257706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DE5001D9-85D7-4BD9-91D0-D18968F53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3166" y="2511301"/>
              <a:ext cx="2641586" cy="2641586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7506CA53-2925-4554-9B96-F01F692CC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4478" y="2464284"/>
              <a:ext cx="918962" cy="918962"/>
            </a:xfrm>
            <a:prstGeom prst="rect">
              <a:avLst/>
            </a:prstGeom>
          </p:spPr>
        </p:pic>
      </p:grpSp>
      <p:pic>
        <p:nvPicPr>
          <p:cNvPr id="36" name="图片 35">
            <a:extLst>
              <a:ext uri="{FF2B5EF4-FFF2-40B4-BE49-F238E27FC236}">
                <a16:creationId xmlns:a16="http://schemas.microsoft.com/office/drawing/2014/main" id="{CFCE7876-B66C-4549-B5A8-8310F293D237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8283" y="-390540"/>
            <a:ext cx="2383326" cy="2641586"/>
          </a:xfrm>
          <a:prstGeom prst="rect">
            <a:avLst/>
          </a:prstGeom>
        </p:spPr>
      </p:pic>
      <p:sp>
        <p:nvSpPr>
          <p:cNvPr id="38" name="任意多边形: 形状 3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0B9EA9-0AA0-4182-8FAE-8812AFB29CA9}"/>
              </a:ext>
            </a:extLst>
          </p:cNvPr>
          <p:cNvSpPr/>
          <p:nvPr/>
        </p:nvSpPr>
        <p:spPr>
          <a:xfrm>
            <a:off x="4772049" y="6307657"/>
            <a:ext cx="638054" cy="494482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62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-0.36771 -0.0511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-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8" grpId="0" animBg="1"/>
      <p:bldP spid="3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F79E8071-2488-40B1-82C4-44B8358AA41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2289" y="1873289"/>
            <a:ext cx="1090752" cy="1090752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9ECAB9F6-2FA5-438D-BE33-2801B66AF9F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8" y="48361"/>
            <a:ext cx="3833056" cy="383305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107B4F3-FBE6-490C-8718-868E33AA082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448" y="-212062"/>
            <a:ext cx="3229202" cy="34975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FEF90F2-C3A4-40F9-9934-480BCB6EDAD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0029" y="48360"/>
            <a:ext cx="1995377" cy="300156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42C0951-6C91-445D-84D3-45B1E8E5BA4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8283" y="-390540"/>
            <a:ext cx="2383326" cy="264158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DF816F8-1A8D-4AA6-9241-432571AC4F3E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372" b="24863"/>
          <a:stretch/>
        </p:blipFill>
        <p:spPr>
          <a:xfrm>
            <a:off x="9276788" y="1048431"/>
            <a:ext cx="2915212" cy="3001564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61B08B7D-ACFC-4332-A285-2D367DE8588D}"/>
              </a:ext>
            </a:extLst>
          </p:cNvPr>
          <p:cNvGrpSpPr/>
          <p:nvPr/>
        </p:nvGrpSpPr>
        <p:grpSpPr>
          <a:xfrm>
            <a:off x="5011758" y="2058476"/>
            <a:ext cx="3252994" cy="3094411"/>
            <a:chOff x="5011758" y="2058476"/>
            <a:chExt cx="3252994" cy="3094411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E393130A-C25B-4739-B4EA-09A02028F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11758" y="2058476"/>
              <a:ext cx="1780962" cy="2257706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5DBB08B7-99BD-4DD6-BF39-E0A535E73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3166" y="2511301"/>
              <a:ext cx="2641586" cy="2641586"/>
            </a:xfrm>
            <a:prstGeom prst="rect">
              <a:avLst/>
            </a:prstGeom>
          </p:spPr>
        </p:pic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392D91FC-3A2C-4521-AE04-7D8E8166F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4478" y="2464284"/>
              <a:ext cx="918962" cy="918962"/>
            </a:xfrm>
            <a:prstGeom prst="rect">
              <a:avLst/>
            </a:prstGeom>
          </p:spPr>
        </p:pic>
      </p:grpSp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id="{23EC3D8A-FF8E-4BB8-AFD8-C3B8A145403A}"/>
              </a:ext>
            </a:extLst>
          </p:cNvPr>
          <p:cNvSpPr/>
          <p:nvPr/>
        </p:nvSpPr>
        <p:spPr>
          <a:xfrm>
            <a:off x="1254642" y="5524178"/>
            <a:ext cx="4598377" cy="675574"/>
          </a:xfrm>
          <a:prstGeom prst="wedgeRoundRectCallout">
            <a:avLst>
              <a:gd name="adj1" fmla="val -55588"/>
              <a:gd name="adj2" fmla="val -17458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bg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小猫在      下面。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B01B1659-DEBB-4567-9E67-A77E974D993C}"/>
              </a:ext>
            </a:extLst>
          </p:cNvPr>
          <p:cNvSpPr/>
          <p:nvPr/>
        </p:nvSpPr>
        <p:spPr>
          <a:xfrm>
            <a:off x="6232759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桌子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CC027840-382F-438A-89A8-494156B46E2A}"/>
              </a:ext>
            </a:extLst>
          </p:cNvPr>
          <p:cNvSpPr/>
          <p:nvPr/>
        </p:nvSpPr>
        <p:spPr>
          <a:xfrm>
            <a:off x="7705433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F2214CCC-DD75-47B6-B209-453E1B17C1A5}"/>
              </a:ext>
            </a:extLst>
          </p:cNvPr>
          <p:cNvSpPr/>
          <p:nvPr/>
        </p:nvSpPr>
        <p:spPr>
          <a:xfrm>
            <a:off x="9178107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床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08F837A3-1FD7-4E0E-8B2C-8A87CD4ED060}"/>
              </a:ext>
            </a:extLst>
          </p:cNvPr>
          <p:cNvSpPr/>
          <p:nvPr/>
        </p:nvSpPr>
        <p:spPr>
          <a:xfrm>
            <a:off x="10650782" y="5125146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窗户</a:t>
            </a: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B76A2CEE-1B9D-45CC-AF94-4C620961AB3A}"/>
              </a:ext>
            </a:extLst>
          </p:cNvPr>
          <p:cNvSpPr/>
          <p:nvPr/>
        </p:nvSpPr>
        <p:spPr>
          <a:xfrm>
            <a:off x="6232759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衣柜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42597369-47E5-45F7-9FA5-00FF0A860A3A}"/>
              </a:ext>
            </a:extLst>
          </p:cNvPr>
          <p:cNvSpPr/>
          <p:nvPr/>
        </p:nvSpPr>
        <p:spPr>
          <a:xfrm>
            <a:off x="7705433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书架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AD0A3427-126C-4857-8177-915704300353}"/>
              </a:ext>
            </a:extLst>
          </p:cNvPr>
          <p:cNvSpPr/>
          <p:nvPr/>
        </p:nvSpPr>
        <p:spPr>
          <a:xfrm>
            <a:off x="9178107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沙发</a:t>
            </a: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D96DF78A-8CA8-405F-B3D5-2DD102A12AB0}"/>
              </a:ext>
            </a:extLst>
          </p:cNvPr>
          <p:cNvSpPr/>
          <p:nvPr/>
        </p:nvSpPr>
        <p:spPr>
          <a:xfrm>
            <a:off x="10650782" y="5916745"/>
            <a:ext cx="1318437" cy="606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D5FBEC8C-0383-4D04-8558-743E129E391A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63020" flipH="1">
            <a:off x="4061" y="4295564"/>
            <a:ext cx="1446442" cy="1630808"/>
          </a:xfrm>
          <a:prstGeom prst="rect">
            <a:avLst/>
          </a:prstGeom>
        </p:spPr>
      </p:pic>
      <p:sp>
        <p:nvSpPr>
          <p:cNvPr id="23" name="任意多边形: 形状 2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4A58F9-B10E-4E20-A0AB-EEA1501F38EC}"/>
              </a:ext>
            </a:extLst>
          </p:cNvPr>
          <p:cNvSpPr/>
          <p:nvPr/>
        </p:nvSpPr>
        <p:spPr>
          <a:xfrm>
            <a:off x="4772049" y="6307657"/>
            <a:ext cx="638054" cy="494482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65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6302 0.0643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0" y="32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5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34" grpId="0" animBg="1"/>
      <p:bldP spid="23" grpId="0" animBg="1"/>
      <p:bldP spid="2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/>
            <a:extLst>
              <a:ext uri="{FF2B5EF4-FFF2-40B4-BE49-F238E27FC236}">
                <a16:creationId xmlns:a16="http://schemas.microsoft.com/office/drawing/2014/main" id="{400DF77A-D064-47B8-84F1-7947D75E3D47}"/>
              </a:ext>
            </a:extLst>
          </p:cNvPr>
          <p:cNvSpPr/>
          <p:nvPr/>
        </p:nvSpPr>
        <p:spPr>
          <a:xfrm>
            <a:off x="3324225" y="5924550"/>
            <a:ext cx="5686425" cy="428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点击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获取对外汉语教学资源，让你的课堂更精彩！</a:t>
            </a:r>
          </a:p>
        </p:txBody>
      </p:sp>
    </p:spTree>
    <p:extLst>
      <p:ext uri="{BB962C8B-B14F-4D97-AF65-F5344CB8AC3E}">
        <p14:creationId xmlns:p14="http://schemas.microsoft.com/office/powerpoint/2010/main" val="262104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33DD9D19-D450-4E02-9514-DF46E470EF83}"/>
              </a:ext>
            </a:extLst>
          </p:cNvPr>
          <p:cNvGrpSpPr/>
          <p:nvPr/>
        </p:nvGrpSpPr>
        <p:grpSpPr>
          <a:xfrm>
            <a:off x="981075" y="959713"/>
            <a:ext cx="10258425" cy="4922571"/>
            <a:chOff x="2514584" y="1207363"/>
            <a:chExt cx="7368466" cy="4922571"/>
          </a:xfrm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D647E0E2-0116-441E-BD7A-52CE82F14325}"/>
                </a:ext>
              </a:extLst>
            </p:cNvPr>
            <p:cNvSpPr/>
            <p:nvPr/>
          </p:nvSpPr>
          <p:spPr>
            <a:xfrm>
              <a:off x="2514584" y="1207363"/>
              <a:ext cx="7368466" cy="4922571"/>
            </a:xfrm>
            <a:prstGeom prst="roundRect">
              <a:avLst>
                <a:gd name="adj" fmla="val 184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F16B04BE-D138-4F19-82BF-130FE1E88701}"/>
                </a:ext>
              </a:extLst>
            </p:cNvPr>
            <p:cNvGrpSpPr/>
            <p:nvPr/>
          </p:nvGrpSpPr>
          <p:grpSpPr>
            <a:xfrm>
              <a:off x="2745403" y="1393793"/>
              <a:ext cx="6886114" cy="4563122"/>
              <a:chOff x="2745403" y="1393793"/>
              <a:chExt cx="6886114" cy="4563122"/>
            </a:xfrm>
          </p:grpSpPr>
          <p:sp>
            <p:nvSpPr>
              <p:cNvPr id="14" name="矩形: 圆角 13">
                <a:extLst>
                  <a:ext uri="{FF2B5EF4-FFF2-40B4-BE49-F238E27FC236}">
                    <a16:creationId xmlns:a16="http://schemas.microsoft.com/office/drawing/2014/main" id="{FD98075B-90B6-47AB-BB77-7E946712363F}"/>
                  </a:ext>
                </a:extLst>
              </p:cNvPr>
              <p:cNvSpPr/>
              <p:nvPr/>
            </p:nvSpPr>
            <p:spPr>
              <a:xfrm>
                <a:off x="2745403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矩形: 圆角 14">
                <a:extLst>
                  <a:ext uri="{FF2B5EF4-FFF2-40B4-BE49-F238E27FC236}">
                    <a16:creationId xmlns:a16="http://schemas.microsoft.com/office/drawing/2014/main" id="{22563993-5CE9-4A8F-815D-9C87DE606B6A}"/>
                  </a:ext>
                </a:extLst>
              </p:cNvPr>
              <p:cNvSpPr/>
              <p:nvPr/>
            </p:nvSpPr>
            <p:spPr>
              <a:xfrm>
                <a:off x="6189940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1391B5A8-291C-45DF-8955-06B31481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11241"/>
              </p:ext>
            </p:extLst>
          </p:nvPr>
        </p:nvGraphicFramePr>
        <p:xfrm>
          <a:off x="1523566" y="1848914"/>
          <a:ext cx="4376713" cy="297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门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mén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窗户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chuānɡhu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床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chuánɡ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636740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桌子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 </a:t>
                      </a:r>
                      <a:r>
                        <a:rPr lang="en-US" altLang="zh-CN" sz="2400" b="0" i="0" u="none" strike="noStrike" kern="1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zhuōzi</a:t>
                      </a:r>
                      <a:endParaRPr lang="en-US" sz="24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042522"/>
                  </a:ext>
                </a:extLst>
              </a:tr>
            </a:tbl>
          </a:graphicData>
        </a:graphic>
      </p:graphicFrame>
      <p:graphicFrame>
        <p:nvGraphicFramePr>
          <p:cNvPr id="4" name="表格 16">
            <a:extLst>
              <a:ext uri="{FF2B5EF4-FFF2-40B4-BE49-F238E27FC236}">
                <a16:creationId xmlns:a16="http://schemas.microsoft.com/office/drawing/2014/main" id="{88519D9B-AB53-46E6-8505-2B9DBEC04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24459"/>
              </p:ext>
            </p:extLst>
          </p:nvPr>
        </p:nvGraphicFramePr>
        <p:xfrm>
          <a:off x="6329387" y="1848914"/>
          <a:ext cx="4376713" cy="297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椅子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yǐzi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沙发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shāfā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7.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衣柜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yīɡuì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8.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书架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shūjià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60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4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mén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512340E-3294-4866-874B-2FD28FB051E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168" y="2066819"/>
            <a:ext cx="1652326" cy="272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42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窗户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chuānɡhu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DEE2B6D-C5D7-46FF-809D-429318BD76A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5253" y="1772653"/>
            <a:ext cx="3280610" cy="328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25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:a16="http://schemas.microsoft.com/office/drawing/2014/main" id="{57989A53-EACA-4260-B3FB-5C7946E0A3A6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床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1469DD2-F17B-4A24-B883-21D57181F505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chuánɡ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678E6E3-5559-43CE-9EA0-157A0FFD9EA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7705" y="1844675"/>
            <a:ext cx="2967790" cy="296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10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9A6B5E10-4B87-4E62-82BB-A99F05A2AB10}"/>
              </a:ext>
            </a:extLst>
          </p:cNvPr>
          <p:cNvSpPr/>
          <p:nvPr/>
        </p:nvSpPr>
        <p:spPr>
          <a:xfrm>
            <a:off x="6880187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2DBF116-13EB-41A7-BCAF-E89D9156003A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桌子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6391CF9-9BDD-4357-84A4-759631A8A99F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zhuōzi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ECF1988-95CE-4934-B82A-878CC3ED283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162" y="1922556"/>
            <a:ext cx="3030271" cy="30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05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90929115-FDBE-4A3B-A03C-6E9A3D4025E3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椅子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C2F1914-2F4F-4021-A2D9-F1C72055901A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yǐzi</a:t>
            </a:r>
            <a:r>
              <a:rPr lang="en-US" altLang="zh-CN" sz="4400" dirty="0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 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128306F-E297-40CB-BB7C-F310854370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1652" y="1737668"/>
            <a:ext cx="3287752" cy="32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09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:a16="http://schemas.microsoft.com/office/drawing/2014/main" id="{D45FC442-0BDF-4070-BA17-6416F2B593C7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沙发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E589E19-C7E5-46C2-862F-0D548C3A3B32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shāfā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305C365-22C6-4FF6-8C1E-868DFF439E6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2581" y="2402975"/>
            <a:ext cx="2085474" cy="208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39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C324892F-3873-48C0-A916-F543EE491D0B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衣柜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3613659-F4D7-4FEF-A3D4-4154EB973719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yīɡuì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957364F-4A4F-46A4-BC92-FA851B7040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9564" y="1871727"/>
            <a:ext cx="2971508" cy="297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21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472C4">
            <a:alpha val="34118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 algn="l">
          <a:defRPr sz="3200" dirty="0" smtClean="0">
            <a:latin typeface="楷体" panose="02010609060101010101" pitchFamily="49" charset="-122"/>
            <a:ea typeface="楷体" panose="02010609060101010101" pitchFamily="49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224</Words>
  <Application>Microsoft Office PowerPoint</Application>
  <PresentationFormat>宽屏</PresentationFormat>
  <Paragraphs>101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Calibri</vt:lpstr>
      <vt:lpstr>Calibri Light</vt:lpstr>
      <vt:lpstr>GB Pinyinok-B</vt:lpstr>
      <vt:lpstr>KaiTi</vt:lpstr>
      <vt:lpstr>等线</vt:lpstr>
      <vt:lpstr>等线 Light</vt:lpstr>
      <vt:lpstr>黑体</vt:lpstr>
      <vt:lpstr>楷体</vt:lpstr>
      <vt:lpstr>字魂70号-灵悦黑体</vt:lpstr>
      <vt:lpstr>Office 主题​​</vt:lpstr>
      <vt:lpstr>1_Office 主题​​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汉语圈</dc:creator>
  <cp:lastModifiedBy>杨 孜孜</cp:lastModifiedBy>
  <cp:revision>409</cp:revision>
  <dcterms:created xsi:type="dcterms:W3CDTF">2020-02-03T08:18:58Z</dcterms:created>
  <dcterms:modified xsi:type="dcterms:W3CDTF">2020-03-30T04:43:06Z</dcterms:modified>
</cp:coreProperties>
</file>