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7" r:id="rId2"/>
    <p:sldMasterId id="2147483696" r:id="rId3"/>
  </p:sldMasterIdLst>
  <p:sldIdLst>
    <p:sldId id="371" r:id="rId4"/>
    <p:sldId id="267" r:id="rId5"/>
    <p:sldId id="388" r:id="rId6"/>
    <p:sldId id="437" r:id="rId7"/>
    <p:sldId id="379" r:id="rId8"/>
    <p:sldId id="266" r:id="rId9"/>
    <p:sldId id="264" r:id="rId10"/>
    <p:sldId id="259" r:id="rId11"/>
    <p:sldId id="260" r:id="rId12"/>
    <p:sldId id="265" r:id="rId13"/>
    <p:sldId id="262" r:id="rId14"/>
    <p:sldId id="419" r:id="rId15"/>
    <p:sldId id="420" r:id="rId16"/>
    <p:sldId id="256" r:id="rId17"/>
    <p:sldId id="423" r:id="rId18"/>
    <p:sldId id="429" r:id="rId19"/>
    <p:sldId id="424" r:id="rId20"/>
    <p:sldId id="432" r:id="rId21"/>
    <p:sldId id="430" r:id="rId22"/>
    <p:sldId id="434" r:id="rId23"/>
    <p:sldId id="431" r:id="rId24"/>
    <p:sldId id="435" r:id="rId25"/>
    <p:sldId id="433" r:id="rId26"/>
    <p:sldId id="436" r:id="rId27"/>
    <p:sldId id="31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EBF3"/>
    <a:srgbClr val="4DC5B6"/>
    <a:srgbClr val="FFC000"/>
    <a:srgbClr val="5B9BD5"/>
    <a:srgbClr val="91DBD2"/>
    <a:srgbClr val="FFE699"/>
    <a:srgbClr val="F4B183"/>
    <a:srgbClr val="FDFEED"/>
    <a:srgbClr val="FFFFFF"/>
    <a:srgbClr val="D6A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5" autoAdjust="0"/>
    <p:restoredTop sz="94660"/>
  </p:normalViewPr>
  <p:slideViewPr>
    <p:cSldViewPr snapToGrid="0" showGuides="1">
      <p:cViewPr varScale="1">
        <p:scale>
          <a:sx n="125" d="100"/>
          <a:sy n="125" d="100"/>
        </p:scale>
        <p:origin x="102" y="222"/>
      </p:cViewPr>
      <p:guideLst>
        <p:guide orient="horz" pos="2137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1422C40-4458-41F9-8F7D-D83738991BA4}"/>
              </a:ext>
            </a:extLst>
          </p:cNvPr>
          <p:cNvGrpSpPr/>
          <p:nvPr userDrawn="1"/>
        </p:nvGrpSpPr>
        <p:grpSpPr>
          <a:xfrm>
            <a:off x="4838299" y="2171299"/>
            <a:ext cx="2515402" cy="2515402"/>
            <a:chOff x="4504523" y="2515144"/>
            <a:chExt cx="2515402" cy="251540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B3399E6-F81A-489C-8DF5-BA187F09C53C}"/>
                </a:ext>
              </a:extLst>
            </p:cNvPr>
            <p:cNvSpPr/>
            <p:nvPr/>
          </p:nvSpPr>
          <p:spPr>
            <a:xfrm>
              <a:off x="4504523" y="2515144"/>
              <a:ext cx="2515402" cy="251540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82563AB-880A-4068-8972-40332ACF8FD0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4504523" y="3772845"/>
              <a:ext cx="251540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6005212-7D24-4872-A89C-51C41E01C8CE}"/>
                </a:ext>
              </a:extLst>
            </p:cNvPr>
            <p:cNvCxnSpPr>
              <a:stCxn id="3" idx="0"/>
              <a:endCxn id="3" idx="2"/>
            </p:cNvCxnSpPr>
            <p:nvPr/>
          </p:nvCxnSpPr>
          <p:spPr>
            <a:xfrm>
              <a:off x="5762224" y="2515144"/>
              <a:ext cx="0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2AB2D150-C8DB-49CE-BFE8-90F68E2F805B}"/>
                </a:ext>
              </a:extLst>
            </p:cNvPr>
            <p:cNvCxnSpPr/>
            <p:nvPr/>
          </p:nvCxnSpPr>
          <p:spPr>
            <a:xfrm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819C65B-ED63-465A-A018-8DD7B1055651}"/>
                </a:ext>
              </a:extLst>
            </p:cNvPr>
            <p:cNvCxnSpPr/>
            <p:nvPr/>
          </p:nvCxnSpPr>
          <p:spPr>
            <a:xfrm flipH="1">
              <a:off x="4504523" y="2515144"/>
              <a:ext cx="2515402" cy="25154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43CE8F3-46E6-4526-8170-2F3F77F17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12" name="矩形 11" hidden="1">
            <a:extLst>
              <a:ext uri="{FF2B5EF4-FFF2-40B4-BE49-F238E27FC236}">
                <a16:creationId xmlns:a16="http://schemas.microsoft.com/office/drawing/2014/main" id="{EA11DDB3-DB04-4717-8EC0-A4540941079E}"/>
              </a:ext>
            </a:extLst>
          </p:cNvPr>
          <p:cNvSpPr/>
          <p:nvPr userDrawn="1"/>
        </p:nvSpPr>
        <p:spPr>
          <a:xfrm>
            <a:off x="4967111" y="2300111"/>
            <a:ext cx="2257778" cy="2257778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8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B4987F-F2D7-47F6-B579-31036BF8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2E4517-8079-406B-8791-8BCA842A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7FB27E-DBC5-4966-9E57-CFA99A32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8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纵横字谜&#10;&#10;自动生成的说明">
            <a:extLst>
              <a:ext uri="{FF2B5EF4-FFF2-40B4-BE49-F238E27FC236}">
                <a16:creationId xmlns:a16="http://schemas.microsoft.com/office/drawing/2014/main" id="{BDD40987-8530-44A5-BF55-7B243099E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943" y="1277332"/>
            <a:ext cx="3794288" cy="3794288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ABB2D3-92DF-4369-9AD5-59CD33E4B7A4}"/>
              </a:ext>
            </a:extLst>
          </p:cNvPr>
          <p:cNvSpPr txBox="1"/>
          <p:nvPr userDrawn="1"/>
        </p:nvSpPr>
        <p:spPr>
          <a:xfrm>
            <a:off x="3750726" y="5288280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更多资源推送，敬请关注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6F7CE1-DE57-46F9-A707-994810462EC0}"/>
              </a:ext>
            </a:extLst>
          </p:cNvPr>
          <p:cNvSpPr txBox="1"/>
          <p:nvPr userDrawn="1"/>
        </p:nvSpPr>
        <p:spPr>
          <a:xfrm>
            <a:off x="4276511" y="6369766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www.zzchinese.com 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课件下载</a:t>
            </a:r>
            <a:endParaRPr lang="en-US" sz="20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10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B9715-6F18-4C9D-993A-C8364B1C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C300BE-937C-4FF7-9899-22CE8ABA9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5831AC-35A1-4334-BF25-E1716D4A5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AEF11F-C687-4086-B725-DF97E822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DCFD28-1603-47C1-A450-7AED3067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95EA4-06CC-4302-9732-D1D686E6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E2986-106D-428D-841E-13327898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EF3BEE-6C6A-407C-8847-963336ADD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71D0E0-5C56-4F40-9058-18FF5363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3EB2D-37BF-4D8D-AED5-002337A6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7E4E18-A5F6-44FC-8B46-DE9381E9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9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F1383D-F63E-43C3-B0B9-EAB81FD86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B7B83E-F3DB-40C6-BC4B-CA2A78B9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69350-13E5-4899-8454-15F041D0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F6D221-1BBC-4F2A-9A8A-FFE7149A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64E636-C36F-4E84-AAE0-BCE55E80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7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2613D6A-F5AC-4981-80A8-A4D8F18C0E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E9FDBF1-E1C0-4491-89FA-E2DDE968EA17}"/>
              </a:ext>
            </a:extLst>
          </p:cNvPr>
          <p:cNvGrpSpPr/>
          <p:nvPr userDrawn="1"/>
        </p:nvGrpSpPr>
        <p:grpSpPr>
          <a:xfrm>
            <a:off x="2418929" y="0"/>
            <a:ext cx="7353300" cy="6858000"/>
            <a:chOff x="2418929" y="0"/>
            <a:chExt cx="7353300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7BFB07B5-63EA-4522-9825-34A42E45DD30}"/>
                </a:ext>
              </a:extLst>
            </p:cNvPr>
            <p:cNvCxnSpPr/>
            <p:nvPr/>
          </p:nvCxnSpPr>
          <p:spPr>
            <a:xfrm>
              <a:off x="2418929" y="0"/>
              <a:ext cx="0" cy="68580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91A90FCA-B3B6-4BBD-92D3-9875F4DE5580}"/>
                </a:ext>
              </a:extLst>
            </p:cNvPr>
            <p:cNvCxnSpPr/>
            <p:nvPr/>
          </p:nvCxnSpPr>
          <p:spPr>
            <a:xfrm>
              <a:off x="4870029" y="0"/>
              <a:ext cx="0" cy="68580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0B259E64-5B2D-475E-9C99-3B4928124DD8}"/>
                </a:ext>
              </a:extLst>
            </p:cNvPr>
            <p:cNvCxnSpPr/>
            <p:nvPr/>
          </p:nvCxnSpPr>
          <p:spPr>
            <a:xfrm>
              <a:off x="7321129" y="0"/>
              <a:ext cx="0" cy="68580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E24271B-0350-489D-96D7-F79A2786EFF9}"/>
                </a:ext>
              </a:extLst>
            </p:cNvPr>
            <p:cNvCxnSpPr/>
            <p:nvPr/>
          </p:nvCxnSpPr>
          <p:spPr>
            <a:xfrm>
              <a:off x="9772229" y="0"/>
              <a:ext cx="0" cy="68580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9385064-562D-4618-8057-1C75823084AE}"/>
              </a:ext>
            </a:extLst>
          </p:cNvPr>
          <p:cNvSpPr/>
          <p:nvPr userDrawn="1"/>
        </p:nvSpPr>
        <p:spPr>
          <a:xfrm>
            <a:off x="-126563" y="2628794"/>
            <a:ext cx="12445126" cy="169568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11C98A8-C391-474E-A1AC-141B50E3A1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158" y="407721"/>
            <a:ext cx="1971774" cy="19717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D0F755A-F047-41A5-B494-E9ED6792F7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6" y="407721"/>
            <a:ext cx="1752692" cy="17526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E8DB9C2-8729-4194-9C2B-D114AF012B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02" y="4644059"/>
            <a:ext cx="1868978" cy="186897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B7B7D67-FD46-4772-B7D5-2A98D32EE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4658" y="4708031"/>
            <a:ext cx="2342864" cy="189004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2CB06C4-5259-44C8-A85F-FD38F67E4F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062" y="4384925"/>
            <a:ext cx="2597994" cy="259799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FCE67CD-34F6-45D9-8884-D2EB6417950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825" y="524364"/>
            <a:ext cx="311446" cy="31144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F4D4D10-C72B-44A0-97BB-CB7DFADA84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161" y="-14408"/>
            <a:ext cx="2435298" cy="243529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64763E6-F033-42BB-87BA-2644FFE1423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455" y="4644059"/>
            <a:ext cx="1883948" cy="18839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9AC2A34-B2F7-43A2-A554-F560924B7C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4690" y="465937"/>
            <a:ext cx="2091368" cy="186529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FDB9FC7-1972-4BC3-80DB-98FC45AC5A8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149" y="4680186"/>
            <a:ext cx="1945731" cy="194573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2BF0863-554C-417B-9450-7C4C1FECEF7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49" y="177497"/>
            <a:ext cx="227694" cy="2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32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F1FB1D6-AE80-42DE-88BB-DA893FF8B846}"/>
              </a:ext>
            </a:extLst>
          </p:cNvPr>
          <p:cNvSpPr/>
          <p:nvPr userDrawn="1"/>
        </p:nvSpPr>
        <p:spPr>
          <a:xfrm>
            <a:off x="6096000" y="9536"/>
            <a:ext cx="6096000" cy="6858000"/>
          </a:xfrm>
          <a:prstGeom prst="rect">
            <a:avLst/>
          </a:prstGeom>
          <a:solidFill>
            <a:srgbClr val="FDF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3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4C2697A-EAA7-416E-B9F3-717A64F17C13}"/>
              </a:ext>
            </a:extLst>
          </p:cNvPr>
          <p:cNvSpPr/>
          <p:nvPr userDrawn="1"/>
        </p:nvSpPr>
        <p:spPr>
          <a:xfrm>
            <a:off x="0" y="4726468"/>
            <a:ext cx="12192000" cy="21475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458388-9EE2-4F72-919E-9B02D4F60D82}"/>
              </a:ext>
            </a:extLst>
          </p:cNvPr>
          <p:cNvSpPr/>
          <p:nvPr userDrawn="1"/>
        </p:nvSpPr>
        <p:spPr>
          <a:xfrm>
            <a:off x="0" y="-1"/>
            <a:ext cx="12192000" cy="47264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E65C2CA-F80B-4107-B285-B0EF39899A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49204">
            <a:off x="9278703" y="-72449"/>
            <a:ext cx="1193624" cy="119362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7B563DF-AF4F-4894-AA79-B631C920830B}"/>
              </a:ext>
            </a:extLst>
          </p:cNvPr>
          <p:cNvSpPr/>
          <p:nvPr userDrawn="1"/>
        </p:nvSpPr>
        <p:spPr>
          <a:xfrm>
            <a:off x="2434856" y="607854"/>
            <a:ext cx="7315200" cy="40790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4">
            <a:extLst>
              <a:ext uri="{FF2B5EF4-FFF2-40B4-BE49-F238E27FC236}">
                <a16:creationId xmlns:a16="http://schemas.microsoft.com/office/drawing/2014/main" id="{7135B0F1-C1ED-40CB-8071-1AAB3F4DE27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57590233"/>
              </p:ext>
            </p:extLst>
          </p:nvPr>
        </p:nvGraphicFramePr>
        <p:xfrm>
          <a:off x="2560317" y="740802"/>
          <a:ext cx="7071364" cy="382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">
                  <a:extLst>
                    <a:ext uri="{9D8B030D-6E8A-4147-A177-3AD203B41FA5}">
                      <a16:colId xmlns:a16="http://schemas.microsoft.com/office/drawing/2014/main" val="3722780019"/>
                    </a:ext>
                  </a:extLst>
                </a:gridCol>
                <a:gridCol w="590204">
                  <a:extLst>
                    <a:ext uri="{9D8B030D-6E8A-4147-A177-3AD203B41FA5}">
                      <a16:colId xmlns:a16="http://schemas.microsoft.com/office/drawing/2014/main" val="326972747"/>
                    </a:ext>
                  </a:extLst>
                </a:gridCol>
                <a:gridCol w="1180408">
                  <a:extLst>
                    <a:ext uri="{9D8B030D-6E8A-4147-A177-3AD203B41FA5}">
                      <a16:colId xmlns:a16="http://schemas.microsoft.com/office/drawing/2014/main" val="1441950800"/>
                    </a:ext>
                  </a:extLst>
                </a:gridCol>
                <a:gridCol w="1180408">
                  <a:extLst>
                    <a:ext uri="{9D8B030D-6E8A-4147-A177-3AD203B41FA5}">
                      <a16:colId xmlns:a16="http://schemas.microsoft.com/office/drawing/2014/main" val="1432345320"/>
                    </a:ext>
                  </a:extLst>
                </a:gridCol>
                <a:gridCol w="1180408">
                  <a:extLst>
                    <a:ext uri="{9D8B030D-6E8A-4147-A177-3AD203B41FA5}">
                      <a16:colId xmlns:a16="http://schemas.microsoft.com/office/drawing/2014/main" val="984992881"/>
                    </a:ext>
                  </a:extLst>
                </a:gridCol>
                <a:gridCol w="1180408">
                  <a:extLst>
                    <a:ext uri="{9D8B030D-6E8A-4147-A177-3AD203B41FA5}">
                      <a16:colId xmlns:a16="http://schemas.microsoft.com/office/drawing/2014/main" val="2944975861"/>
                    </a:ext>
                  </a:extLst>
                </a:gridCol>
                <a:gridCol w="1180408">
                  <a:extLst>
                    <a:ext uri="{9D8B030D-6E8A-4147-A177-3AD203B41FA5}">
                      <a16:colId xmlns:a16="http://schemas.microsoft.com/office/drawing/2014/main" val="44898472"/>
                    </a:ext>
                  </a:extLst>
                </a:gridCol>
              </a:tblGrid>
              <a:tr h="545870">
                <a:tc gridSpan="2">
                  <a:txBody>
                    <a:bodyPr/>
                    <a:lstStyle/>
                    <a:p>
                      <a:pPr algn="ctr"/>
                      <a:endParaRPr lang="zh-CN" altLang="en-US" sz="1900" dirty="0"/>
                    </a:p>
                  </a:txBody>
                  <a:tcPr marL="81023" marR="81023" marT="40511" marB="40511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星期一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  <a:cs typeface="+mn-cs"/>
                        </a:rPr>
                        <a:t>星期二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  <a:cs typeface="+mn-cs"/>
                        </a:rPr>
                        <a:t>星期三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  <a:cs typeface="+mn-cs"/>
                        </a:rPr>
                        <a:t>星期四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  <a:cs typeface="+mn-cs"/>
                        </a:rPr>
                        <a:t>星期五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588545"/>
                  </a:ext>
                </a:extLst>
              </a:tr>
              <a:tr h="545870">
                <a:tc rowSpan="4">
                  <a:txBody>
                    <a:bodyPr/>
                    <a:lstStyle/>
                    <a:p>
                      <a:pPr algn="ctr"/>
                      <a:endParaRPr lang="en-US" altLang="zh-CN" sz="25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endParaRPr>
                    </a:p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上午</a:t>
                      </a:r>
                    </a:p>
                  </a:txBody>
                  <a:tcPr marL="81023" marR="81023" marT="40511" marB="40511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1</a:t>
                      </a:r>
                      <a:endParaRPr lang="zh-CN" altLang="en-US" sz="25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endParaRP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数学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美术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数学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数学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数学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34566"/>
                  </a:ext>
                </a:extLst>
              </a:tr>
              <a:tr h="54587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2</a:t>
                      </a:r>
                      <a:endParaRPr lang="zh-CN" altLang="en-US" sz="25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endParaRP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汉语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汉语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汉语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汉语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汉语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271271"/>
                  </a:ext>
                </a:extLst>
              </a:tr>
              <a:tr h="54587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3</a:t>
                      </a:r>
                      <a:endParaRPr lang="zh-CN" altLang="en-US" sz="25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endParaRP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音乐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数学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电脑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音乐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体育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98960"/>
                  </a:ext>
                </a:extLst>
              </a:tr>
              <a:tr h="54587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4</a:t>
                      </a:r>
                      <a:endParaRPr lang="zh-CN" altLang="en-US" sz="25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endParaRP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英语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英语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英语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英语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英语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338975"/>
                  </a:ext>
                </a:extLst>
              </a:tr>
              <a:tr h="5458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下午</a:t>
                      </a:r>
                      <a:endParaRPr lang="en-US" altLang="zh-CN" sz="25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  <a:cs typeface="+mn-cs"/>
                      </a:endParaRPr>
                    </a:p>
                  </a:txBody>
                  <a:tcPr marL="81023" marR="81023" marT="40511" marB="40511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5</a:t>
                      </a:r>
                      <a:endParaRPr lang="zh-CN" altLang="en-US" sz="25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endParaRP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历史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科学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英语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地理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美术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664558"/>
                  </a:ext>
                </a:extLst>
              </a:tr>
              <a:tr h="54587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6</a:t>
                      </a:r>
                      <a:endParaRPr lang="zh-CN" altLang="en-US" sz="2500" dirty="0">
                        <a:solidFill>
                          <a:schemeClr val="bg2">
                            <a:lumMod val="25000"/>
                          </a:schemeClr>
                        </a:solidFill>
                        <a:latin typeface="字魂70号-灵悦黑体" panose="00000500000000000000" pitchFamily="2" charset="-122"/>
                        <a:ea typeface="字魂70号-灵悦黑体" panose="00000500000000000000" pitchFamily="2" charset="-122"/>
                      </a:endParaRP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班会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班会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班会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班会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字魂70号-灵悦黑体" panose="00000500000000000000" pitchFamily="2" charset="-122"/>
                          <a:ea typeface="字魂70号-灵悦黑体" panose="00000500000000000000" pitchFamily="2" charset="-122"/>
                        </a:rPr>
                        <a:t>班会</a:t>
                      </a:r>
                    </a:p>
                  </a:txBody>
                  <a:tcPr marL="95320" marR="95320" marT="47659" marB="47659">
                    <a:lnL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78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12435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13D9FFEB-2F3F-4783-B0A4-953E018B1EDD}"/>
              </a:ext>
            </a:extLst>
          </p:cNvPr>
          <p:cNvSpPr/>
          <p:nvPr userDrawn="1"/>
        </p:nvSpPr>
        <p:spPr>
          <a:xfrm>
            <a:off x="5182137" y="-15598"/>
            <a:ext cx="1827726" cy="678200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课程表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49193C7-6F0D-48B8-89E0-D3E953C6CF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45" y="192598"/>
            <a:ext cx="848180" cy="8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5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0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51940D5-0392-46BD-A142-AD2126D28DB3}"/>
              </a:ext>
            </a:extLst>
          </p:cNvPr>
          <p:cNvSpPr txBox="1"/>
          <p:nvPr userDrawn="1"/>
        </p:nvSpPr>
        <p:spPr>
          <a:xfrm>
            <a:off x="4977745" y="104023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版权声明</a:t>
            </a:r>
            <a:endParaRPr lang="en-US" sz="4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DAA65F-8A68-4F7B-BCFA-D1082062470E}"/>
              </a:ext>
            </a:extLst>
          </p:cNvPr>
          <p:cNvSpPr txBox="1"/>
          <p:nvPr userDrawn="1"/>
        </p:nvSpPr>
        <p:spPr>
          <a:xfrm>
            <a:off x="1652149" y="1999327"/>
            <a:ext cx="8887701" cy="3670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本作品由汉语圈平台原创，版权归孜孜华文教育科技（北京）有限公司。仅供汉语圈平台用户在个人教学中使用，禁止擅自转发传播，禁止商用，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机构商用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请联系官方微信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ID:18610241709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支付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授权费，违者必究。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5607B8-A002-48D4-8D9A-CE8D54675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604" y="6146800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3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57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30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2EDF99AE-FE98-47DA-B723-25CB98EC2E9C}"/>
              </a:ext>
            </a:extLst>
          </p:cNvPr>
          <p:cNvSpPr/>
          <p:nvPr userDrawn="1"/>
        </p:nvSpPr>
        <p:spPr>
          <a:xfrm>
            <a:off x="2255988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6DAE8E7-4FF9-47F0-853B-5E36DE939F4C}"/>
              </a:ext>
            </a:extLst>
          </p:cNvPr>
          <p:cNvSpPr/>
          <p:nvPr userDrawn="1"/>
        </p:nvSpPr>
        <p:spPr>
          <a:xfrm>
            <a:off x="5131009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446161E-1A72-4D84-9633-4B0A14C63000}"/>
              </a:ext>
            </a:extLst>
          </p:cNvPr>
          <p:cNvSpPr/>
          <p:nvPr userDrawn="1"/>
        </p:nvSpPr>
        <p:spPr>
          <a:xfrm>
            <a:off x="8006030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CC46543-D363-4CE1-B687-B9F6C5726916}"/>
              </a:ext>
            </a:extLst>
          </p:cNvPr>
          <p:cNvSpPr/>
          <p:nvPr userDrawn="1"/>
        </p:nvSpPr>
        <p:spPr>
          <a:xfrm>
            <a:off x="682842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F11386A-D326-4942-9FC4-64DE8EFF13C0}"/>
              </a:ext>
            </a:extLst>
          </p:cNvPr>
          <p:cNvSpPr/>
          <p:nvPr userDrawn="1"/>
        </p:nvSpPr>
        <p:spPr>
          <a:xfrm>
            <a:off x="3640606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C995018-00D9-48E9-AC78-6B5573ACC537}"/>
              </a:ext>
            </a:extLst>
          </p:cNvPr>
          <p:cNvSpPr/>
          <p:nvPr userDrawn="1"/>
        </p:nvSpPr>
        <p:spPr>
          <a:xfrm>
            <a:off x="6598370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3B69703-4555-44E5-9047-30F9ACD56F85}"/>
              </a:ext>
            </a:extLst>
          </p:cNvPr>
          <p:cNvSpPr/>
          <p:nvPr userDrawn="1"/>
        </p:nvSpPr>
        <p:spPr>
          <a:xfrm>
            <a:off x="9556133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18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50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25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13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31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04B8B6F-1A79-45C3-AED1-AD2FB66A67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9783F2-DBA6-4072-920C-28A12ADF9557}"/>
              </a:ext>
            </a:extLst>
          </p:cNvPr>
          <p:cNvSpPr/>
          <p:nvPr/>
        </p:nvSpPr>
        <p:spPr>
          <a:xfrm>
            <a:off x="0" y="2679405"/>
            <a:ext cx="12192000" cy="4178595"/>
          </a:xfrm>
          <a:prstGeom prst="rect">
            <a:avLst/>
          </a:prstGeom>
          <a:solidFill>
            <a:schemeClr val="accent2">
              <a:lumMod val="50000"/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06C70A1-6332-471E-9426-E31B889DB8DB}"/>
              </a:ext>
            </a:extLst>
          </p:cNvPr>
          <p:cNvSpPr/>
          <p:nvPr userDrawn="1"/>
        </p:nvSpPr>
        <p:spPr>
          <a:xfrm>
            <a:off x="0" y="4869712"/>
            <a:ext cx="12192000" cy="1988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7A7F806-C58B-494B-B972-200A6C525BF3}"/>
              </a:ext>
            </a:extLst>
          </p:cNvPr>
          <p:cNvSpPr/>
          <p:nvPr userDrawn="1"/>
        </p:nvSpPr>
        <p:spPr>
          <a:xfrm>
            <a:off x="6096001" y="5007935"/>
            <a:ext cx="5993218" cy="1640322"/>
          </a:xfrm>
          <a:prstGeom prst="roundRect">
            <a:avLst>
              <a:gd name="adj" fmla="val 11212"/>
            </a:avLst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F67E958-D3FE-42F3-9DD4-4D9D176D5101}"/>
              </a:ext>
            </a:extLst>
          </p:cNvPr>
          <p:cNvCxnSpPr>
            <a:cxnSpLocks/>
          </p:cNvCxnSpPr>
          <p:nvPr userDrawn="1"/>
        </p:nvCxnSpPr>
        <p:spPr>
          <a:xfrm>
            <a:off x="-10633" y="2679405"/>
            <a:ext cx="12202633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44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CF5434-5041-4587-A0B8-CCA687D28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36129CF4-11E9-49D0-8FC6-AF82929D0F7B}"/>
              </a:ext>
            </a:extLst>
          </p:cNvPr>
          <p:cNvSpPr/>
          <p:nvPr userDrawn="1"/>
        </p:nvSpPr>
        <p:spPr>
          <a:xfrm>
            <a:off x="1724531" y="2286000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CC70C1E-E854-4925-AAA9-EFEA98895A17}"/>
              </a:ext>
            </a:extLst>
          </p:cNvPr>
          <p:cNvSpPr/>
          <p:nvPr userDrawn="1"/>
        </p:nvSpPr>
        <p:spPr>
          <a:xfrm>
            <a:off x="4039942" y="2286000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8E40265-4A8D-444A-A9BC-B0E7B9D885E1}"/>
              </a:ext>
            </a:extLst>
          </p:cNvPr>
          <p:cNvSpPr/>
          <p:nvPr userDrawn="1"/>
        </p:nvSpPr>
        <p:spPr>
          <a:xfrm>
            <a:off x="6355353" y="2286000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59A0265-F01D-413E-9BFD-CFF7727A547A}"/>
              </a:ext>
            </a:extLst>
          </p:cNvPr>
          <p:cNvSpPr/>
          <p:nvPr userDrawn="1"/>
        </p:nvSpPr>
        <p:spPr>
          <a:xfrm>
            <a:off x="8670763" y="2286000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58581FF-960B-40CF-B397-8D530F6B01D4}"/>
              </a:ext>
            </a:extLst>
          </p:cNvPr>
          <p:cNvSpPr/>
          <p:nvPr userDrawn="1"/>
        </p:nvSpPr>
        <p:spPr>
          <a:xfrm>
            <a:off x="1724531" y="248652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21E2864-7AB4-455E-B3C3-15A30BA697DF}"/>
              </a:ext>
            </a:extLst>
          </p:cNvPr>
          <p:cNvSpPr/>
          <p:nvPr userDrawn="1"/>
        </p:nvSpPr>
        <p:spPr>
          <a:xfrm>
            <a:off x="4039942" y="248652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B1A6392-569A-4510-8DC4-FEA06B7D559E}"/>
              </a:ext>
            </a:extLst>
          </p:cNvPr>
          <p:cNvSpPr/>
          <p:nvPr userDrawn="1"/>
        </p:nvSpPr>
        <p:spPr>
          <a:xfrm>
            <a:off x="6355353" y="248652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66568E7-0250-4413-90C6-CA98D9656861}"/>
              </a:ext>
            </a:extLst>
          </p:cNvPr>
          <p:cNvSpPr/>
          <p:nvPr userDrawn="1"/>
        </p:nvSpPr>
        <p:spPr>
          <a:xfrm>
            <a:off x="8670763" y="248652"/>
            <a:ext cx="1796716" cy="1796716"/>
          </a:xfrm>
          <a:prstGeom prst="ellipse">
            <a:avLst/>
          </a:prstGeom>
          <a:solidFill>
            <a:schemeClr val="accent2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9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2D9433-63E2-489C-82F8-7828861E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5FDDB98-FE0A-45CD-95BC-6A1FCF43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491FF-A4E0-4826-9CFA-F639AB8DC996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FE2B1A-EC12-4957-BE71-8AA194F5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CD3E89-0716-444B-8138-21D786C4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6DBD77-BD98-4B49-9915-C57EB20240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0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46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D7788-F7AC-4C43-B470-240A694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C58D67-C919-4659-8749-252DB3B4D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384FA4-B832-4C46-B52D-A253D0615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343E36-18EF-4C09-9322-91C2F516E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B60005-E7ED-48EB-9067-F3EC4C18C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AD9E3E-B8C2-4E26-BC7F-461E1319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391B37-C498-4CB3-B1D4-8CB147E7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151D3-EB2B-4D72-807C-17175B98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9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1A8FA-0A62-4501-A572-AA9EFD7E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7F6900-855B-4CAF-893B-D6D488DA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1314B-C007-4A2C-B7AA-72F10FF9C1B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9C861B-5425-42C8-A61E-314E2C24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DA3126-4220-4CB8-B65F-946CD334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7CD40A-E764-412A-9248-9AE36A928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9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4E839F-43F5-455C-9EE6-D2FB8835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AEFFA8-CD78-4216-BBAE-0F48D6762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2D3D2F-5C13-4979-95B3-CD84A2DD5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4C27-56B3-405D-88B2-26624AE20B8E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7BBDD1-9CCB-470B-B0EE-F3E153A8F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EB9934-EB9A-4EC4-8226-820F5CDA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8306-D684-481B-A0E5-897579ED02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9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矢量图形&#10;&#10;自动生成的说明">
            <a:extLst>
              <a:ext uri="{FF2B5EF4-FFF2-40B4-BE49-F238E27FC236}">
                <a16:creationId xmlns:a16="http://schemas.microsoft.com/office/drawing/2014/main" id="{D8374269-6D7A-41F1-BBEA-F4A1AFD5FD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2" y="6495854"/>
            <a:ext cx="286730" cy="2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1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B9A51F-FE8A-4653-8CC9-F90F97A31EC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0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zchinese.com/?dist=1d3b7eyJhaWQiOjEzMTYxMzI3LCJpZCI6NH0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2939B04-DCCE-4A7A-A34C-C4DBFC76E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504" y="4953207"/>
            <a:ext cx="1564944" cy="15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C324892F-3873-48C0-A916-F543EE491D0B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厨房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3613659-F4D7-4FEF-A3D4-4154EB973719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chúfánɡ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49470A-C1B9-43F3-9C08-D3324ABEE2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068" y="1206500"/>
            <a:ext cx="5368264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2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7E71E1B-ECF0-4B56-A7AF-27944EDBB51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卫生间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A7BD0C-E343-4C6E-99B8-CB4F4A295DBC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wèishēnɡ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jiān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D1B59B-3DB0-4504-BF5D-B6F247F740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287" y="1331025"/>
            <a:ext cx="4195950" cy="41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7E71E1B-ECF0-4B56-A7AF-27944EDBB51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阁楼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A7BD0C-E343-4C6E-99B8-CB4F4A295DBC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ɡélóu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18B9D4F-8FF2-4C50-BE36-D29A2505C0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9075" y="2236798"/>
            <a:ext cx="1525288" cy="1104900"/>
          </a:xfrm>
          <a:custGeom>
            <a:avLst/>
            <a:gdLst>
              <a:gd name="connsiteX0" fmla="*/ 895219 w 1525288"/>
              <a:gd name="connsiteY0" fmla="*/ 0 h 1104900"/>
              <a:gd name="connsiteX1" fmla="*/ 1512439 w 1525288"/>
              <a:gd name="connsiteY1" fmla="*/ 274320 h 1104900"/>
              <a:gd name="connsiteX2" fmla="*/ 1314319 w 1525288"/>
              <a:gd name="connsiteY2" fmla="*/ 403860 h 1104900"/>
              <a:gd name="connsiteX3" fmla="*/ 1321939 w 1525288"/>
              <a:gd name="connsiteY3" fmla="*/ 792480 h 1104900"/>
              <a:gd name="connsiteX4" fmla="*/ 1405759 w 1525288"/>
              <a:gd name="connsiteY4" fmla="*/ 906780 h 1104900"/>
              <a:gd name="connsiteX5" fmla="*/ 719959 w 1525288"/>
              <a:gd name="connsiteY5" fmla="*/ 1104900 h 1104900"/>
              <a:gd name="connsiteX6" fmla="*/ 338959 w 1525288"/>
              <a:gd name="connsiteY6" fmla="*/ 579120 h 1104900"/>
              <a:gd name="connsiteX7" fmla="*/ 194179 w 1525288"/>
              <a:gd name="connsiteY7" fmla="*/ 342900 h 1104900"/>
              <a:gd name="connsiteX8" fmla="*/ 110359 w 1525288"/>
              <a:gd name="connsiteY8" fmla="*/ 297180 h 1104900"/>
              <a:gd name="connsiteX9" fmla="*/ 49399 w 1525288"/>
              <a:gd name="connsiteY9" fmla="*/ 190500 h 1104900"/>
              <a:gd name="connsiteX10" fmla="*/ 895219 w 1525288"/>
              <a:gd name="connsiteY10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5288" h="1104900">
                <a:moveTo>
                  <a:pt x="895219" y="0"/>
                </a:moveTo>
                <a:cubicBezTo>
                  <a:pt x="1078303" y="40181"/>
                  <a:pt x="1410839" y="218440"/>
                  <a:pt x="1512439" y="274320"/>
                </a:cubicBezTo>
                <a:cubicBezTo>
                  <a:pt x="1582289" y="341630"/>
                  <a:pt x="1346069" y="317500"/>
                  <a:pt x="1314319" y="403860"/>
                </a:cubicBezTo>
                <a:cubicBezTo>
                  <a:pt x="1282569" y="490220"/>
                  <a:pt x="1306699" y="708660"/>
                  <a:pt x="1321939" y="792480"/>
                </a:cubicBezTo>
                <a:cubicBezTo>
                  <a:pt x="1337179" y="876300"/>
                  <a:pt x="1452749" y="847090"/>
                  <a:pt x="1405759" y="906780"/>
                </a:cubicBezTo>
                <a:cubicBezTo>
                  <a:pt x="1259709" y="974090"/>
                  <a:pt x="904109" y="1089660"/>
                  <a:pt x="719959" y="1104900"/>
                </a:cubicBezTo>
                <a:cubicBezTo>
                  <a:pt x="604389" y="1005840"/>
                  <a:pt x="426589" y="706120"/>
                  <a:pt x="338959" y="579120"/>
                </a:cubicBezTo>
                <a:cubicBezTo>
                  <a:pt x="251329" y="452120"/>
                  <a:pt x="232279" y="389890"/>
                  <a:pt x="194179" y="342900"/>
                </a:cubicBezTo>
                <a:cubicBezTo>
                  <a:pt x="156079" y="295910"/>
                  <a:pt x="134489" y="322580"/>
                  <a:pt x="110359" y="297180"/>
                </a:cubicBezTo>
                <a:cubicBezTo>
                  <a:pt x="86229" y="271780"/>
                  <a:pt x="-81411" y="240030"/>
                  <a:pt x="49399" y="190500"/>
                </a:cubicBezTo>
                <a:cubicBezTo>
                  <a:pt x="180209" y="140970"/>
                  <a:pt x="645965" y="32067"/>
                  <a:pt x="895219" y="0"/>
                </a:cubicBez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178B64-84FA-4B39-9EC4-F932B4D048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6332" y="630425"/>
            <a:ext cx="5153774" cy="5153774"/>
          </a:xfrm>
          <a:custGeom>
            <a:avLst/>
            <a:gdLst>
              <a:gd name="connsiteX0" fmla="*/ 0 w 5153774"/>
              <a:gd name="connsiteY0" fmla="*/ 0 h 5153774"/>
              <a:gd name="connsiteX1" fmla="*/ 5153774 w 5153774"/>
              <a:gd name="connsiteY1" fmla="*/ 0 h 5153774"/>
              <a:gd name="connsiteX2" fmla="*/ 5153774 w 5153774"/>
              <a:gd name="connsiteY2" fmla="*/ 5153774 h 5153774"/>
              <a:gd name="connsiteX3" fmla="*/ 0 w 5153774"/>
              <a:gd name="connsiteY3" fmla="*/ 5153774 h 5153774"/>
              <a:gd name="connsiteX4" fmla="*/ 0 w 5153774"/>
              <a:gd name="connsiteY4" fmla="*/ 0 h 5153774"/>
              <a:gd name="connsiteX5" fmla="*/ 3307962 w 5153774"/>
              <a:gd name="connsiteY5" fmla="*/ 1606373 h 5153774"/>
              <a:gd name="connsiteX6" fmla="*/ 2462142 w 5153774"/>
              <a:gd name="connsiteY6" fmla="*/ 1796873 h 5153774"/>
              <a:gd name="connsiteX7" fmla="*/ 2523102 w 5153774"/>
              <a:gd name="connsiteY7" fmla="*/ 1903553 h 5153774"/>
              <a:gd name="connsiteX8" fmla="*/ 2606922 w 5153774"/>
              <a:gd name="connsiteY8" fmla="*/ 1949273 h 5153774"/>
              <a:gd name="connsiteX9" fmla="*/ 2751702 w 5153774"/>
              <a:gd name="connsiteY9" fmla="*/ 2185493 h 5153774"/>
              <a:gd name="connsiteX10" fmla="*/ 3132702 w 5153774"/>
              <a:gd name="connsiteY10" fmla="*/ 2711273 h 5153774"/>
              <a:gd name="connsiteX11" fmla="*/ 3818502 w 5153774"/>
              <a:gd name="connsiteY11" fmla="*/ 2513153 h 5153774"/>
              <a:gd name="connsiteX12" fmla="*/ 3734682 w 5153774"/>
              <a:gd name="connsiteY12" fmla="*/ 2398853 h 5153774"/>
              <a:gd name="connsiteX13" fmla="*/ 3727062 w 5153774"/>
              <a:gd name="connsiteY13" fmla="*/ 2010233 h 5153774"/>
              <a:gd name="connsiteX14" fmla="*/ 3925182 w 5153774"/>
              <a:gd name="connsiteY14" fmla="*/ 1880693 h 5153774"/>
              <a:gd name="connsiteX15" fmla="*/ 3307962 w 5153774"/>
              <a:gd name="connsiteY15" fmla="*/ 1606373 h 515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53774" h="5153774">
                <a:moveTo>
                  <a:pt x="0" y="0"/>
                </a:moveTo>
                <a:lnTo>
                  <a:pt x="5153774" y="0"/>
                </a:lnTo>
                <a:lnTo>
                  <a:pt x="5153774" y="5153774"/>
                </a:lnTo>
                <a:lnTo>
                  <a:pt x="0" y="5153774"/>
                </a:lnTo>
                <a:lnTo>
                  <a:pt x="0" y="0"/>
                </a:lnTo>
                <a:close/>
                <a:moveTo>
                  <a:pt x="3307962" y="1606373"/>
                </a:moveTo>
                <a:cubicBezTo>
                  <a:pt x="3058708" y="1638440"/>
                  <a:pt x="2592952" y="1747343"/>
                  <a:pt x="2462142" y="1796873"/>
                </a:cubicBezTo>
                <a:cubicBezTo>
                  <a:pt x="2331332" y="1846403"/>
                  <a:pt x="2498972" y="1878153"/>
                  <a:pt x="2523102" y="1903553"/>
                </a:cubicBezTo>
                <a:cubicBezTo>
                  <a:pt x="2547232" y="1928953"/>
                  <a:pt x="2568822" y="1902283"/>
                  <a:pt x="2606922" y="1949273"/>
                </a:cubicBezTo>
                <a:cubicBezTo>
                  <a:pt x="2645022" y="1996263"/>
                  <a:pt x="2664072" y="2058493"/>
                  <a:pt x="2751702" y="2185493"/>
                </a:cubicBezTo>
                <a:cubicBezTo>
                  <a:pt x="2839332" y="2312493"/>
                  <a:pt x="3017132" y="2612213"/>
                  <a:pt x="3132702" y="2711273"/>
                </a:cubicBezTo>
                <a:cubicBezTo>
                  <a:pt x="3316852" y="2696033"/>
                  <a:pt x="3672452" y="2580463"/>
                  <a:pt x="3818502" y="2513153"/>
                </a:cubicBezTo>
                <a:cubicBezTo>
                  <a:pt x="3865492" y="2453463"/>
                  <a:pt x="3749922" y="2482673"/>
                  <a:pt x="3734682" y="2398853"/>
                </a:cubicBezTo>
                <a:cubicBezTo>
                  <a:pt x="3719442" y="2315033"/>
                  <a:pt x="3695312" y="2096593"/>
                  <a:pt x="3727062" y="2010233"/>
                </a:cubicBezTo>
                <a:cubicBezTo>
                  <a:pt x="3758812" y="1923873"/>
                  <a:pt x="3995032" y="1948003"/>
                  <a:pt x="3925182" y="1880693"/>
                </a:cubicBezTo>
                <a:cubicBezTo>
                  <a:pt x="3823582" y="1824813"/>
                  <a:pt x="3491046" y="1646554"/>
                  <a:pt x="3307962" y="160637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0212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7E71E1B-ECF0-4B56-A7AF-27944EDBB51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车库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A7BD0C-E343-4C6E-99B8-CB4F4A295DBC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chēkù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EAFA5A6-D676-4371-A038-96B3B0FA6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46466" y="2819391"/>
            <a:ext cx="1691016" cy="1931716"/>
          </a:xfrm>
          <a:custGeom>
            <a:avLst/>
            <a:gdLst>
              <a:gd name="connsiteX0" fmla="*/ 352409 w 1691016"/>
              <a:gd name="connsiteY0" fmla="*/ 0 h 1931716"/>
              <a:gd name="connsiteX1" fmla="*/ 1691016 w 1691016"/>
              <a:gd name="connsiteY1" fmla="*/ 9429 h 1931716"/>
              <a:gd name="connsiteX2" fmla="*/ 1691016 w 1691016"/>
              <a:gd name="connsiteY2" fmla="*/ 292231 h 1931716"/>
              <a:gd name="connsiteX3" fmla="*/ 1691016 w 1691016"/>
              <a:gd name="connsiteY3" fmla="*/ 292232 h 1931716"/>
              <a:gd name="connsiteX4" fmla="*/ 1691016 w 1691016"/>
              <a:gd name="connsiteY4" fmla="*/ 1931716 h 1931716"/>
              <a:gd name="connsiteX5" fmla="*/ 0 w 1691016"/>
              <a:gd name="connsiteY5" fmla="*/ 1931716 h 1931716"/>
              <a:gd name="connsiteX6" fmla="*/ 0 w 1691016"/>
              <a:gd name="connsiteY6" fmla="*/ 292231 h 1931716"/>
              <a:gd name="connsiteX7" fmla="*/ 13046 w 1691016"/>
              <a:gd name="connsiteY7" fmla="*/ 292231 h 1931716"/>
              <a:gd name="connsiteX8" fmla="*/ 352409 w 1691016"/>
              <a:gd name="connsiteY8" fmla="*/ 0 h 193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016" h="1931716">
                <a:moveTo>
                  <a:pt x="352409" y="0"/>
                </a:moveTo>
                <a:lnTo>
                  <a:pt x="1691016" y="9429"/>
                </a:lnTo>
                <a:lnTo>
                  <a:pt x="1691016" y="292231"/>
                </a:lnTo>
                <a:lnTo>
                  <a:pt x="1691016" y="292232"/>
                </a:lnTo>
                <a:lnTo>
                  <a:pt x="1691016" y="1931716"/>
                </a:lnTo>
                <a:lnTo>
                  <a:pt x="0" y="1931716"/>
                </a:lnTo>
                <a:lnTo>
                  <a:pt x="0" y="292231"/>
                </a:lnTo>
                <a:lnTo>
                  <a:pt x="13046" y="292231"/>
                </a:lnTo>
                <a:lnTo>
                  <a:pt x="352409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F5C302E-0A3B-498C-B48B-2C3F3E093D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1825" y="1333500"/>
            <a:ext cx="3962400" cy="3962400"/>
          </a:xfrm>
          <a:custGeom>
            <a:avLst/>
            <a:gdLst>
              <a:gd name="connsiteX0" fmla="*/ 0 w 3962400"/>
              <a:gd name="connsiteY0" fmla="*/ 0 h 3962400"/>
              <a:gd name="connsiteX1" fmla="*/ 3962400 w 3962400"/>
              <a:gd name="connsiteY1" fmla="*/ 0 h 3962400"/>
              <a:gd name="connsiteX2" fmla="*/ 3962400 w 3962400"/>
              <a:gd name="connsiteY2" fmla="*/ 3962400 h 3962400"/>
              <a:gd name="connsiteX3" fmla="*/ 0 w 3962400"/>
              <a:gd name="connsiteY3" fmla="*/ 3962400 h 3962400"/>
              <a:gd name="connsiteX4" fmla="*/ 0 w 3962400"/>
              <a:gd name="connsiteY4" fmla="*/ 0 h 3962400"/>
              <a:gd name="connsiteX5" fmla="*/ 717050 w 3962400"/>
              <a:gd name="connsiteY5" fmla="*/ 1485891 h 3962400"/>
              <a:gd name="connsiteX6" fmla="*/ 377687 w 3962400"/>
              <a:gd name="connsiteY6" fmla="*/ 1778122 h 3962400"/>
              <a:gd name="connsiteX7" fmla="*/ 364641 w 3962400"/>
              <a:gd name="connsiteY7" fmla="*/ 1778122 h 3962400"/>
              <a:gd name="connsiteX8" fmla="*/ 364641 w 3962400"/>
              <a:gd name="connsiteY8" fmla="*/ 3417607 h 3962400"/>
              <a:gd name="connsiteX9" fmla="*/ 2055657 w 3962400"/>
              <a:gd name="connsiteY9" fmla="*/ 3417607 h 3962400"/>
              <a:gd name="connsiteX10" fmla="*/ 2055657 w 3962400"/>
              <a:gd name="connsiteY10" fmla="*/ 1778123 h 3962400"/>
              <a:gd name="connsiteX11" fmla="*/ 2055657 w 3962400"/>
              <a:gd name="connsiteY11" fmla="*/ 1778122 h 3962400"/>
              <a:gd name="connsiteX12" fmla="*/ 2055657 w 3962400"/>
              <a:gd name="connsiteY12" fmla="*/ 1495320 h 3962400"/>
              <a:gd name="connsiteX13" fmla="*/ 717050 w 3962400"/>
              <a:gd name="connsiteY13" fmla="*/ 1485891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2400" h="3962400">
                <a:moveTo>
                  <a:pt x="0" y="0"/>
                </a:moveTo>
                <a:lnTo>
                  <a:pt x="3962400" y="0"/>
                </a:lnTo>
                <a:lnTo>
                  <a:pt x="3962400" y="3962400"/>
                </a:lnTo>
                <a:lnTo>
                  <a:pt x="0" y="3962400"/>
                </a:lnTo>
                <a:lnTo>
                  <a:pt x="0" y="0"/>
                </a:lnTo>
                <a:close/>
                <a:moveTo>
                  <a:pt x="717050" y="1485891"/>
                </a:moveTo>
                <a:lnTo>
                  <a:pt x="377687" y="1778122"/>
                </a:lnTo>
                <a:lnTo>
                  <a:pt x="364641" y="1778122"/>
                </a:lnTo>
                <a:lnTo>
                  <a:pt x="364641" y="3417607"/>
                </a:lnTo>
                <a:lnTo>
                  <a:pt x="2055657" y="3417607"/>
                </a:lnTo>
                <a:lnTo>
                  <a:pt x="2055657" y="1778123"/>
                </a:lnTo>
                <a:lnTo>
                  <a:pt x="2055657" y="1778122"/>
                </a:lnTo>
                <a:lnTo>
                  <a:pt x="2055657" y="1495320"/>
                </a:lnTo>
                <a:lnTo>
                  <a:pt x="717050" y="148589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690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66AEB-79C2-4FB3-A695-B335F089C008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8" name="矩形: 圆角 3">
            <a:extLst>
              <a:ext uri="{FF2B5EF4-FFF2-40B4-BE49-F238E27FC236}">
                <a16:creationId xmlns:a16="http://schemas.microsoft.com/office/drawing/2014/main" id="{A5DC4CE7-5292-4FB3-A6AA-755D45F56422}"/>
              </a:ext>
            </a:extLst>
          </p:cNvPr>
          <p:cNvSpPr/>
          <p:nvPr/>
        </p:nvSpPr>
        <p:spPr>
          <a:xfrm>
            <a:off x="1960726" y="2033081"/>
            <a:ext cx="8287680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请学生根据生词选择正确的图片；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点击图片，如果选择正确，机器人移动到相应的位置，然后  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出现句式“这是我家的</a:t>
            </a: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……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”，接着点击箭头到下一页；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如果选择错误，重新选择。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CA600B-0ADC-4CAB-9687-8A910E3AD7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0401" y="558354"/>
            <a:ext cx="1601492" cy="16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46614 -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5F35100-4266-4163-9BCF-E973E638D3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748" y="513381"/>
            <a:ext cx="1601492" cy="1601492"/>
          </a:xfrm>
          <a:prstGeom prst="rect">
            <a:avLst/>
          </a:prstGeom>
        </p:spPr>
      </p:pic>
      <p:sp>
        <p:nvSpPr>
          <p:cNvPr id="9" name="按钮1">
            <a:extLst>
              <a:ext uri="{FF2B5EF4-FFF2-40B4-BE49-F238E27FC236}">
                <a16:creationId xmlns:a16="http://schemas.microsoft.com/office/drawing/2014/main" id="{BE3DE7A8-0A31-48C0-947A-201A0652F3E5}"/>
              </a:ext>
            </a:extLst>
          </p:cNvPr>
          <p:cNvSpPr/>
          <p:nvPr/>
        </p:nvSpPr>
        <p:spPr>
          <a:xfrm>
            <a:off x="4886796" y="0"/>
            <a:ext cx="2410691" cy="262825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对2">
            <a:extLst>
              <a:ext uri="{FF2B5EF4-FFF2-40B4-BE49-F238E27FC236}">
                <a16:creationId xmlns:a16="http://schemas.microsoft.com/office/drawing/2014/main" id="{0C3BEC1F-5026-48FB-8C7D-C27E6FF61792}"/>
              </a:ext>
            </a:extLst>
          </p:cNvPr>
          <p:cNvGrpSpPr/>
          <p:nvPr/>
        </p:nvGrpSpPr>
        <p:grpSpPr>
          <a:xfrm>
            <a:off x="6789543" y="2105055"/>
            <a:ext cx="439994" cy="439994"/>
            <a:chOff x="5204590" y="898287"/>
            <a:chExt cx="571500" cy="5715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A86991-FA37-470E-BAF0-D234D2FCD041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59C463-5391-4795-BB9E-76455F4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788F07-6CF5-4ED2-9E73-B273278E945C}"/>
              </a:ext>
            </a:extLst>
          </p:cNvPr>
          <p:cNvSpPr/>
          <p:nvPr/>
        </p:nvSpPr>
        <p:spPr>
          <a:xfrm>
            <a:off x="10971419" y="3008454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28FC37B-DB67-4BB7-AF54-F9EC6D1F894C}"/>
              </a:ext>
            </a:extLst>
          </p:cNvPr>
          <p:cNvSpPr/>
          <p:nvPr/>
        </p:nvSpPr>
        <p:spPr>
          <a:xfrm>
            <a:off x="2464345" y="23245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3">
            <a:extLst>
              <a:ext uri="{FF2B5EF4-FFF2-40B4-BE49-F238E27FC236}">
                <a16:creationId xmlns:a16="http://schemas.microsoft.com/office/drawing/2014/main" id="{FC436500-F226-4587-BE9C-568FEB06EBF4}"/>
              </a:ext>
            </a:extLst>
          </p:cNvPr>
          <p:cNvSpPr/>
          <p:nvPr/>
        </p:nvSpPr>
        <p:spPr>
          <a:xfrm>
            <a:off x="7373156" y="-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4">
            <a:extLst>
              <a:ext uri="{FF2B5EF4-FFF2-40B4-BE49-F238E27FC236}">
                <a16:creationId xmlns:a16="http://schemas.microsoft.com/office/drawing/2014/main" id="{A5B1E032-D252-4540-B0D4-989E1B99AD4D}"/>
              </a:ext>
            </a:extLst>
          </p:cNvPr>
          <p:cNvSpPr/>
          <p:nvPr/>
        </p:nvSpPr>
        <p:spPr>
          <a:xfrm>
            <a:off x="9772061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5">
            <a:extLst>
              <a:ext uri="{FF2B5EF4-FFF2-40B4-BE49-F238E27FC236}">
                <a16:creationId xmlns:a16="http://schemas.microsoft.com/office/drawing/2014/main" id="{A1EA0E17-818D-49DC-87AB-BB840F0B5F7A}"/>
              </a:ext>
            </a:extLst>
          </p:cNvPr>
          <p:cNvSpPr/>
          <p:nvPr/>
        </p:nvSpPr>
        <p:spPr>
          <a:xfrm>
            <a:off x="17264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6">
            <a:extLst>
              <a:ext uri="{FF2B5EF4-FFF2-40B4-BE49-F238E27FC236}">
                <a16:creationId xmlns:a16="http://schemas.microsoft.com/office/drawing/2014/main" id="{0B97DC8A-DF48-4B5A-A5E3-09E830A4E2B5}"/>
              </a:ext>
            </a:extLst>
          </p:cNvPr>
          <p:cNvSpPr/>
          <p:nvPr/>
        </p:nvSpPr>
        <p:spPr>
          <a:xfrm>
            <a:off x="2458387" y="430714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7">
            <a:extLst>
              <a:ext uri="{FF2B5EF4-FFF2-40B4-BE49-F238E27FC236}">
                <a16:creationId xmlns:a16="http://schemas.microsoft.com/office/drawing/2014/main" id="{AEDC7040-D1A4-49B7-914C-1D7DD4DA169F}"/>
              </a:ext>
            </a:extLst>
          </p:cNvPr>
          <p:cNvSpPr/>
          <p:nvPr/>
        </p:nvSpPr>
        <p:spPr>
          <a:xfrm>
            <a:off x="4899510" y="430551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BE84C47F-3EF0-40A7-B3C9-33645D5035B8}"/>
              </a:ext>
            </a:extLst>
          </p:cNvPr>
          <p:cNvSpPr/>
          <p:nvPr/>
        </p:nvSpPr>
        <p:spPr>
          <a:xfrm>
            <a:off x="7373156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9">
            <a:extLst>
              <a:ext uri="{FF2B5EF4-FFF2-40B4-BE49-F238E27FC236}">
                <a16:creationId xmlns:a16="http://schemas.microsoft.com/office/drawing/2014/main" id="{C351A831-C792-4181-A856-72A908025570}"/>
              </a:ext>
            </a:extLst>
          </p:cNvPr>
          <p:cNvSpPr/>
          <p:nvPr/>
        </p:nvSpPr>
        <p:spPr>
          <a:xfrm>
            <a:off x="9805105" y="433712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对话气泡: 圆角矩形 20">
            <a:extLst>
              <a:ext uri="{FF2B5EF4-FFF2-40B4-BE49-F238E27FC236}">
                <a16:creationId xmlns:a16="http://schemas.microsoft.com/office/drawing/2014/main" id="{88ACCAB3-FA57-4127-8B33-F45A32831E5C}"/>
              </a:ext>
            </a:extLst>
          </p:cNvPr>
          <p:cNvSpPr/>
          <p:nvPr/>
        </p:nvSpPr>
        <p:spPr>
          <a:xfrm>
            <a:off x="4572815" y="128229"/>
            <a:ext cx="3381558" cy="557939"/>
          </a:xfrm>
          <a:prstGeom prst="wedgeRoundRectCallout">
            <a:avLst>
              <a:gd name="adj1" fmla="val -24983"/>
              <a:gd name="adj2" fmla="val 65530"/>
              <a:gd name="adj3" fmla="val 16667"/>
            </a:avLst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这是我家的</a:t>
            </a:r>
            <a:r>
              <a:rPr lang="zh-CN" altLang="en-US" sz="3200" dirty="0">
                <a:solidFill>
                  <a:schemeClr val="accent2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客厅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。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6E37FA72-47FD-41B4-95BA-7573F9E4FE54}"/>
              </a:ext>
            </a:extLst>
          </p:cNvPr>
          <p:cNvSpPr/>
          <p:nvPr/>
        </p:nvSpPr>
        <p:spPr>
          <a:xfrm>
            <a:off x="1767414" y="2990528"/>
            <a:ext cx="2203710" cy="803920"/>
          </a:xfrm>
          <a:prstGeom prst="roundRect">
            <a:avLst/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客厅</a:t>
            </a:r>
          </a:p>
        </p:txBody>
      </p:sp>
    </p:spTree>
    <p:extLst>
      <p:ext uri="{BB962C8B-B14F-4D97-AF65-F5344CB8AC3E}">
        <p14:creationId xmlns:p14="http://schemas.microsoft.com/office/powerpoint/2010/main" val="30392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00222 0.308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0.30856 L 0.40221 0.3085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21 0.30856 L 0.40221 0.0467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  <p:bldP spid="2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5F35100-4266-4163-9BCF-E973E638D3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748" y="513381"/>
            <a:ext cx="1601492" cy="1601492"/>
          </a:xfrm>
          <a:prstGeom prst="rect">
            <a:avLst/>
          </a:prstGeom>
        </p:spPr>
      </p:pic>
      <p:sp>
        <p:nvSpPr>
          <p:cNvPr id="9" name="按钮1">
            <a:extLst>
              <a:ext uri="{FF2B5EF4-FFF2-40B4-BE49-F238E27FC236}">
                <a16:creationId xmlns:a16="http://schemas.microsoft.com/office/drawing/2014/main" id="{BE3DE7A8-0A31-48C0-947A-201A0652F3E5}"/>
              </a:ext>
            </a:extLst>
          </p:cNvPr>
          <p:cNvSpPr/>
          <p:nvPr/>
        </p:nvSpPr>
        <p:spPr>
          <a:xfrm>
            <a:off x="4890654" y="4229746"/>
            <a:ext cx="2410691" cy="262825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对2">
            <a:extLst>
              <a:ext uri="{FF2B5EF4-FFF2-40B4-BE49-F238E27FC236}">
                <a16:creationId xmlns:a16="http://schemas.microsoft.com/office/drawing/2014/main" id="{0C3BEC1F-5026-48FB-8C7D-C27E6FF61792}"/>
              </a:ext>
            </a:extLst>
          </p:cNvPr>
          <p:cNvGrpSpPr/>
          <p:nvPr/>
        </p:nvGrpSpPr>
        <p:grpSpPr>
          <a:xfrm>
            <a:off x="6793401" y="6334801"/>
            <a:ext cx="439994" cy="439994"/>
            <a:chOff x="5204590" y="898287"/>
            <a:chExt cx="571500" cy="5715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A86991-FA37-470E-BAF0-D234D2FCD041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59C463-5391-4795-BB9E-76455F4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788F07-6CF5-4ED2-9E73-B273278E945C}"/>
              </a:ext>
            </a:extLst>
          </p:cNvPr>
          <p:cNvSpPr/>
          <p:nvPr/>
        </p:nvSpPr>
        <p:spPr>
          <a:xfrm>
            <a:off x="10971419" y="3008454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AB8657A-89C2-4BBC-BF22-5CB278421841}"/>
              </a:ext>
            </a:extLst>
          </p:cNvPr>
          <p:cNvSpPr/>
          <p:nvPr/>
        </p:nvSpPr>
        <p:spPr>
          <a:xfrm>
            <a:off x="2458387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FC345BCC-FEF7-4B39-9A75-0323C9E20AB8}"/>
              </a:ext>
            </a:extLst>
          </p:cNvPr>
          <p:cNvSpPr/>
          <p:nvPr/>
        </p:nvSpPr>
        <p:spPr>
          <a:xfrm>
            <a:off x="7373156" y="-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">
            <a:extLst>
              <a:ext uri="{FF2B5EF4-FFF2-40B4-BE49-F238E27FC236}">
                <a16:creationId xmlns:a16="http://schemas.microsoft.com/office/drawing/2014/main" id="{3C4CB358-5F95-4D6C-87DA-0176C23EC996}"/>
              </a:ext>
            </a:extLst>
          </p:cNvPr>
          <p:cNvSpPr/>
          <p:nvPr/>
        </p:nvSpPr>
        <p:spPr>
          <a:xfrm>
            <a:off x="9772061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5">
            <a:extLst>
              <a:ext uri="{FF2B5EF4-FFF2-40B4-BE49-F238E27FC236}">
                <a16:creationId xmlns:a16="http://schemas.microsoft.com/office/drawing/2014/main" id="{64D497F6-A4FF-4BE7-B9FB-5EB7DB9878FC}"/>
              </a:ext>
            </a:extLst>
          </p:cNvPr>
          <p:cNvSpPr/>
          <p:nvPr/>
        </p:nvSpPr>
        <p:spPr>
          <a:xfrm>
            <a:off x="17264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6">
            <a:extLst>
              <a:ext uri="{FF2B5EF4-FFF2-40B4-BE49-F238E27FC236}">
                <a16:creationId xmlns:a16="http://schemas.microsoft.com/office/drawing/2014/main" id="{8130AC7A-BC92-4122-9576-A74C13E8DA6C}"/>
              </a:ext>
            </a:extLst>
          </p:cNvPr>
          <p:cNvSpPr/>
          <p:nvPr/>
        </p:nvSpPr>
        <p:spPr>
          <a:xfrm>
            <a:off x="2458387" y="430714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7BA46EA8-0CCA-4A6E-A46E-2FB0982357B0}"/>
              </a:ext>
            </a:extLst>
          </p:cNvPr>
          <p:cNvSpPr/>
          <p:nvPr/>
        </p:nvSpPr>
        <p:spPr>
          <a:xfrm>
            <a:off x="4929490" y="33316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09A71D20-3482-4455-8816-C90570CCB52D}"/>
              </a:ext>
            </a:extLst>
          </p:cNvPr>
          <p:cNvSpPr/>
          <p:nvPr/>
        </p:nvSpPr>
        <p:spPr>
          <a:xfrm>
            <a:off x="7373156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9">
            <a:extLst>
              <a:ext uri="{FF2B5EF4-FFF2-40B4-BE49-F238E27FC236}">
                <a16:creationId xmlns:a16="http://schemas.microsoft.com/office/drawing/2014/main" id="{3DC02011-37A8-4071-A175-231813CF334E}"/>
              </a:ext>
            </a:extLst>
          </p:cNvPr>
          <p:cNvSpPr/>
          <p:nvPr/>
        </p:nvSpPr>
        <p:spPr>
          <a:xfrm>
            <a:off x="9805105" y="433712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DBED89C3-8405-46D3-B602-DEE9DEA705E7}"/>
              </a:ext>
            </a:extLst>
          </p:cNvPr>
          <p:cNvSpPr/>
          <p:nvPr/>
        </p:nvSpPr>
        <p:spPr>
          <a:xfrm>
            <a:off x="4572815" y="4355840"/>
            <a:ext cx="3381558" cy="557939"/>
          </a:xfrm>
          <a:prstGeom prst="wedgeRoundRectCallout">
            <a:avLst>
              <a:gd name="adj1" fmla="val -24983"/>
              <a:gd name="adj2" fmla="val 65530"/>
              <a:gd name="adj3" fmla="val 16667"/>
            </a:avLst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这是我家的</a:t>
            </a:r>
            <a:r>
              <a:rPr lang="zh-CN" altLang="en-US" sz="3200" dirty="0">
                <a:solidFill>
                  <a:schemeClr val="accent2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卧室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。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B3EEB1F-54D7-4213-B327-85A1F9551275}"/>
              </a:ext>
            </a:extLst>
          </p:cNvPr>
          <p:cNvSpPr/>
          <p:nvPr/>
        </p:nvSpPr>
        <p:spPr>
          <a:xfrm>
            <a:off x="1767414" y="2990528"/>
            <a:ext cx="2203710" cy="803920"/>
          </a:xfrm>
          <a:prstGeom prst="roundRect">
            <a:avLst/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卧室</a:t>
            </a:r>
          </a:p>
        </p:txBody>
      </p:sp>
    </p:spTree>
    <p:extLst>
      <p:ext uri="{BB962C8B-B14F-4D97-AF65-F5344CB8AC3E}">
        <p14:creationId xmlns:p14="http://schemas.microsoft.com/office/powerpoint/2010/main" val="203570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00222 0.308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0.30856 L 0.40221 0.3085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21 0.30856 L 0.40182 0.6696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5F35100-4266-4163-9BCF-E973E638D3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767" y="503563"/>
            <a:ext cx="1601492" cy="1601492"/>
          </a:xfrm>
          <a:prstGeom prst="rect">
            <a:avLst/>
          </a:prstGeom>
        </p:spPr>
      </p:pic>
      <p:sp>
        <p:nvSpPr>
          <p:cNvPr id="9" name="按钮1">
            <a:extLst>
              <a:ext uri="{FF2B5EF4-FFF2-40B4-BE49-F238E27FC236}">
                <a16:creationId xmlns:a16="http://schemas.microsoft.com/office/drawing/2014/main" id="{BE3DE7A8-0A31-48C0-947A-201A0652F3E5}"/>
              </a:ext>
            </a:extLst>
          </p:cNvPr>
          <p:cNvSpPr/>
          <p:nvPr/>
        </p:nvSpPr>
        <p:spPr>
          <a:xfrm>
            <a:off x="2428416" y="0"/>
            <a:ext cx="2410691" cy="262825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对2">
            <a:extLst>
              <a:ext uri="{FF2B5EF4-FFF2-40B4-BE49-F238E27FC236}">
                <a16:creationId xmlns:a16="http://schemas.microsoft.com/office/drawing/2014/main" id="{0C3BEC1F-5026-48FB-8C7D-C27E6FF61792}"/>
              </a:ext>
            </a:extLst>
          </p:cNvPr>
          <p:cNvGrpSpPr/>
          <p:nvPr/>
        </p:nvGrpSpPr>
        <p:grpSpPr>
          <a:xfrm>
            <a:off x="4331163" y="2105055"/>
            <a:ext cx="439994" cy="439994"/>
            <a:chOff x="5204590" y="898287"/>
            <a:chExt cx="571500" cy="5715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A86991-FA37-470E-BAF0-D234D2FCD041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59C463-5391-4795-BB9E-76455F4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788F07-6CF5-4ED2-9E73-B273278E945C}"/>
              </a:ext>
            </a:extLst>
          </p:cNvPr>
          <p:cNvSpPr/>
          <p:nvPr/>
        </p:nvSpPr>
        <p:spPr>
          <a:xfrm>
            <a:off x="10971419" y="3008454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C4C51A-8582-46B6-B683-8B7E5D51CA1A}"/>
              </a:ext>
            </a:extLst>
          </p:cNvPr>
          <p:cNvSpPr/>
          <p:nvPr/>
        </p:nvSpPr>
        <p:spPr>
          <a:xfrm>
            <a:off x="4931765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5D8DCF6A-08BC-4A5B-AD91-9262DA67C12F}"/>
              </a:ext>
            </a:extLst>
          </p:cNvPr>
          <p:cNvSpPr/>
          <p:nvPr/>
        </p:nvSpPr>
        <p:spPr>
          <a:xfrm>
            <a:off x="7373156" y="-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">
            <a:extLst>
              <a:ext uri="{FF2B5EF4-FFF2-40B4-BE49-F238E27FC236}">
                <a16:creationId xmlns:a16="http://schemas.microsoft.com/office/drawing/2014/main" id="{1E27D608-7844-4C36-9BC9-468FBE92409D}"/>
              </a:ext>
            </a:extLst>
          </p:cNvPr>
          <p:cNvSpPr/>
          <p:nvPr/>
        </p:nvSpPr>
        <p:spPr>
          <a:xfrm>
            <a:off x="9772061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5">
            <a:extLst>
              <a:ext uri="{FF2B5EF4-FFF2-40B4-BE49-F238E27FC236}">
                <a16:creationId xmlns:a16="http://schemas.microsoft.com/office/drawing/2014/main" id="{AD4B96B6-DC46-4382-BCAC-5B1C1A440465}"/>
              </a:ext>
            </a:extLst>
          </p:cNvPr>
          <p:cNvSpPr/>
          <p:nvPr/>
        </p:nvSpPr>
        <p:spPr>
          <a:xfrm>
            <a:off x="17264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6">
            <a:extLst>
              <a:ext uri="{FF2B5EF4-FFF2-40B4-BE49-F238E27FC236}">
                <a16:creationId xmlns:a16="http://schemas.microsoft.com/office/drawing/2014/main" id="{CB7ED4E2-2996-43D7-9FE3-912BE66F198D}"/>
              </a:ext>
            </a:extLst>
          </p:cNvPr>
          <p:cNvSpPr/>
          <p:nvPr/>
        </p:nvSpPr>
        <p:spPr>
          <a:xfrm>
            <a:off x="2458387" y="430714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022120DD-E767-44BA-8DF6-DECBE253F9A4}"/>
              </a:ext>
            </a:extLst>
          </p:cNvPr>
          <p:cNvSpPr/>
          <p:nvPr/>
        </p:nvSpPr>
        <p:spPr>
          <a:xfrm>
            <a:off x="4899510" y="430551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AEF4534D-BC60-485E-AC9A-318F58C50A2D}"/>
              </a:ext>
            </a:extLst>
          </p:cNvPr>
          <p:cNvSpPr/>
          <p:nvPr/>
        </p:nvSpPr>
        <p:spPr>
          <a:xfrm>
            <a:off x="7373156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9">
            <a:extLst>
              <a:ext uri="{FF2B5EF4-FFF2-40B4-BE49-F238E27FC236}">
                <a16:creationId xmlns:a16="http://schemas.microsoft.com/office/drawing/2014/main" id="{58471581-F58A-43AE-A85D-B9519DF07331}"/>
              </a:ext>
            </a:extLst>
          </p:cNvPr>
          <p:cNvSpPr/>
          <p:nvPr/>
        </p:nvSpPr>
        <p:spPr>
          <a:xfrm>
            <a:off x="9805105" y="433712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FF48D983-39FA-445D-A4BC-53A9AE7B42EC}"/>
              </a:ext>
            </a:extLst>
          </p:cNvPr>
          <p:cNvSpPr/>
          <p:nvPr/>
        </p:nvSpPr>
        <p:spPr>
          <a:xfrm>
            <a:off x="2055248" y="128229"/>
            <a:ext cx="3381558" cy="557939"/>
          </a:xfrm>
          <a:prstGeom prst="wedgeRoundRectCallout">
            <a:avLst>
              <a:gd name="adj1" fmla="val -24983"/>
              <a:gd name="adj2" fmla="val 65530"/>
              <a:gd name="adj3" fmla="val 16667"/>
            </a:avLst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这是我家的</a:t>
            </a:r>
            <a:r>
              <a:rPr lang="zh-CN" altLang="en-US" sz="3200" dirty="0">
                <a:solidFill>
                  <a:schemeClr val="accent2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书房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。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1A1A7DA6-852B-4E2F-B455-91C80AE33020}"/>
              </a:ext>
            </a:extLst>
          </p:cNvPr>
          <p:cNvSpPr/>
          <p:nvPr/>
        </p:nvSpPr>
        <p:spPr>
          <a:xfrm>
            <a:off x="1767414" y="2990528"/>
            <a:ext cx="2203710" cy="803920"/>
          </a:xfrm>
          <a:prstGeom prst="roundRect">
            <a:avLst/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书房</a:t>
            </a:r>
          </a:p>
        </p:txBody>
      </p:sp>
    </p:spTree>
    <p:extLst>
      <p:ext uri="{BB962C8B-B14F-4D97-AF65-F5344CB8AC3E}">
        <p14:creationId xmlns:p14="http://schemas.microsoft.com/office/powerpoint/2010/main" val="23099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00351 0.3099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30995 L 0.2043 0.3099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3 0.30995 L 0.20183 0.0763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5F35100-4266-4163-9BCF-E973E638D3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748" y="513381"/>
            <a:ext cx="1601492" cy="1601492"/>
          </a:xfrm>
          <a:prstGeom prst="rect">
            <a:avLst/>
          </a:prstGeom>
        </p:spPr>
      </p:pic>
      <p:sp>
        <p:nvSpPr>
          <p:cNvPr id="9" name="按钮1">
            <a:extLst>
              <a:ext uri="{FF2B5EF4-FFF2-40B4-BE49-F238E27FC236}">
                <a16:creationId xmlns:a16="http://schemas.microsoft.com/office/drawing/2014/main" id="{BE3DE7A8-0A31-48C0-947A-201A0652F3E5}"/>
              </a:ext>
            </a:extLst>
          </p:cNvPr>
          <p:cNvSpPr/>
          <p:nvPr/>
        </p:nvSpPr>
        <p:spPr>
          <a:xfrm>
            <a:off x="2443400" y="4229746"/>
            <a:ext cx="2410691" cy="262825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对2">
            <a:extLst>
              <a:ext uri="{FF2B5EF4-FFF2-40B4-BE49-F238E27FC236}">
                <a16:creationId xmlns:a16="http://schemas.microsoft.com/office/drawing/2014/main" id="{0C3BEC1F-5026-48FB-8C7D-C27E6FF61792}"/>
              </a:ext>
            </a:extLst>
          </p:cNvPr>
          <p:cNvGrpSpPr/>
          <p:nvPr/>
        </p:nvGrpSpPr>
        <p:grpSpPr>
          <a:xfrm>
            <a:off x="4346147" y="6334801"/>
            <a:ext cx="439994" cy="439994"/>
            <a:chOff x="5204590" y="898287"/>
            <a:chExt cx="571500" cy="5715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A86991-FA37-470E-BAF0-D234D2FCD041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59C463-5391-4795-BB9E-76455F4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788F07-6CF5-4ED2-9E73-B273278E945C}"/>
              </a:ext>
            </a:extLst>
          </p:cNvPr>
          <p:cNvSpPr/>
          <p:nvPr/>
        </p:nvSpPr>
        <p:spPr>
          <a:xfrm>
            <a:off x="10971419" y="3008454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6C8450-6DDE-4AD1-B662-6FFF9011EF24}"/>
              </a:ext>
            </a:extLst>
          </p:cNvPr>
          <p:cNvSpPr/>
          <p:nvPr/>
        </p:nvSpPr>
        <p:spPr>
          <a:xfrm>
            <a:off x="2458387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2D5AB5A9-7E3A-49A5-A71A-871AF2917D1B}"/>
              </a:ext>
            </a:extLst>
          </p:cNvPr>
          <p:cNvSpPr/>
          <p:nvPr/>
        </p:nvSpPr>
        <p:spPr>
          <a:xfrm>
            <a:off x="7373156" y="-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">
            <a:extLst>
              <a:ext uri="{FF2B5EF4-FFF2-40B4-BE49-F238E27FC236}">
                <a16:creationId xmlns:a16="http://schemas.microsoft.com/office/drawing/2014/main" id="{0B87AA38-4668-43ED-9710-D15A8D3CE07B}"/>
              </a:ext>
            </a:extLst>
          </p:cNvPr>
          <p:cNvSpPr/>
          <p:nvPr/>
        </p:nvSpPr>
        <p:spPr>
          <a:xfrm>
            <a:off x="9772061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5">
            <a:extLst>
              <a:ext uri="{FF2B5EF4-FFF2-40B4-BE49-F238E27FC236}">
                <a16:creationId xmlns:a16="http://schemas.microsoft.com/office/drawing/2014/main" id="{06A0E030-25BF-47F8-AEB1-99967CC9CB98}"/>
              </a:ext>
            </a:extLst>
          </p:cNvPr>
          <p:cNvSpPr/>
          <p:nvPr/>
        </p:nvSpPr>
        <p:spPr>
          <a:xfrm>
            <a:off x="17264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6">
            <a:extLst>
              <a:ext uri="{FF2B5EF4-FFF2-40B4-BE49-F238E27FC236}">
                <a16:creationId xmlns:a16="http://schemas.microsoft.com/office/drawing/2014/main" id="{F417B517-57E7-40B7-A4A5-D779841831D0}"/>
              </a:ext>
            </a:extLst>
          </p:cNvPr>
          <p:cNvSpPr/>
          <p:nvPr/>
        </p:nvSpPr>
        <p:spPr>
          <a:xfrm>
            <a:off x="4934994" y="7439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AB3DC888-49E9-4E22-8CC7-ED23DC4E8828}"/>
              </a:ext>
            </a:extLst>
          </p:cNvPr>
          <p:cNvSpPr/>
          <p:nvPr/>
        </p:nvSpPr>
        <p:spPr>
          <a:xfrm>
            <a:off x="4899510" y="430551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995C6771-E4C7-473F-8C13-E2E2784D1B8E}"/>
              </a:ext>
            </a:extLst>
          </p:cNvPr>
          <p:cNvSpPr/>
          <p:nvPr/>
        </p:nvSpPr>
        <p:spPr>
          <a:xfrm>
            <a:off x="7373156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9">
            <a:extLst>
              <a:ext uri="{FF2B5EF4-FFF2-40B4-BE49-F238E27FC236}">
                <a16:creationId xmlns:a16="http://schemas.microsoft.com/office/drawing/2014/main" id="{CAE73771-6FAD-4E4E-8319-BF04AB4FCAFE}"/>
              </a:ext>
            </a:extLst>
          </p:cNvPr>
          <p:cNvSpPr/>
          <p:nvPr/>
        </p:nvSpPr>
        <p:spPr>
          <a:xfrm>
            <a:off x="9805105" y="433712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24269E13-62D4-495A-9E0A-2564371F96DD}"/>
              </a:ext>
            </a:extLst>
          </p:cNvPr>
          <p:cNvSpPr/>
          <p:nvPr/>
        </p:nvSpPr>
        <p:spPr>
          <a:xfrm>
            <a:off x="2055248" y="4347133"/>
            <a:ext cx="3381558" cy="557939"/>
          </a:xfrm>
          <a:prstGeom prst="wedgeRoundRectCallout">
            <a:avLst>
              <a:gd name="adj1" fmla="val -24983"/>
              <a:gd name="adj2" fmla="val 65530"/>
              <a:gd name="adj3" fmla="val 16667"/>
            </a:avLst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这是我家的</a:t>
            </a:r>
            <a:r>
              <a:rPr lang="zh-CN" altLang="en-US" sz="3200" dirty="0">
                <a:solidFill>
                  <a:schemeClr val="accent2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厨房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。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F55E7176-3575-4363-AE8A-FA0243D91135}"/>
              </a:ext>
            </a:extLst>
          </p:cNvPr>
          <p:cNvSpPr/>
          <p:nvPr/>
        </p:nvSpPr>
        <p:spPr>
          <a:xfrm>
            <a:off x="1767414" y="2990528"/>
            <a:ext cx="2203710" cy="803920"/>
          </a:xfrm>
          <a:prstGeom prst="roundRect">
            <a:avLst/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厨房</a:t>
            </a:r>
          </a:p>
        </p:txBody>
      </p:sp>
    </p:spTree>
    <p:extLst>
      <p:ext uri="{BB962C8B-B14F-4D97-AF65-F5344CB8AC3E}">
        <p14:creationId xmlns:p14="http://schemas.microsoft.com/office/powerpoint/2010/main" val="14010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00222 0.308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0.30856 L 0.19935 0.3085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35 0.30856 L 0.20182 0.6763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5F35100-4266-4163-9BCF-E973E638D3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748" y="513381"/>
            <a:ext cx="1601492" cy="1601492"/>
          </a:xfrm>
          <a:prstGeom prst="rect">
            <a:avLst/>
          </a:prstGeom>
        </p:spPr>
      </p:pic>
      <p:sp>
        <p:nvSpPr>
          <p:cNvPr id="9" name="按钮1">
            <a:extLst>
              <a:ext uri="{FF2B5EF4-FFF2-40B4-BE49-F238E27FC236}">
                <a16:creationId xmlns:a16="http://schemas.microsoft.com/office/drawing/2014/main" id="{BE3DE7A8-0A31-48C0-947A-201A0652F3E5}"/>
              </a:ext>
            </a:extLst>
          </p:cNvPr>
          <p:cNvSpPr/>
          <p:nvPr/>
        </p:nvSpPr>
        <p:spPr>
          <a:xfrm>
            <a:off x="7345180" y="0"/>
            <a:ext cx="2410691" cy="262825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对2">
            <a:extLst>
              <a:ext uri="{FF2B5EF4-FFF2-40B4-BE49-F238E27FC236}">
                <a16:creationId xmlns:a16="http://schemas.microsoft.com/office/drawing/2014/main" id="{0C3BEC1F-5026-48FB-8C7D-C27E6FF61792}"/>
              </a:ext>
            </a:extLst>
          </p:cNvPr>
          <p:cNvGrpSpPr/>
          <p:nvPr/>
        </p:nvGrpSpPr>
        <p:grpSpPr>
          <a:xfrm>
            <a:off x="9247927" y="2105055"/>
            <a:ext cx="439994" cy="439994"/>
            <a:chOff x="5204590" y="898287"/>
            <a:chExt cx="571500" cy="5715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A86991-FA37-470E-BAF0-D234D2FCD041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59C463-5391-4795-BB9E-76455F4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788F07-6CF5-4ED2-9E73-B273278E945C}"/>
              </a:ext>
            </a:extLst>
          </p:cNvPr>
          <p:cNvSpPr/>
          <p:nvPr/>
        </p:nvSpPr>
        <p:spPr>
          <a:xfrm>
            <a:off x="10971419" y="3008454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A3B1B32-5C13-4FD4-8B54-C73AD2774A99}"/>
              </a:ext>
            </a:extLst>
          </p:cNvPr>
          <p:cNvSpPr/>
          <p:nvPr/>
        </p:nvSpPr>
        <p:spPr>
          <a:xfrm>
            <a:off x="2458387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E05F85AA-51C5-4666-BD2A-A59703446BFB}"/>
              </a:ext>
            </a:extLst>
          </p:cNvPr>
          <p:cNvSpPr/>
          <p:nvPr/>
        </p:nvSpPr>
        <p:spPr>
          <a:xfrm>
            <a:off x="4920755" y="6661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">
            <a:extLst>
              <a:ext uri="{FF2B5EF4-FFF2-40B4-BE49-F238E27FC236}">
                <a16:creationId xmlns:a16="http://schemas.microsoft.com/office/drawing/2014/main" id="{B1E5CF5F-DD78-4DE4-A5D9-03F52818101F}"/>
              </a:ext>
            </a:extLst>
          </p:cNvPr>
          <p:cNvSpPr/>
          <p:nvPr/>
        </p:nvSpPr>
        <p:spPr>
          <a:xfrm>
            <a:off x="9772061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5">
            <a:extLst>
              <a:ext uri="{FF2B5EF4-FFF2-40B4-BE49-F238E27FC236}">
                <a16:creationId xmlns:a16="http://schemas.microsoft.com/office/drawing/2014/main" id="{4B0BDE1A-2DDB-498B-9F24-42870B272654}"/>
              </a:ext>
            </a:extLst>
          </p:cNvPr>
          <p:cNvSpPr/>
          <p:nvPr/>
        </p:nvSpPr>
        <p:spPr>
          <a:xfrm>
            <a:off x="17264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6">
            <a:extLst>
              <a:ext uri="{FF2B5EF4-FFF2-40B4-BE49-F238E27FC236}">
                <a16:creationId xmlns:a16="http://schemas.microsoft.com/office/drawing/2014/main" id="{676F453B-B9C6-4F91-BCD1-B03C87D31427}"/>
              </a:ext>
            </a:extLst>
          </p:cNvPr>
          <p:cNvSpPr/>
          <p:nvPr/>
        </p:nvSpPr>
        <p:spPr>
          <a:xfrm>
            <a:off x="2458387" y="430714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C2D9943D-CD76-4FE8-8C6F-8A5F8D5F4FDD}"/>
              </a:ext>
            </a:extLst>
          </p:cNvPr>
          <p:cNvSpPr/>
          <p:nvPr/>
        </p:nvSpPr>
        <p:spPr>
          <a:xfrm>
            <a:off x="4899510" y="430551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6F8990F3-1BB8-47F3-8D86-503A65D2D013}"/>
              </a:ext>
            </a:extLst>
          </p:cNvPr>
          <p:cNvSpPr/>
          <p:nvPr/>
        </p:nvSpPr>
        <p:spPr>
          <a:xfrm>
            <a:off x="7373156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9">
            <a:extLst>
              <a:ext uri="{FF2B5EF4-FFF2-40B4-BE49-F238E27FC236}">
                <a16:creationId xmlns:a16="http://schemas.microsoft.com/office/drawing/2014/main" id="{2CF952E7-B94A-499B-BC02-47E131D983ED}"/>
              </a:ext>
            </a:extLst>
          </p:cNvPr>
          <p:cNvSpPr/>
          <p:nvPr/>
        </p:nvSpPr>
        <p:spPr>
          <a:xfrm>
            <a:off x="9805105" y="433712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64859B78-B0AB-44E0-8651-C59CF6B41725}"/>
              </a:ext>
            </a:extLst>
          </p:cNvPr>
          <p:cNvSpPr/>
          <p:nvPr/>
        </p:nvSpPr>
        <p:spPr>
          <a:xfrm>
            <a:off x="6995377" y="128229"/>
            <a:ext cx="3381558" cy="557939"/>
          </a:xfrm>
          <a:prstGeom prst="wedgeRoundRectCallout">
            <a:avLst>
              <a:gd name="adj1" fmla="val -24983"/>
              <a:gd name="adj2" fmla="val 65530"/>
              <a:gd name="adj3" fmla="val 16667"/>
            </a:avLst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这是我家的</a:t>
            </a:r>
            <a:r>
              <a:rPr lang="zh-CN" altLang="en-US" sz="3200" dirty="0">
                <a:solidFill>
                  <a:schemeClr val="accent2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阳台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。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D9647F29-BE76-4C94-B7F6-973165DB5CF3}"/>
              </a:ext>
            </a:extLst>
          </p:cNvPr>
          <p:cNvSpPr/>
          <p:nvPr/>
        </p:nvSpPr>
        <p:spPr>
          <a:xfrm>
            <a:off x="1767414" y="2990528"/>
            <a:ext cx="2203710" cy="803920"/>
          </a:xfrm>
          <a:prstGeom prst="roundRect">
            <a:avLst/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阳台</a:t>
            </a:r>
          </a:p>
        </p:txBody>
      </p:sp>
    </p:spTree>
    <p:extLst>
      <p:ext uri="{BB962C8B-B14F-4D97-AF65-F5344CB8AC3E}">
        <p14:creationId xmlns:p14="http://schemas.microsoft.com/office/powerpoint/2010/main" val="5446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00222 0.308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0.30856 L 0.59531 0.3085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531 0.30856 L 0.59336 0.0773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3DD9D19-D450-4E02-9514-DF46E470EF83}"/>
              </a:ext>
            </a:extLst>
          </p:cNvPr>
          <p:cNvGrpSpPr/>
          <p:nvPr/>
        </p:nvGrpSpPr>
        <p:grpSpPr>
          <a:xfrm>
            <a:off x="981075" y="959713"/>
            <a:ext cx="10258425" cy="4922571"/>
            <a:chOff x="2514584" y="1207363"/>
            <a:chExt cx="7368466" cy="492257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D647E0E2-0116-441E-BD7A-52CE82F14325}"/>
                </a:ext>
              </a:extLst>
            </p:cNvPr>
            <p:cNvSpPr/>
            <p:nvPr/>
          </p:nvSpPr>
          <p:spPr>
            <a:xfrm>
              <a:off x="2514584" y="1207363"/>
              <a:ext cx="7368466" cy="4922571"/>
            </a:xfrm>
            <a:prstGeom prst="roundRect">
              <a:avLst>
                <a:gd name="adj" fmla="val 184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16B04BE-D138-4F19-82BF-130FE1E88701}"/>
                </a:ext>
              </a:extLst>
            </p:cNvPr>
            <p:cNvGrpSpPr/>
            <p:nvPr/>
          </p:nvGrpSpPr>
          <p:grpSpPr>
            <a:xfrm>
              <a:off x="2745403" y="1393793"/>
              <a:ext cx="6886114" cy="4563122"/>
              <a:chOff x="2745403" y="1393793"/>
              <a:chExt cx="6886114" cy="456312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FD98075B-90B6-47AB-BB77-7E946712363F}"/>
                  </a:ext>
                </a:extLst>
              </p:cNvPr>
              <p:cNvSpPr/>
              <p:nvPr/>
            </p:nvSpPr>
            <p:spPr>
              <a:xfrm>
                <a:off x="2745403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22563993-5CE9-4A8F-815D-9C87DE606B6A}"/>
                  </a:ext>
                </a:extLst>
              </p:cNvPr>
              <p:cNvSpPr/>
              <p:nvPr/>
            </p:nvSpPr>
            <p:spPr>
              <a:xfrm>
                <a:off x="6189940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3" name="表格 16">
            <a:extLst>
              <a:ext uri="{FF2B5EF4-FFF2-40B4-BE49-F238E27FC236}">
                <a16:creationId xmlns:a16="http://schemas.microsoft.com/office/drawing/2014/main" id="{1391B5A8-291C-45DF-8955-06B31481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063108"/>
              </p:ext>
            </p:extLst>
          </p:nvPr>
        </p:nvGraphicFramePr>
        <p:xfrm>
          <a:off x="1523566" y="1221471"/>
          <a:ext cx="4376713" cy="446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家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jiā</a:t>
                      </a:r>
                      <a:endParaRPr lang="en-US" altLang="zh-CN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房间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fánɡjiān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客厅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kètīnɡ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63674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卧室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wòshì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04252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书房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shūfánɡ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98308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阳台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yánɡtái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827596"/>
                  </a:ext>
                </a:extLst>
              </a:tr>
            </a:tbl>
          </a:graphicData>
        </a:graphic>
      </p:graphicFrame>
      <p:graphicFrame>
        <p:nvGraphicFramePr>
          <p:cNvPr id="4" name="表格 16">
            <a:extLst>
              <a:ext uri="{FF2B5EF4-FFF2-40B4-BE49-F238E27FC236}">
                <a16:creationId xmlns:a16="http://schemas.microsoft.com/office/drawing/2014/main" id="{88519D9B-AB53-46E6-8505-2B9DBEC0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622555"/>
              </p:ext>
            </p:extLst>
          </p:nvPr>
        </p:nvGraphicFramePr>
        <p:xfrm>
          <a:off x="6329387" y="1221471"/>
          <a:ext cx="4376713" cy="371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7.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衣帽间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yīmào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jiān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8.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厨房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chúfánɡ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9.</a:t>
                      </a:r>
                      <a:r>
                        <a:rPr lang="zh-CN" alt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卫生间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wèishēnɡ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jiān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阁楼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ɡélóu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60576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车库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chēkù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29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5F35100-4266-4163-9BCF-E973E638D3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748" y="513381"/>
            <a:ext cx="1601492" cy="1601492"/>
          </a:xfrm>
          <a:prstGeom prst="rect">
            <a:avLst/>
          </a:prstGeom>
        </p:spPr>
      </p:pic>
      <p:sp>
        <p:nvSpPr>
          <p:cNvPr id="9" name="按钮1">
            <a:extLst>
              <a:ext uri="{FF2B5EF4-FFF2-40B4-BE49-F238E27FC236}">
                <a16:creationId xmlns:a16="http://schemas.microsoft.com/office/drawing/2014/main" id="{BE3DE7A8-0A31-48C0-947A-201A0652F3E5}"/>
              </a:ext>
            </a:extLst>
          </p:cNvPr>
          <p:cNvSpPr/>
          <p:nvPr/>
        </p:nvSpPr>
        <p:spPr>
          <a:xfrm>
            <a:off x="9758598" y="0"/>
            <a:ext cx="2410691" cy="262825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对2">
            <a:extLst>
              <a:ext uri="{FF2B5EF4-FFF2-40B4-BE49-F238E27FC236}">
                <a16:creationId xmlns:a16="http://schemas.microsoft.com/office/drawing/2014/main" id="{0C3BEC1F-5026-48FB-8C7D-C27E6FF61792}"/>
              </a:ext>
            </a:extLst>
          </p:cNvPr>
          <p:cNvGrpSpPr/>
          <p:nvPr/>
        </p:nvGrpSpPr>
        <p:grpSpPr>
          <a:xfrm>
            <a:off x="11661345" y="2105055"/>
            <a:ext cx="439994" cy="439994"/>
            <a:chOff x="5204590" y="898287"/>
            <a:chExt cx="571500" cy="5715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A86991-FA37-470E-BAF0-D234D2FCD041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59C463-5391-4795-BB9E-76455F4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788F07-6CF5-4ED2-9E73-B273278E945C}"/>
              </a:ext>
            </a:extLst>
          </p:cNvPr>
          <p:cNvSpPr/>
          <p:nvPr/>
        </p:nvSpPr>
        <p:spPr>
          <a:xfrm>
            <a:off x="10971419" y="3008454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C9B99E4-0000-419D-9E4A-A0E0078072B1}"/>
              </a:ext>
            </a:extLst>
          </p:cNvPr>
          <p:cNvSpPr/>
          <p:nvPr/>
        </p:nvSpPr>
        <p:spPr>
          <a:xfrm>
            <a:off x="2458387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7BF54DFE-12AD-4CC5-92CC-2073DCD54155}"/>
              </a:ext>
            </a:extLst>
          </p:cNvPr>
          <p:cNvSpPr/>
          <p:nvPr/>
        </p:nvSpPr>
        <p:spPr>
          <a:xfrm>
            <a:off x="7373156" y="-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">
            <a:extLst>
              <a:ext uri="{FF2B5EF4-FFF2-40B4-BE49-F238E27FC236}">
                <a16:creationId xmlns:a16="http://schemas.microsoft.com/office/drawing/2014/main" id="{9ABC8353-FF46-4120-A0F1-0B6991EDCB03}"/>
              </a:ext>
            </a:extLst>
          </p:cNvPr>
          <p:cNvSpPr/>
          <p:nvPr/>
        </p:nvSpPr>
        <p:spPr>
          <a:xfrm>
            <a:off x="4938765" y="4160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5">
            <a:extLst>
              <a:ext uri="{FF2B5EF4-FFF2-40B4-BE49-F238E27FC236}">
                <a16:creationId xmlns:a16="http://schemas.microsoft.com/office/drawing/2014/main" id="{A8C15B4B-0F8C-4429-9471-C7D7CABF1FD5}"/>
              </a:ext>
            </a:extLst>
          </p:cNvPr>
          <p:cNvSpPr/>
          <p:nvPr/>
        </p:nvSpPr>
        <p:spPr>
          <a:xfrm>
            <a:off x="17264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6">
            <a:extLst>
              <a:ext uri="{FF2B5EF4-FFF2-40B4-BE49-F238E27FC236}">
                <a16:creationId xmlns:a16="http://schemas.microsoft.com/office/drawing/2014/main" id="{E14D25D3-DA5B-424A-82CB-819DFA7DCCB0}"/>
              </a:ext>
            </a:extLst>
          </p:cNvPr>
          <p:cNvSpPr/>
          <p:nvPr/>
        </p:nvSpPr>
        <p:spPr>
          <a:xfrm>
            <a:off x="2458387" y="430714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2D2BE393-A928-4AC5-8984-3207C47210E1}"/>
              </a:ext>
            </a:extLst>
          </p:cNvPr>
          <p:cNvSpPr/>
          <p:nvPr/>
        </p:nvSpPr>
        <p:spPr>
          <a:xfrm>
            <a:off x="4899510" y="430551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D986E447-60A9-41E6-8485-88AAA898ECF9}"/>
              </a:ext>
            </a:extLst>
          </p:cNvPr>
          <p:cNvSpPr/>
          <p:nvPr/>
        </p:nvSpPr>
        <p:spPr>
          <a:xfrm>
            <a:off x="7373156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9">
            <a:extLst>
              <a:ext uri="{FF2B5EF4-FFF2-40B4-BE49-F238E27FC236}">
                <a16:creationId xmlns:a16="http://schemas.microsoft.com/office/drawing/2014/main" id="{D583DBEB-00A9-4E32-82F0-E3616A060122}"/>
              </a:ext>
            </a:extLst>
          </p:cNvPr>
          <p:cNvSpPr/>
          <p:nvPr/>
        </p:nvSpPr>
        <p:spPr>
          <a:xfrm>
            <a:off x="9805105" y="433712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C91223DD-57B6-431A-B0D6-D447B1EF8152}"/>
              </a:ext>
            </a:extLst>
          </p:cNvPr>
          <p:cNvSpPr/>
          <p:nvPr/>
        </p:nvSpPr>
        <p:spPr>
          <a:xfrm>
            <a:off x="8776672" y="128229"/>
            <a:ext cx="3381558" cy="557939"/>
          </a:xfrm>
          <a:prstGeom prst="wedgeRoundRectCallout">
            <a:avLst>
              <a:gd name="adj1" fmla="val 7325"/>
              <a:gd name="adj2" fmla="val 91071"/>
              <a:gd name="adj3" fmla="val 16667"/>
            </a:avLst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这是我家的</a:t>
            </a:r>
            <a:r>
              <a:rPr lang="zh-CN" altLang="en-US" sz="3200" dirty="0">
                <a:solidFill>
                  <a:schemeClr val="accent2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阁楼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。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C166EA4A-4989-4CCA-8883-9426C102763C}"/>
              </a:ext>
            </a:extLst>
          </p:cNvPr>
          <p:cNvSpPr/>
          <p:nvPr/>
        </p:nvSpPr>
        <p:spPr>
          <a:xfrm>
            <a:off x="1767414" y="2990528"/>
            <a:ext cx="2203710" cy="803920"/>
          </a:xfrm>
          <a:prstGeom prst="roundRect">
            <a:avLst/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阁楼</a:t>
            </a:r>
          </a:p>
        </p:txBody>
      </p:sp>
    </p:spTree>
    <p:extLst>
      <p:ext uri="{BB962C8B-B14F-4D97-AF65-F5344CB8AC3E}">
        <p14:creationId xmlns:p14="http://schemas.microsoft.com/office/powerpoint/2010/main" val="9020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00222 0.308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0.30856 L 0.77968 0.3032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8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968 0.30324 L 0.78086 0.0708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5F35100-4266-4163-9BCF-E973E638D3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748" y="513381"/>
            <a:ext cx="1601492" cy="1601492"/>
          </a:xfrm>
          <a:prstGeom prst="rect">
            <a:avLst/>
          </a:prstGeom>
        </p:spPr>
      </p:pic>
      <p:sp>
        <p:nvSpPr>
          <p:cNvPr id="9" name="按钮1">
            <a:extLst>
              <a:ext uri="{FF2B5EF4-FFF2-40B4-BE49-F238E27FC236}">
                <a16:creationId xmlns:a16="http://schemas.microsoft.com/office/drawing/2014/main" id="{BE3DE7A8-0A31-48C0-947A-201A0652F3E5}"/>
              </a:ext>
            </a:extLst>
          </p:cNvPr>
          <p:cNvSpPr/>
          <p:nvPr/>
        </p:nvSpPr>
        <p:spPr>
          <a:xfrm>
            <a:off x="0" y="4229746"/>
            <a:ext cx="2410691" cy="262825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对2">
            <a:extLst>
              <a:ext uri="{FF2B5EF4-FFF2-40B4-BE49-F238E27FC236}">
                <a16:creationId xmlns:a16="http://schemas.microsoft.com/office/drawing/2014/main" id="{0C3BEC1F-5026-48FB-8C7D-C27E6FF61792}"/>
              </a:ext>
            </a:extLst>
          </p:cNvPr>
          <p:cNvGrpSpPr/>
          <p:nvPr/>
        </p:nvGrpSpPr>
        <p:grpSpPr>
          <a:xfrm>
            <a:off x="1902747" y="6334801"/>
            <a:ext cx="439994" cy="439994"/>
            <a:chOff x="5204590" y="898287"/>
            <a:chExt cx="571500" cy="5715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A86991-FA37-470E-BAF0-D234D2FCD041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59C463-5391-4795-BB9E-76455F4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788F07-6CF5-4ED2-9E73-B273278E945C}"/>
              </a:ext>
            </a:extLst>
          </p:cNvPr>
          <p:cNvSpPr/>
          <p:nvPr/>
        </p:nvSpPr>
        <p:spPr>
          <a:xfrm>
            <a:off x="10971419" y="3008454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5DBB63D-B82C-4625-9E49-C8B5AE54321F}"/>
              </a:ext>
            </a:extLst>
          </p:cNvPr>
          <p:cNvSpPr/>
          <p:nvPr/>
        </p:nvSpPr>
        <p:spPr>
          <a:xfrm>
            <a:off x="2458387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A7F50D5E-EEC7-45DC-8D5D-2A5963A37EFA}"/>
              </a:ext>
            </a:extLst>
          </p:cNvPr>
          <p:cNvSpPr/>
          <p:nvPr/>
        </p:nvSpPr>
        <p:spPr>
          <a:xfrm>
            <a:off x="7373156" y="-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">
            <a:extLst>
              <a:ext uri="{FF2B5EF4-FFF2-40B4-BE49-F238E27FC236}">
                <a16:creationId xmlns:a16="http://schemas.microsoft.com/office/drawing/2014/main" id="{B5D621D1-0529-449C-9C98-AC0348BBD04F}"/>
              </a:ext>
            </a:extLst>
          </p:cNvPr>
          <p:cNvSpPr/>
          <p:nvPr/>
        </p:nvSpPr>
        <p:spPr>
          <a:xfrm>
            <a:off x="9772061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5">
            <a:extLst>
              <a:ext uri="{FF2B5EF4-FFF2-40B4-BE49-F238E27FC236}">
                <a16:creationId xmlns:a16="http://schemas.microsoft.com/office/drawing/2014/main" id="{35E5875F-3CDD-4B56-990D-D5CD7368A457}"/>
              </a:ext>
            </a:extLst>
          </p:cNvPr>
          <p:cNvSpPr/>
          <p:nvPr/>
        </p:nvSpPr>
        <p:spPr>
          <a:xfrm>
            <a:off x="4920779" y="6661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6">
            <a:extLst>
              <a:ext uri="{FF2B5EF4-FFF2-40B4-BE49-F238E27FC236}">
                <a16:creationId xmlns:a16="http://schemas.microsoft.com/office/drawing/2014/main" id="{40B3E4F8-62D1-41F1-B7A2-AA6F6B4A65EA}"/>
              </a:ext>
            </a:extLst>
          </p:cNvPr>
          <p:cNvSpPr/>
          <p:nvPr/>
        </p:nvSpPr>
        <p:spPr>
          <a:xfrm>
            <a:off x="2458387" y="430714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77A4607D-78A5-4B76-A316-E96695219ECE}"/>
              </a:ext>
            </a:extLst>
          </p:cNvPr>
          <p:cNvSpPr/>
          <p:nvPr/>
        </p:nvSpPr>
        <p:spPr>
          <a:xfrm>
            <a:off x="4899510" y="430551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2E4D2B28-9155-42D5-BA65-BC87515DC419}"/>
              </a:ext>
            </a:extLst>
          </p:cNvPr>
          <p:cNvSpPr/>
          <p:nvPr/>
        </p:nvSpPr>
        <p:spPr>
          <a:xfrm>
            <a:off x="7373156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9">
            <a:extLst>
              <a:ext uri="{FF2B5EF4-FFF2-40B4-BE49-F238E27FC236}">
                <a16:creationId xmlns:a16="http://schemas.microsoft.com/office/drawing/2014/main" id="{9E930A28-659C-4211-B906-55C6783AF2D4}"/>
              </a:ext>
            </a:extLst>
          </p:cNvPr>
          <p:cNvSpPr/>
          <p:nvPr/>
        </p:nvSpPr>
        <p:spPr>
          <a:xfrm>
            <a:off x="9805105" y="433712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E58330C6-6326-4087-A48B-72D7AD0BB013}"/>
              </a:ext>
            </a:extLst>
          </p:cNvPr>
          <p:cNvSpPr/>
          <p:nvPr/>
        </p:nvSpPr>
        <p:spPr>
          <a:xfrm>
            <a:off x="12690" y="4347130"/>
            <a:ext cx="3823039" cy="557939"/>
          </a:xfrm>
          <a:prstGeom prst="wedgeRoundRectCallout">
            <a:avLst>
              <a:gd name="adj1" fmla="val -24362"/>
              <a:gd name="adj2" fmla="val 84686"/>
              <a:gd name="adj3" fmla="val 16667"/>
            </a:avLst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这是我家的</a:t>
            </a:r>
            <a:r>
              <a:rPr lang="zh-CN" altLang="en-US" sz="3200" dirty="0">
                <a:solidFill>
                  <a:schemeClr val="accent2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卫生间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。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E7E63A95-0516-459B-9D37-6019780A0E65}"/>
              </a:ext>
            </a:extLst>
          </p:cNvPr>
          <p:cNvSpPr/>
          <p:nvPr/>
        </p:nvSpPr>
        <p:spPr>
          <a:xfrm>
            <a:off x="1767414" y="2990528"/>
            <a:ext cx="2662082" cy="803920"/>
          </a:xfrm>
          <a:prstGeom prst="roundRect">
            <a:avLst/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卫生间</a:t>
            </a:r>
          </a:p>
        </p:txBody>
      </p:sp>
    </p:spTree>
    <p:extLst>
      <p:ext uri="{BB962C8B-B14F-4D97-AF65-F5344CB8AC3E}">
        <p14:creationId xmlns:p14="http://schemas.microsoft.com/office/powerpoint/2010/main" val="39283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00222 0.308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0.30856 L -0.00104 0.66319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5F35100-4266-4163-9BCF-E973E638D3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748" y="513381"/>
            <a:ext cx="1601492" cy="1601492"/>
          </a:xfrm>
          <a:prstGeom prst="rect">
            <a:avLst/>
          </a:prstGeom>
        </p:spPr>
      </p:pic>
      <p:sp>
        <p:nvSpPr>
          <p:cNvPr id="9" name="按钮1">
            <a:extLst>
              <a:ext uri="{FF2B5EF4-FFF2-40B4-BE49-F238E27FC236}">
                <a16:creationId xmlns:a16="http://schemas.microsoft.com/office/drawing/2014/main" id="{BE3DE7A8-0A31-48C0-947A-201A0652F3E5}"/>
              </a:ext>
            </a:extLst>
          </p:cNvPr>
          <p:cNvSpPr/>
          <p:nvPr/>
        </p:nvSpPr>
        <p:spPr>
          <a:xfrm>
            <a:off x="9766073" y="4229746"/>
            <a:ext cx="2410691" cy="262825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对2">
            <a:extLst>
              <a:ext uri="{FF2B5EF4-FFF2-40B4-BE49-F238E27FC236}">
                <a16:creationId xmlns:a16="http://schemas.microsoft.com/office/drawing/2014/main" id="{0C3BEC1F-5026-48FB-8C7D-C27E6FF61792}"/>
              </a:ext>
            </a:extLst>
          </p:cNvPr>
          <p:cNvGrpSpPr/>
          <p:nvPr/>
        </p:nvGrpSpPr>
        <p:grpSpPr>
          <a:xfrm>
            <a:off x="11668820" y="6334801"/>
            <a:ext cx="439994" cy="439994"/>
            <a:chOff x="5204590" y="898287"/>
            <a:chExt cx="571500" cy="5715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A86991-FA37-470E-BAF0-D234D2FCD041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59C463-5391-4795-BB9E-76455F4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788F07-6CF5-4ED2-9E73-B273278E945C}"/>
              </a:ext>
            </a:extLst>
          </p:cNvPr>
          <p:cNvSpPr/>
          <p:nvPr/>
        </p:nvSpPr>
        <p:spPr>
          <a:xfrm>
            <a:off x="10971419" y="3008454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8D438CB-B7BE-4CD0-82BF-46B6665D15B6}"/>
              </a:ext>
            </a:extLst>
          </p:cNvPr>
          <p:cNvSpPr/>
          <p:nvPr/>
        </p:nvSpPr>
        <p:spPr>
          <a:xfrm>
            <a:off x="2458387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0B9663BA-C0A5-4532-B517-84ECE863F6CC}"/>
              </a:ext>
            </a:extLst>
          </p:cNvPr>
          <p:cNvSpPr/>
          <p:nvPr/>
        </p:nvSpPr>
        <p:spPr>
          <a:xfrm>
            <a:off x="7373156" y="-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">
            <a:extLst>
              <a:ext uri="{FF2B5EF4-FFF2-40B4-BE49-F238E27FC236}">
                <a16:creationId xmlns:a16="http://schemas.microsoft.com/office/drawing/2014/main" id="{A5C997EB-A8B7-4128-8F06-90137F87B569}"/>
              </a:ext>
            </a:extLst>
          </p:cNvPr>
          <p:cNvSpPr/>
          <p:nvPr/>
        </p:nvSpPr>
        <p:spPr>
          <a:xfrm>
            <a:off x="9772061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5">
            <a:extLst>
              <a:ext uri="{FF2B5EF4-FFF2-40B4-BE49-F238E27FC236}">
                <a16:creationId xmlns:a16="http://schemas.microsoft.com/office/drawing/2014/main" id="{05DCF1D2-4F4C-4821-AAE4-A8AE48315111}"/>
              </a:ext>
            </a:extLst>
          </p:cNvPr>
          <p:cNvSpPr/>
          <p:nvPr/>
        </p:nvSpPr>
        <p:spPr>
          <a:xfrm>
            <a:off x="17264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6">
            <a:extLst>
              <a:ext uri="{FF2B5EF4-FFF2-40B4-BE49-F238E27FC236}">
                <a16:creationId xmlns:a16="http://schemas.microsoft.com/office/drawing/2014/main" id="{32BB2617-D66F-4873-ACDA-2D65142F8B5D}"/>
              </a:ext>
            </a:extLst>
          </p:cNvPr>
          <p:cNvSpPr/>
          <p:nvPr/>
        </p:nvSpPr>
        <p:spPr>
          <a:xfrm>
            <a:off x="2458387" y="430714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57B0328F-400F-482D-B1F7-5890093A9E1D}"/>
              </a:ext>
            </a:extLst>
          </p:cNvPr>
          <p:cNvSpPr/>
          <p:nvPr/>
        </p:nvSpPr>
        <p:spPr>
          <a:xfrm>
            <a:off x="4899510" y="430551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869D3CD7-D5D0-4880-95CA-5C5A44FE34F0}"/>
              </a:ext>
            </a:extLst>
          </p:cNvPr>
          <p:cNvSpPr/>
          <p:nvPr/>
        </p:nvSpPr>
        <p:spPr>
          <a:xfrm>
            <a:off x="7373156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9">
            <a:extLst>
              <a:ext uri="{FF2B5EF4-FFF2-40B4-BE49-F238E27FC236}">
                <a16:creationId xmlns:a16="http://schemas.microsoft.com/office/drawing/2014/main" id="{555A5721-4792-4218-80DB-3A9508A46E2F}"/>
              </a:ext>
            </a:extLst>
          </p:cNvPr>
          <p:cNvSpPr/>
          <p:nvPr/>
        </p:nvSpPr>
        <p:spPr>
          <a:xfrm>
            <a:off x="4918314" y="65769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4524E6F7-0259-4AE5-988C-07F31B7BF695}"/>
              </a:ext>
            </a:extLst>
          </p:cNvPr>
          <p:cNvSpPr/>
          <p:nvPr/>
        </p:nvSpPr>
        <p:spPr>
          <a:xfrm>
            <a:off x="8490857" y="4347132"/>
            <a:ext cx="3655496" cy="557939"/>
          </a:xfrm>
          <a:prstGeom prst="wedgeRoundRectCallout">
            <a:avLst>
              <a:gd name="adj1" fmla="val 13026"/>
              <a:gd name="adj2" fmla="val 93200"/>
              <a:gd name="adj3" fmla="val 16667"/>
            </a:avLst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这是我家的</a:t>
            </a:r>
            <a:r>
              <a:rPr lang="zh-CN" altLang="en-US" sz="3200" dirty="0">
                <a:solidFill>
                  <a:schemeClr val="accent2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衣帽间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。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C55DC2FA-52A7-4F12-AD8A-D2B151A4E4D4}"/>
              </a:ext>
            </a:extLst>
          </p:cNvPr>
          <p:cNvSpPr/>
          <p:nvPr/>
        </p:nvSpPr>
        <p:spPr>
          <a:xfrm>
            <a:off x="1767414" y="2990528"/>
            <a:ext cx="2662082" cy="803920"/>
          </a:xfrm>
          <a:prstGeom prst="roundRect">
            <a:avLst/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衣帽间</a:t>
            </a:r>
          </a:p>
        </p:txBody>
      </p:sp>
    </p:spTree>
    <p:extLst>
      <p:ext uri="{BB962C8B-B14F-4D97-AF65-F5344CB8AC3E}">
        <p14:creationId xmlns:p14="http://schemas.microsoft.com/office/powerpoint/2010/main" val="14582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00222 0.308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0.30856 L 0.75508 0.3032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6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08 0.30324 L 0.7612 0.6865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5F35100-4266-4163-9BCF-E973E638D3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748" y="513381"/>
            <a:ext cx="1601492" cy="1601492"/>
          </a:xfrm>
          <a:prstGeom prst="rect">
            <a:avLst/>
          </a:prstGeom>
        </p:spPr>
      </p:pic>
      <p:sp>
        <p:nvSpPr>
          <p:cNvPr id="9" name="按钮1">
            <a:extLst>
              <a:ext uri="{FF2B5EF4-FFF2-40B4-BE49-F238E27FC236}">
                <a16:creationId xmlns:a16="http://schemas.microsoft.com/office/drawing/2014/main" id="{BE3DE7A8-0A31-48C0-947A-201A0652F3E5}"/>
              </a:ext>
            </a:extLst>
          </p:cNvPr>
          <p:cNvSpPr/>
          <p:nvPr/>
        </p:nvSpPr>
        <p:spPr>
          <a:xfrm>
            <a:off x="7345183" y="4229746"/>
            <a:ext cx="2410691" cy="262825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对2">
            <a:extLst>
              <a:ext uri="{FF2B5EF4-FFF2-40B4-BE49-F238E27FC236}">
                <a16:creationId xmlns:a16="http://schemas.microsoft.com/office/drawing/2014/main" id="{0C3BEC1F-5026-48FB-8C7D-C27E6FF61792}"/>
              </a:ext>
            </a:extLst>
          </p:cNvPr>
          <p:cNvGrpSpPr/>
          <p:nvPr/>
        </p:nvGrpSpPr>
        <p:grpSpPr>
          <a:xfrm>
            <a:off x="9247930" y="6334801"/>
            <a:ext cx="439994" cy="439994"/>
            <a:chOff x="5204590" y="898287"/>
            <a:chExt cx="571500" cy="5715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DA86991-FA37-470E-BAF0-D234D2FCD041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59C463-5391-4795-BB9E-76455F4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3" name="任意多边形: 形状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788F07-6CF5-4ED2-9E73-B273278E945C}"/>
              </a:ext>
            </a:extLst>
          </p:cNvPr>
          <p:cNvSpPr/>
          <p:nvPr/>
        </p:nvSpPr>
        <p:spPr>
          <a:xfrm>
            <a:off x="10971419" y="3008454"/>
            <a:ext cx="991076" cy="768068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C39620B-EF14-4AD6-AA50-4F0A8B4EC8A9}"/>
              </a:ext>
            </a:extLst>
          </p:cNvPr>
          <p:cNvSpPr/>
          <p:nvPr/>
        </p:nvSpPr>
        <p:spPr>
          <a:xfrm>
            <a:off x="2458387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4F7CBA78-D613-4064-99CB-B0791784B21E}"/>
              </a:ext>
            </a:extLst>
          </p:cNvPr>
          <p:cNvSpPr/>
          <p:nvPr/>
        </p:nvSpPr>
        <p:spPr>
          <a:xfrm>
            <a:off x="7373156" y="-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">
            <a:extLst>
              <a:ext uri="{FF2B5EF4-FFF2-40B4-BE49-F238E27FC236}">
                <a16:creationId xmlns:a16="http://schemas.microsoft.com/office/drawing/2014/main" id="{4D8252CD-DD8E-46BC-9CBF-EF0F1E363FC5}"/>
              </a:ext>
            </a:extLst>
          </p:cNvPr>
          <p:cNvSpPr/>
          <p:nvPr/>
        </p:nvSpPr>
        <p:spPr>
          <a:xfrm>
            <a:off x="9772061" y="0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5">
            <a:extLst>
              <a:ext uri="{FF2B5EF4-FFF2-40B4-BE49-F238E27FC236}">
                <a16:creationId xmlns:a16="http://schemas.microsoft.com/office/drawing/2014/main" id="{5D9A2071-3D4C-49CF-AB82-1EBD4AE47881}"/>
              </a:ext>
            </a:extLst>
          </p:cNvPr>
          <p:cNvSpPr/>
          <p:nvPr/>
        </p:nvSpPr>
        <p:spPr>
          <a:xfrm>
            <a:off x="17264" y="433712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6">
            <a:extLst>
              <a:ext uri="{FF2B5EF4-FFF2-40B4-BE49-F238E27FC236}">
                <a16:creationId xmlns:a16="http://schemas.microsoft.com/office/drawing/2014/main" id="{8CD86D79-1A98-4482-8655-142655DC4841}"/>
              </a:ext>
            </a:extLst>
          </p:cNvPr>
          <p:cNvSpPr/>
          <p:nvPr/>
        </p:nvSpPr>
        <p:spPr>
          <a:xfrm>
            <a:off x="2458387" y="430714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20638369-DF4F-43F1-AA40-E1BDCD829F5E}"/>
              </a:ext>
            </a:extLst>
          </p:cNvPr>
          <p:cNvSpPr/>
          <p:nvPr/>
        </p:nvSpPr>
        <p:spPr>
          <a:xfrm>
            <a:off x="4899510" y="4305512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721C6447-7611-427C-AB16-CE1B347F0639}"/>
              </a:ext>
            </a:extLst>
          </p:cNvPr>
          <p:cNvSpPr/>
          <p:nvPr/>
        </p:nvSpPr>
        <p:spPr>
          <a:xfrm>
            <a:off x="4935766" y="4080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9">
            <a:extLst>
              <a:ext uri="{FF2B5EF4-FFF2-40B4-BE49-F238E27FC236}">
                <a16:creationId xmlns:a16="http://schemas.microsoft.com/office/drawing/2014/main" id="{661B1345-EB49-443C-8410-3D2EDE414479}"/>
              </a:ext>
            </a:extLst>
          </p:cNvPr>
          <p:cNvSpPr/>
          <p:nvPr/>
        </p:nvSpPr>
        <p:spPr>
          <a:xfrm>
            <a:off x="9805105" y="4337121"/>
            <a:ext cx="2360459" cy="254504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62180F73-E669-481B-B2DE-C679253EAE14}"/>
              </a:ext>
            </a:extLst>
          </p:cNvPr>
          <p:cNvSpPr/>
          <p:nvPr/>
        </p:nvSpPr>
        <p:spPr>
          <a:xfrm>
            <a:off x="7114130" y="4343965"/>
            <a:ext cx="3381558" cy="557939"/>
          </a:xfrm>
          <a:prstGeom prst="wedgeRoundRectCallout">
            <a:avLst>
              <a:gd name="adj1" fmla="val -23227"/>
              <a:gd name="adj2" fmla="val 101713"/>
              <a:gd name="adj3" fmla="val 16667"/>
            </a:avLst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这是我家的</a:t>
            </a:r>
            <a:r>
              <a:rPr lang="zh-CN" altLang="en-US" sz="3200" dirty="0">
                <a:solidFill>
                  <a:schemeClr val="accent2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车库</a:t>
            </a: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。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0A3A1933-29A8-4420-87D6-85DF4F685105}"/>
              </a:ext>
            </a:extLst>
          </p:cNvPr>
          <p:cNvSpPr/>
          <p:nvPr/>
        </p:nvSpPr>
        <p:spPr>
          <a:xfrm>
            <a:off x="1767414" y="2990528"/>
            <a:ext cx="2203710" cy="803920"/>
          </a:xfrm>
          <a:prstGeom prst="roundRect">
            <a:avLst/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车库</a:t>
            </a:r>
          </a:p>
        </p:txBody>
      </p:sp>
    </p:spTree>
    <p:extLst>
      <p:ext uri="{BB962C8B-B14F-4D97-AF65-F5344CB8AC3E}">
        <p14:creationId xmlns:p14="http://schemas.microsoft.com/office/powerpoint/2010/main" val="11826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00222 0.308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0.30856 L 0.59531 0.3085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531 0.30856 L 0.59778 0.6784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B11A8D-4C29-4A2B-A595-AEB9750D8D22}"/>
              </a:ext>
            </a:extLst>
          </p:cNvPr>
          <p:cNvSpPr/>
          <p:nvPr/>
        </p:nvSpPr>
        <p:spPr>
          <a:xfrm>
            <a:off x="3262805" y="3014278"/>
            <a:ext cx="6058425" cy="803920"/>
          </a:xfrm>
          <a:prstGeom prst="roundRect">
            <a:avLst/>
          </a:prstGeom>
          <a:solidFill>
            <a:srgbClr val="9E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你家有几个</a:t>
            </a:r>
            <a:r>
              <a:rPr lang="zh-CN" altLang="en-US" sz="5400" dirty="0">
                <a:solidFill>
                  <a:schemeClr val="accent2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房间</a:t>
            </a:r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6F736A-F83E-4E8E-A98A-9C74FC13FC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748" y="513381"/>
            <a:ext cx="1601492" cy="16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00222 0.308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  <a:extLst>
              <a:ext uri="{FF2B5EF4-FFF2-40B4-BE49-F238E27FC236}">
                <a16:creationId xmlns:a16="http://schemas.microsoft.com/office/drawing/2014/main" id="{400DF77A-D064-47B8-84F1-7947D75E3D47}"/>
              </a:ext>
            </a:extLst>
          </p:cNvPr>
          <p:cNvSpPr/>
          <p:nvPr/>
        </p:nvSpPr>
        <p:spPr>
          <a:xfrm>
            <a:off x="3324225" y="5924550"/>
            <a:ext cx="5686425" cy="42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获取对外汉语教学资源，让你的课堂更精彩！</a:t>
            </a:r>
          </a:p>
        </p:txBody>
      </p:sp>
    </p:spTree>
    <p:extLst>
      <p:ext uri="{BB962C8B-B14F-4D97-AF65-F5344CB8AC3E}">
        <p14:creationId xmlns:p14="http://schemas.microsoft.com/office/powerpoint/2010/main" val="262104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jiā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734F7D-7A1A-4DF7-90D4-EB6CB1EECF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327" y="1138645"/>
            <a:ext cx="390144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4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房间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fánɡjiān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913725-5B3A-427D-BB92-6C03C34ED6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5" y="1562100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82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客厅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kètīnɡ 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D332D7-DB70-47D0-B9C7-1CF74AAFEF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380" y="702590"/>
            <a:ext cx="4910810" cy="49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2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id="{57989A53-EACA-4260-B3FB-5C7946E0A3A6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卧室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1469DD2-F17B-4A24-B883-21D57181F505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wòshì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E0A072-604E-4AB5-B5F1-324312030E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200" y="1205097"/>
            <a:ext cx="4969290" cy="496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1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0929115-FDBE-4A3B-A03C-6E9A3D4025E3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书房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2F1914-2F4F-4021-A2D9-F1C72055901A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shūfánɡ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DF4B685-C575-47A6-9AC3-733D08B02C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670" y="1294513"/>
            <a:ext cx="4195950" cy="41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0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12DBF116-13EB-41A7-BCAF-E89D9156003A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阳台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6391CF9-9BDD-4357-84A4-759631A8A99F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yánɡtái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398583-8312-438A-9236-E8FF8D61A2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392" y="1564130"/>
            <a:ext cx="3729740" cy="3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0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D45FC442-0BDF-4070-BA17-6416F2B593C7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衣帽间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E589E19-C7E5-46C2-862F-0D548C3A3B32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yīmào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err="1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jiān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ADCB218-91E2-47B7-A976-F5CB9F5E53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106" y="1264684"/>
            <a:ext cx="4235636" cy="42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3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>
            <a:alpha val="34118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236</Words>
  <Application>Microsoft Office PowerPoint</Application>
  <PresentationFormat>宽屏</PresentationFormat>
  <Paragraphs>69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Calibri</vt:lpstr>
      <vt:lpstr>Calibri Light</vt:lpstr>
      <vt:lpstr>GB Pinyinok-B</vt:lpstr>
      <vt:lpstr>KaiTi</vt:lpstr>
      <vt:lpstr>等线</vt:lpstr>
      <vt:lpstr>等线 Light</vt:lpstr>
      <vt:lpstr>黑体</vt:lpstr>
      <vt:lpstr>楷体</vt:lpstr>
      <vt:lpstr>字魂70号-灵悦黑体</vt:lpstr>
      <vt:lpstr>Office 主题​​</vt:lpstr>
      <vt:lpstr>1_Office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汉语圈</dc:creator>
  <cp:lastModifiedBy>杨 孜孜</cp:lastModifiedBy>
  <cp:revision>767</cp:revision>
  <dcterms:created xsi:type="dcterms:W3CDTF">2020-02-03T08:18:58Z</dcterms:created>
  <dcterms:modified xsi:type="dcterms:W3CDTF">2020-03-30T04:12:09Z</dcterms:modified>
</cp:coreProperties>
</file>