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7" r:id="rId2"/>
    <p:sldMasterId id="2147483696" r:id="rId3"/>
  </p:sldMasterIdLst>
  <p:sldIdLst>
    <p:sldId id="371" r:id="rId4"/>
    <p:sldId id="256" r:id="rId5"/>
    <p:sldId id="267" r:id="rId6"/>
    <p:sldId id="264" r:id="rId7"/>
    <p:sldId id="272" r:id="rId8"/>
    <p:sldId id="273" r:id="rId9"/>
    <p:sldId id="274" r:id="rId10"/>
    <p:sldId id="275" r:id="rId11"/>
    <p:sldId id="276" r:id="rId12"/>
    <p:sldId id="31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A9D"/>
    <a:srgbClr val="FFF6DD"/>
    <a:srgbClr val="92BBC6"/>
    <a:srgbClr val="3E6F83"/>
    <a:srgbClr val="4D9696"/>
    <a:srgbClr val="C4DDD5"/>
    <a:srgbClr val="83AEBD"/>
    <a:srgbClr val="C4DDD6"/>
    <a:srgbClr val="E3C76B"/>
    <a:srgbClr val="3D6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2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标题和内容"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734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5491FF-A4E0-4826-9CFA-F639AB8DC996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6DBD77-BD98-4B49-9915-C57EB20240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952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5491FF-A4E0-4826-9CFA-F639AB8DC996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6DBD77-BD98-4B49-9915-C57EB20240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55906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5491FF-A4E0-4826-9CFA-F639AB8DC996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6DBD77-BD98-4B49-9915-C57EB20240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0080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>
            <a:extLst>
              <a:ext uri="{FF2B5EF4-FFF2-40B4-BE49-F238E27FC236}">
                <a16:creationId xmlns:a16="http://schemas.microsoft.com/office/drawing/2014/main" id="{551940D5-0392-46BD-A142-AD2126D28DB3}"/>
              </a:ext>
            </a:extLst>
          </p:cNvPr>
          <p:cNvSpPr txBox="1"/>
          <p:nvPr userDrawn="1"/>
        </p:nvSpPr>
        <p:spPr>
          <a:xfrm>
            <a:off x="4977745" y="1040235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/>
              <a:t>版权声明</a:t>
            </a:r>
            <a:endParaRPr lang="en-US" sz="40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4DAA65F-8A68-4F7B-BCFA-D1082062470E}"/>
              </a:ext>
            </a:extLst>
          </p:cNvPr>
          <p:cNvSpPr txBox="1"/>
          <p:nvPr userDrawn="1"/>
        </p:nvSpPr>
        <p:spPr>
          <a:xfrm>
            <a:off x="1652149" y="1999327"/>
            <a:ext cx="8887701" cy="367023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indent="720000">
              <a:lnSpc>
                <a:spcPct val="150000"/>
              </a:lnSpc>
            </a:pP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本作品由汉语圈平台原创，版权归孜孜华文教育科技（北京）有限公司。仅供汉语圈平台用户在个人教学中使用，禁止擅自转发传播，禁止商用，</a:t>
            </a:r>
            <a:r>
              <a:rPr lang="zh-CN" altLang="en-US" sz="32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机构商用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请联系官方微信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 dirty="0">
                <a:latin typeface="楷体" panose="02010609060101010101" pitchFamily="49" charset="-122"/>
                <a:ea typeface="楷体" panose="02010609060101010101" pitchFamily="49" charset="-122"/>
              </a:rPr>
              <a:t>ID:18610241709</a:t>
            </a:r>
            <a:r>
              <a:rPr lang="zh-CN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  <a:r>
              <a:rPr lang="zh-CN" altLang="en-US" sz="3200" kern="12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支付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授权费，违者必究。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145607B8-A002-48D4-8D9A-CE8D5467520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05604" y="6146800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2687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8449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466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BD7788-F7AC-4C43-B470-240A69497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DC58D67-C919-4659-8749-252DB3B4D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4384FA4-B832-4C46-B52D-A253D0615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6343E36-18EF-4C09-9322-91C2F516E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1AB60005-E7ED-48EB-9067-F3EC4C18C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CAD9E3E-B8C2-4E26-BC7F-461E13192E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B391B37-C498-4CB3-B1D4-8CB147E73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57151D3-EB2B-4D72-807C-17175B98F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93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11A8FA-0A62-4501-A572-AA9EFD7E8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7F6900-855B-4CAF-893B-D6D488DA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9C861B-5425-42C8-A61E-314E2C242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DA3126-4220-4CB8-B65F-946CD334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097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76B4987F-F2D7-47F6-B579-31036BF8DA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82E4517-8079-406B-8791-8BCA842AB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27FB27E-DBC5-4966-9E57-CFA99A323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680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文字, 纵横字谜&#10;&#10;自动生成的说明">
            <a:extLst>
              <a:ext uri="{FF2B5EF4-FFF2-40B4-BE49-F238E27FC236}">
                <a16:creationId xmlns:a16="http://schemas.microsoft.com/office/drawing/2014/main" id="{BDD40987-8530-44A5-BF55-7B243099EB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8855" y="1277332"/>
            <a:ext cx="3794288" cy="3794288"/>
          </a:xfrm>
          <a:prstGeom prst="rect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</a:ln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E9ABB2D3-92DF-4369-9AD5-59CD33E4B7A4}"/>
              </a:ext>
            </a:extLst>
          </p:cNvPr>
          <p:cNvSpPr txBox="1"/>
          <p:nvPr userDrawn="1"/>
        </p:nvSpPr>
        <p:spPr>
          <a:xfrm>
            <a:off x="3746638" y="5288280"/>
            <a:ext cx="46987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更多资源推送，敬请关注</a:t>
            </a:r>
            <a:endParaRPr lang="en-US" sz="32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9C6F7CE1-DE57-46F9-A707-994810462EC0}"/>
              </a:ext>
            </a:extLst>
          </p:cNvPr>
          <p:cNvSpPr txBox="1"/>
          <p:nvPr userDrawn="1"/>
        </p:nvSpPr>
        <p:spPr>
          <a:xfrm>
            <a:off x="4272423" y="6369766"/>
            <a:ext cx="36471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www.zzchinese.com </a:t>
            </a:r>
            <a:r>
              <a:rPr lang="zh-CN" altLang="en-US" sz="2000" b="0" dirty="0">
                <a:latin typeface="楷体" panose="02010609060101010101" pitchFamily="49" charset="-122"/>
                <a:ea typeface="楷体" panose="02010609060101010101" pitchFamily="49" charset="-122"/>
              </a:rPr>
              <a:t>课件下载</a:t>
            </a:r>
            <a:endParaRPr lang="en-US" sz="2000" b="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010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151F04B7-5A09-4301-BAD2-D1658CB11969}"/>
              </a:ext>
            </a:extLst>
          </p:cNvPr>
          <p:cNvSpPr/>
          <p:nvPr userDrawn="1"/>
        </p:nvSpPr>
        <p:spPr>
          <a:xfrm>
            <a:off x="858189" y="1112972"/>
            <a:ext cx="5735272" cy="4294480"/>
          </a:xfrm>
          <a:prstGeom prst="roundRect">
            <a:avLst>
              <a:gd name="adj" fmla="val 1063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AD61353-391B-4980-8C15-456FD24AF3E5}"/>
              </a:ext>
            </a:extLst>
          </p:cNvPr>
          <p:cNvSpPr/>
          <p:nvPr userDrawn="1"/>
        </p:nvSpPr>
        <p:spPr>
          <a:xfrm>
            <a:off x="8205537" y="0"/>
            <a:ext cx="3986463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B5E7380F-1BA4-48B0-B974-356CBBB9F9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4008" y="1343441"/>
            <a:ext cx="2345324" cy="3517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8847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275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DB9715-6F18-4C9D-993A-C8364B1CB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9C300BE-937C-4FF7-9899-22CE8ABA9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A5831AC-35A1-4334-BF25-E1716D4A5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AEF11F-C687-4086-B725-DF97E82214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2DCFD28-1603-47C1-A450-7AED3067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9095EA4-06CC-4302-9732-D1D686E6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084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0E2986-106D-428D-841E-133278985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F3BEE-6C6A-407C-8847-963336ADDC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71D0E0-5C56-4F40-9058-18FF536340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963EB2D-37BF-4D8D-AED5-002337A6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07E4E18-A5F6-44FC-8B46-DE9381E9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79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FF1383D-F63E-43C3-B0B9-EAB81FD863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B7B83E-F3DB-40C6-BC4B-CA2A78B95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FB69350-13E5-4899-8454-15F041D095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91314B-C007-4A2C-B7AA-72F10FF9C1B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4F6D221-1BBC-4F2A-9A8A-FFE7149A7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D64E636-C36F-4E84-AAE0-BCE55E80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F7CD40A-E764-412A-9248-9AE36A9283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3740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DCA7C9F7-4D1E-481C-A831-EACEC6B4CE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954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6217DDA-975E-4559-B856-C453672DAC36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8519128D-4A93-4419-9CF1-425EE6B18E84}"/>
              </a:ext>
            </a:extLst>
          </p:cNvPr>
          <p:cNvSpPr/>
          <p:nvPr userDrawn="1"/>
        </p:nvSpPr>
        <p:spPr>
          <a:xfrm>
            <a:off x="6880187" y="1703196"/>
            <a:ext cx="4097774" cy="3369882"/>
          </a:xfrm>
          <a:prstGeom prst="roundRect">
            <a:avLst>
              <a:gd name="adj" fmla="val 6667"/>
            </a:avLst>
          </a:prstGeom>
          <a:solidFill>
            <a:schemeClr val="bg1"/>
          </a:solidFill>
          <a:ln>
            <a:noFill/>
          </a:ln>
          <a:effectLst>
            <a:glow>
              <a:schemeClr val="bg1"/>
            </a:glow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011A57A6-7114-4DA7-97C2-BDB0631D08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0A5CEB4B-7201-4967-8F19-E3179F30C650}"/>
              </a:ext>
            </a:extLst>
          </p:cNvPr>
          <p:cNvSpPr txBox="1"/>
          <p:nvPr userDrawn="1"/>
        </p:nvSpPr>
        <p:spPr>
          <a:xfrm>
            <a:off x="9731814" y="6388816"/>
            <a:ext cx="23647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000" b="0" dirty="0">
                <a:solidFill>
                  <a:schemeClr val="bg2">
                    <a:lumMod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www.zzchinese.com</a:t>
            </a:r>
            <a:endParaRPr lang="en-US" sz="2000" b="0" dirty="0">
              <a:solidFill>
                <a:schemeClr val="bg2">
                  <a:lumMod val="75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953494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F79BC6B-7C6B-45A9-931A-DE537E4118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565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88065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42570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67309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718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: 圆角 6">
            <a:extLst>
              <a:ext uri="{FF2B5EF4-FFF2-40B4-BE49-F238E27FC236}">
                <a16:creationId xmlns:a16="http://schemas.microsoft.com/office/drawing/2014/main" id="{E5A04B89-B96F-43F0-90E2-2B6DB778905F}"/>
              </a:ext>
            </a:extLst>
          </p:cNvPr>
          <p:cNvSpPr/>
          <p:nvPr userDrawn="1"/>
        </p:nvSpPr>
        <p:spPr>
          <a:xfrm>
            <a:off x="858189" y="1112972"/>
            <a:ext cx="5735272" cy="4294480"/>
          </a:xfrm>
          <a:prstGeom prst="roundRect">
            <a:avLst>
              <a:gd name="adj" fmla="val 1063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A4ADEA7-C97A-47B7-B3D0-070C70029C5F}"/>
              </a:ext>
            </a:extLst>
          </p:cNvPr>
          <p:cNvSpPr/>
          <p:nvPr userDrawn="1"/>
        </p:nvSpPr>
        <p:spPr>
          <a:xfrm>
            <a:off x="8205537" y="0"/>
            <a:ext cx="3986463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19982EC4-6CFD-404B-BAD0-4F1CD4C236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3096" y="946857"/>
            <a:ext cx="4046396" cy="404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47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25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235052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2250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5131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04BA15-8571-4B8E-B935-456A29E6079E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A6D49E-B6BD-45AF-B778-A7703B2C91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02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33689455-BDFD-427E-8D2F-C280813A0D5B}"/>
              </a:ext>
            </a:extLst>
          </p:cNvPr>
          <p:cNvSpPr/>
          <p:nvPr userDrawn="1"/>
        </p:nvSpPr>
        <p:spPr>
          <a:xfrm>
            <a:off x="858189" y="1112972"/>
            <a:ext cx="5735272" cy="4294480"/>
          </a:xfrm>
          <a:prstGeom prst="roundRect">
            <a:avLst>
              <a:gd name="adj" fmla="val 1063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F7989E1-59A3-4CC4-9B3A-B51D92ACA84B}"/>
              </a:ext>
            </a:extLst>
          </p:cNvPr>
          <p:cNvSpPr/>
          <p:nvPr userDrawn="1"/>
        </p:nvSpPr>
        <p:spPr>
          <a:xfrm>
            <a:off x="8205537" y="0"/>
            <a:ext cx="3986463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0612C8D5-DD1A-4FA7-801B-7F8CD91941C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7845" y="1350468"/>
            <a:ext cx="2861212" cy="3718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7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5F5F54AC-582D-4129-8AE5-7FF9CAA28B42}"/>
              </a:ext>
            </a:extLst>
          </p:cNvPr>
          <p:cNvSpPr/>
          <p:nvPr userDrawn="1"/>
        </p:nvSpPr>
        <p:spPr>
          <a:xfrm>
            <a:off x="858189" y="1112972"/>
            <a:ext cx="5735272" cy="4294480"/>
          </a:xfrm>
          <a:prstGeom prst="roundRect">
            <a:avLst>
              <a:gd name="adj" fmla="val 1063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552EA26F-5758-4D96-9B0E-2458D1C91A71}"/>
              </a:ext>
            </a:extLst>
          </p:cNvPr>
          <p:cNvSpPr/>
          <p:nvPr userDrawn="1"/>
        </p:nvSpPr>
        <p:spPr>
          <a:xfrm>
            <a:off x="8205537" y="0"/>
            <a:ext cx="3986463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83AF8F67-5FB2-4A96-9F42-FEDA932529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97873" y="1450548"/>
            <a:ext cx="2095300" cy="3509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94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70EDDB91-30BB-497A-890E-AF7431741075}"/>
              </a:ext>
            </a:extLst>
          </p:cNvPr>
          <p:cNvSpPr/>
          <p:nvPr userDrawn="1"/>
        </p:nvSpPr>
        <p:spPr>
          <a:xfrm>
            <a:off x="858189" y="1112972"/>
            <a:ext cx="5735272" cy="4294480"/>
          </a:xfrm>
          <a:prstGeom prst="roundRect">
            <a:avLst>
              <a:gd name="adj" fmla="val 1063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AB3196A-82D9-486D-997E-6069CB39B23B}"/>
              </a:ext>
            </a:extLst>
          </p:cNvPr>
          <p:cNvSpPr/>
          <p:nvPr userDrawn="1"/>
        </p:nvSpPr>
        <p:spPr>
          <a:xfrm>
            <a:off x="8205537" y="0"/>
            <a:ext cx="3986463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E66FB75D-2EFA-487A-80A3-18FACC635F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16432" y="1578297"/>
            <a:ext cx="3127104" cy="312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36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solidFill>
          <a:srgbClr val="FFF6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: 圆角 1">
            <a:extLst>
              <a:ext uri="{FF2B5EF4-FFF2-40B4-BE49-F238E27FC236}">
                <a16:creationId xmlns:a16="http://schemas.microsoft.com/office/drawing/2014/main" id="{70EDDB91-30BB-497A-890E-AF7431741075}"/>
              </a:ext>
            </a:extLst>
          </p:cNvPr>
          <p:cNvSpPr/>
          <p:nvPr userDrawn="1"/>
        </p:nvSpPr>
        <p:spPr>
          <a:xfrm>
            <a:off x="858189" y="1112972"/>
            <a:ext cx="5735272" cy="4294480"/>
          </a:xfrm>
          <a:prstGeom prst="roundRect">
            <a:avLst>
              <a:gd name="adj" fmla="val 10634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8AB3196A-82D9-486D-997E-6069CB39B23B}"/>
              </a:ext>
            </a:extLst>
          </p:cNvPr>
          <p:cNvSpPr/>
          <p:nvPr userDrawn="1"/>
        </p:nvSpPr>
        <p:spPr>
          <a:xfrm>
            <a:off x="8205537" y="0"/>
            <a:ext cx="3986463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D04B8C5F-2AE8-4812-BA97-048684917B9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2373" y="1204624"/>
            <a:ext cx="2512156" cy="431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315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5491FF-A4E0-4826-9CFA-F639AB8DC996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6DBD77-BD98-4B49-9915-C57EB20240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08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25491FF-A4E0-4826-9CFA-F639AB8DC996}" type="datetimeFigureOut">
              <a:rPr lang="zh-CN" altLang="en-US" smtClean="0"/>
              <a:t>2020/3/30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6DBD77-BD98-4B49-9915-C57EB202400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910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8.pn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CB48B33-42BC-4606-B987-34175979AF30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754" y="327025"/>
            <a:ext cx="390340" cy="39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4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49" r:id="rId2"/>
    <p:sldLayoutId id="2147483650" r:id="rId3"/>
    <p:sldLayoutId id="2147483672" r:id="rId4"/>
    <p:sldLayoutId id="2147483674" r:id="rId5"/>
    <p:sldLayoutId id="2147483673" r:id="rId6"/>
    <p:sldLayoutId id="2147483681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708" r:id="rId13"/>
    <p:sldLayoutId id="214748368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图片包含 矢量图形&#10;&#10;自动生成的说明">
            <a:extLst>
              <a:ext uri="{FF2B5EF4-FFF2-40B4-BE49-F238E27FC236}">
                <a16:creationId xmlns:a16="http://schemas.microsoft.com/office/drawing/2014/main" id="{D8374269-6D7A-41F1-BBEA-F4A1AFD5FD84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122" y="6495854"/>
            <a:ext cx="286730" cy="28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814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190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zzchinese.com/?dist=1d3b7eyJhaWQiOjEzMTYxMzI3LCJpZCI6NH0" TargetMode="Externa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12939B04-DCCE-4A7A-A34C-C4DBFC76EE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06149" y="4927194"/>
            <a:ext cx="1564944" cy="1564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851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hlinkClick r:id="rId2"/>
            <a:extLst>
              <a:ext uri="{FF2B5EF4-FFF2-40B4-BE49-F238E27FC236}">
                <a16:creationId xmlns:a16="http://schemas.microsoft.com/office/drawing/2014/main" id="{400DF77A-D064-47B8-84F1-7947D75E3D47}"/>
              </a:ext>
            </a:extLst>
          </p:cNvPr>
          <p:cNvSpPr/>
          <p:nvPr/>
        </p:nvSpPr>
        <p:spPr>
          <a:xfrm>
            <a:off x="3324225" y="5924550"/>
            <a:ext cx="5686425" cy="42862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点击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获取</a:t>
            </a:r>
            <a:r>
              <a:rPr lang="zh-CN" altLang="en-US" sz="2000" dirty="0">
                <a:solidFill>
                  <a:srgbClr val="E7E6E6">
                    <a:lumMod val="75000"/>
                  </a:srgb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更多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教学资源，让你的课堂更精彩！</a:t>
            </a:r>
          </a:p>
        </p:txBody>
      </p:sp>
    </p:spTree>
    <p:extLst>
      <p:ext uri="{BB962C8B-B14F-4D97-AF65-F5344CB8AC3E}">
        <p14:creationId xmlns:p14="http://schemas.microsoft.com/office/powerpoint/2010/main" val="2621048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: 圆角 1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F266AEB-79C2-4FB3-A695-B335F089C008}"/>
              </a:ext>
            </a:extLst>
          </p:cNvPr>
          <p:cNvSpPr/>
          <p:nvPr/>
        </p:nvSpPr>
        <p:spPr>
          <a:xfrm>
            <a:off x="5522298" y="5277372"/>
            <a:ext cx="1147404" cy="68501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8000" rtlCol="0" anchor="ctr"/>
          <a:lstStyle/>
          <a:p>
            <a:pPr algn="ctr"/>
            <a:r>
              <a:rPr lang="en-US" altLang="zh-CN" sz="4800" dirty="0"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GO</a:t>
            </a:r>
            <a:endParaRPr lang="zh-CN" altLang="en-US" sz="4800" dirty="0">
              <a:latin typeface="字魂70号-灵悦黑体" panose="00000500000000000000" pitchFamily="2" charset="-122"/>
              <a:ea typeface="字魂70号-灵悦黑体" panose="00000500000000000000" pitchFamily="2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4161486-1D64-4493-9A8C-8F458487B8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1216" y="1976571"/>
            <a:ext cx="8309568" cy="2542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889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372383A5-DB67-4DE2-9EEA-7E848AEAAF4E}"/>
              </a:ext>
            </a:extLst>
          </p:cNvPr>
          <p:cNvGrpSpPr/>
          <p:nvPr/>
        </p:nvGrpSpPr>
        <p:grpSpPr>
          <a:xfrm>
            <a:off x="981075" y="959713"/>
            <a:ext cx="10258425" cy="4922571"/>
            <a:chOff x="2514584" y="1207363"/>
            <a:chExt cx="7368466" cy="4922571"/>
          </a:xfrm>
        </p:grpSpPr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id="{7EEFA460-B437-4664-B13D-D2046081A079}"/>
                </a:ext>
              </a:extLst>
            </p:cNvPr>
            <p:cNvSpPr/>
            <p:nvPr/>
          </p:nvSpPr>
          <p:spPr>
            <a:xfrm>
              <a:off x="2514584" y="1207363"/>
              <a:ext cx="7368466" cy="4922571"/>
            </a:xfrm>
            <a:prstGeom prst="roundRect">
              <a:avLst>
                <a:gd name="adj" fmla="val 1845"/>
              </a:avLst>
            </a:prstGeom>
            <a:solidFill>
              <a:schemeClr val="accent6">
                <a:lumMod val="40000"/>
                <a:lumOff val="60000"/>
              </a:schemeClr>
            </a:solidFill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grpSp>
          <p:nvGrpSpPr>
            <p:cNvPr id="7" name="组合 6">
              <a:extLst>
                <a:ext uri="{FF2B5EF4-FFF2-40B4-BE49-F238E27FC236}">
                  <a16:creationId xmlns:a16="http://schemas.microsoft.com/office/drawing/2014/main" id="{74D55B2D-DB3A-449E-955D-C8C7DD29EC0B}"/>
                </a:ext>
              </a:extLst>
            </p:cNvPr>
            <p:cNvGrpSpPr/>
            <p:nvPr/>
          </p:nvGrpSpPr>
          <p:grpSpPr>
            <a:xfrm>
              <a:off x="2745403" y="1393793"/>
              <a:ext cx="6886114" cy="4563122"/>
              <a:chOff x="2745403" y="1393793"/>
              <a:chExt cx="6886114" cy="4563122"/>
            </a:xfrm>
          </p:grpSpPr>
          <p:sp>
            <p:nvSpPr>
              <p:cNvPr id="8" name="矩形: 圆角 7">
                <a:extLst>
                  <a:ext uri="{FF2B5EF4-FFF2-40B4-BE49-F238E27FC236}">
                    <a16:creationId xmlns:a16="http://schemas.microsoft.com/office/drawing/2014/main" id="{42C8EC7C-1176-4C8C-88DD-17672512371B}"/>
                  </a:ext>
                </a:extLst>
              </p:cNvPr>
              <p:cNvSpPr/>
              <p:nvPr/>
            </p:nvSpPr>
            <p:spPr>
              <a:xfrm>
                <a:off x="2745403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9" name="矩形: 圆角 8">
                <a:extLst>
                  <a:ext uri="{FF2B5EF4-FFF2-40B4-BE49-F238E27FC236}">
                    <a16:creationId xmlns:a16="http://schemas.microsoft.com/office/drawing/2014/main" id="{3AE7C205-C2D5-4671-B530-0058FE9CC89C}"/>
                  </a:ext>
                </a:extLst>
              </p:cNvPr>
              <p:cNvSpPr/>
              <p:nvPr/>
            </p:nvSpPr>
            <p:spPr>
              <a:xfrm>
                <a:off x="6189940" y="1393793"/>
                <a:ext cx="3441577" cy="4563122"/>
              </a:xfrm>
              <a:prstGeom prst="roundRect">
                <a:avLst>
                  <a:gd name="adj" fmla="val 4801"/>
                </a:avLst>
              </a:prstGeom>
              <a:solidFill>
                <a:srgbClr val="FFFEF6"/>
              </a:solidFill>
              <a:ln w="381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1391B5A8-291C-45DF-8955-06B31481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865594"/>
              </p:ext>
            </p:extLst>
          </p:nvPr>
        </p:nvGraphicFramePr>
        <p:xfrm>
          <a:off x="1523566" y="1816830"/>
          <a:ext cx="4376713" cy="2231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1.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医生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yīshenɡ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2.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护士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hùshi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3.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教师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jiàoshī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</a:tbl>
          </a:graphicData>
        </a:graphic>
      </p:graphicFrame>
      <p:graphicFrame>
        <p:nvGraphicFramePr>
          <p:cNvPr id="4" name="表格 16">
            <a:extLst>
              <a:ext uri="{FF2B5EF4-FFF2-40B4-BE49-F238E27FC236}">
                <a16:creationId xmlns:a16="http://schemas.microsoft.com/office/drawing/2014/main" id="{88519D9B-AB53-46E6-8505-2B9DBEC04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279665"/>
              </p:ext>
            </p:extLst>
          </p:nvPr>
        </p:nvGraphicFramePr>
        <p:xfrm>
          <a:off x="6329387" y="1816830"/>
          <a:ext cx="4376713" cy="22311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6710">
                  <a:extLst>
                    <a:ext uri="{9D8B030D-6E8A-4147-A177-3AD203B41FA5}">
                      <a16:colId xmlns:a16="http://schemas.microsoft.com/office/drawing/2014/main" val="3120158325"/>
                    </a:ext>
                  </a:extLst>
                </a:gridCol>
                <a:gridCol w="1920003">
                  <a:extLst>
                    <a:ext uri="{9D8B030D-6E8A-4147-A177-3AD203B41FA5}">
                      <a16:colId xmlns:a16="http://schemas.microsoft.com/office/drawing/2014/main" val="2936749814"/>
                    </a:ext>
                  </a:extLst>
                </a:gridCol>
              </a:tblGrid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4.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警察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jǐnɡchá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5471482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5.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厨师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chúshī</a:t>
                      </a:r>
                      <a:r>
                        <a:rPr lang="en-US" sz="2400" b="0" i="0" u="none" strike="noStrike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56108"/>
                  </a:ext>
                </a:extLst>
              </a:tr>
              <a:tr h="743729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2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KaiTi" panose="02010609060101010101" pitchFamily="49" charset="-122"/>
                          <a:cs typeface="Arial" panose="020B0604020202020204" pitchFamily="34" charset="0"/>
                        </a:rPr>
                        <a:t>6. </a:t>
                      </a:r>
                      <a:r>
                        <a:rPr lang="zh-CN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KaiTi" panose="02010609060101010101" pitchFamily="49" charset="-122"/>
                          <a:ea typeface="KaiTi" panose="02010609060101010101" pitchFamily="49" charset="-122"/>
                        </a:rPr>
                        <a:t>服务员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 </a:t>
                      </a:r>
                      <a:r>
                        <a:rPr lang="en-US" sz="2400" b="0" i="0" u="none" strike="noStrike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GB Pinyinok-B" panose="02010601030101010101" pitchFamily="2" charset="-122"/>
                          <a:ea typeface="GB Pinyinok-B" panose="02010601030101010101" pitchFamily="2" charset="-122"/>
                        </a:rPr>
                        <a:t>fúwùyuán</a:t>
                      </a:r>
                      <a:endParaRPr lang="en-US" sz="2400" b="0" i="0" u="none" strike="noStrike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GB Pinyinok-B" panose="02010601030101010101" pitchFamily="2" charset="-122"/>
                        <a:ea typeface="GB Pinyinok-B" panose="02010601030101010101" pitchFamily="2" charset="-122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477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6406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1">
            <a:extLst>
              <a:ext uri="{FF2B5EF4-FFF2-40B4-BE49-F238E27FC236}">
                <a16:creationId xmlns:a16="http://schemas.microsoft.com/office/drawing/2014/main" id="{792B08BE-BA06-4C37-AFCE-EFBC66A83CA7}"/>
              </a:ext>
            </a:extLst>
          </p:cNvPr>
          <p:cNvSpPr/>
          <p:nvPr/>
        </p:nvSpPr>
        <p:spPr>
          <a:xfrm>
            <a:off x="8445790" y="2661429"/>
            <a:ext cx="3505956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她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是医生。</a:t>
            </a:r>
          </a:p>
        </p:txBody>
      </p:sp>
      <p:sp>
        <p:nvSpPr>
          <p:cNvPr id="11" name="矩形: 圆角 2">
            <a:extLst>
              <a:ext uri="{FF2B5EF4-FFF2-40B4-BE49-F238E27FC236}">
                <a16:creationId xmlns:a16="http://schemas.microsoft.com/office/drawing/2014/main" id="{78D912FA-2292-4A3F-8941-D3DA01BD68F6}"/>
              </a:ext>
            </a:extLst>
          </p:cNvPr>
          <p:cNvSpPr/>
          <p:nvPr/>
        </p:nvSpPr>
        <p:spPr>
          <a:xfrm>
            <a:off x="8445790" y="345876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她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是护士。</a:t>
            </a:r>
          </a:p>
        </p:txBody>
      </p:sp>
      <p:sp>
        <p:nvSpPr>
          <p:cNvPr id="12" name="矩形: 圆角 3">
            <a:extLst>
              <a:ext uri="{FF2B5EF4-FFF2-40B4-BE49-F238E27FC236}">
                <a16:creationId xmlns:a16="http://schemas.microsoft.com/office/drawing/2014/main" id="{D5A567F4-1CCD-473F-97B9-15BE7392145C}"/>
              </a:ext>
            </a:extLst>
          </p:cNvPr>
          <p:cNvSpPr/>
          <p:nvPr/>
        </p:nvSpPr>
        <p:spPr>
          <a:xfrm>
            <a:off x="8445790" y="425609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她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是老师。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9A05E140-C4BD-44E4-BD98-32EA893164BC}"/>
              </a:ext>
            </a:extLst>
          </p:cNvPr>
          <p:cNvGrpSpPr/>
          <p:nvPr/>
        </p:nvGrpSpPr>
        <p:grpSpPr>
          <a:xfrm>
            <a:off x="8254509" y="1051065"/>
            <a:ext cx="3888519" cy="910083"/>
            <a:chOff x="8263376" y="1051065"/>
            <a:chExt cx="3888519" cy="910083"/>
          </a:xfrm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484FEA89-79D2-4F04-AC18-FB8D925CBF10}"/>
                </a:ext>
              </a:extLst>
            </p:cNvPr>
            <p:cNvSpPr/>
            <p:nvPr/>
          </p:nvSpPr>
          <p:spPr>
            <a:xfrm>
              <a:off x="8263376" y="1051065"/>
              <a:ext cx="3888519" cy="910083"/>
            </a:xfrm>
            <a:prstGeom prst="roundRect">
              <a:avLst/>
            </a:prstGeom>
            <a:solidFill>
              <a:srgbClr val="E3F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316BD6F-E2A0-443E-8D0F-637A76043987}"/>
                </a:ext>
              </a:extLst>
            </p:cNvPr>
            <p:cNvSpPr/>
            <p:nvPr/>
          </p:nvSpPr>
          <p:spPr>
            <a:xfrm>
              <a:off x="8454657" y="1199632"/>
              <a:ext cx="3121950" cy="61294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endParaRPr>
            </a:p>
          </p:txBody>
        </p:sp>
      </p:grpSp>
      <p:pic>
        <p:nvPicPr>
          <p:cNvPr id="26" name="图片 25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C8AE3A-2EEC-4C78-9DA0-D002209E84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44722" y="1268162"/>
            <a:ext cx="438950" cy="481626"/>
          </a:xfrm>
          <a:prstGeom prst="rect">
            <a:avLst/>
          </a:prstGeom>
        </p:spPr>
      </p:pic>
      <p:sp>
        <p:nvSpPr>
          <p:cNvPr id="29" name="矩形 28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8D12B5-01DF-4D6B-AB49-56ACDB5DB521}"/>
              </a:ext>
            </a:extLst>
          </p:cNvPr>
          <p:cNvSpPr/>
          <p:nvPr/>
        </p:nvSpPr>
        <p:spPr>
          <a:xfrm>
            <a:off x="11576606" y="1051065"/>
            <a:ext cx="599363" cy="90076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5844027-9675-4E46-876E-5AFC32C6E251}"/>
              </a:ext>
            </a:extLst>
          </p:cNvPr>
          <p:cNvSpPr txBox="1"/>
          <p:nvPr/>
        </p:nvSpPr>
        <p:spPr>
          <a:xfrm>
            <a:off x="8434137" y="1209814"/>
            <a:ext cx="3177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她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做什么工作？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D8C90FE-F008-41C8-9FD9-CF2E37D0777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22701" y="2795819"/>
            <a:ext cx="551848" cy="422654"/>
          </a:xfrm>
          <a:prstGeom prst="rect">
            <a:avLst/>
          </a:prstGeom>
        </p:spPr>
      </p:pic>
      <p:sp>
        <p:nvSpPr>
          <p:cNvPr id="24" name="任意多边形: 形状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9F72B4-EE79-4B4F-A3FE-9419865036D4}"/>
              </a:ext>
            </a:extLst>
          </p:cNvPr>
          <p:cNvSpPr/>
          <p:nvPr/>
        </p:nvSpPr>
        <p:spPr>
          <a:xfrm>
            <a:off x="9730763" y="5598862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5132385-996D-4FB0-975C-A80D33126BE3}"/>
              </a:ext>
            </a:extLst>
          </p:cNvPr>
          <p:cNvGrpSpPr/>
          <p:nvPr/>
        </p:nvGrpSpPr>
        <p:grpSpPr>
          <a:xfrm>
            <a:off x="4959674" y="2919198"/>
            <a:ext cx="1136326" cy="1250934"/>
            <a:chOff x="6370655" y="562708"/>
            <a:chExt cx="847413" cy="793819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5004BE4C-F0F6-490C-B1B5-02981F99B0AF}"/>
                </a:ext>
              </a:extLst>
            </p:cNvPr>
            <p:cNvSpPr/>
            <p:nvPr/>
          </p:nvSpPr>
          <p:spPr>
            <a:xfrm>
              <a:off x="6370655" y="562708"/>
              <a:ext cx="718494" cy="612949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87112193-C6FE-427C-9D67-6ECAB9D73166}"/>
                </a:ext>
              </a:extLst>
            </p:cNvPr>
            <p:cNvCxnSpPr>
              <a:cxnSpLocks/>
              <a:stCxn id="21" idx="5"/>
            </p:cNvCxnSpPr>
            <p:nvPr/>
          </p:nvCxnSpPr>
          <p:spPr>
            <a:xfrm>
              <a:off x="6983928" y="1085893"/>
              <a:ext cx="234140" cy="27063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0033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1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1"/>
                            </p:stCondLst>
                            <p:childTnLst>
                              <p:par>
                                <p:cTn id="18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-0.01759 L -0.00834 -0.01759 C -0.01237 0.00347 -0.00925 -0.00718 -0.01446 0.00555 C -0.01511 0.00741 -0.0155 0.00949 -0.01641 0.01088 C -0.01758 0.01273 -0.01915 0.01296 -0.02045 0.01458 C -0.02188 0.01597 -0.02292 0.01829 -0.02435 0.01991 C -0.03868 0.03449 -0.02774 0.02291 -0.03542 0.0287 C -0.03672 0.02963 -0.03803 0.03125 -0.03946 0.03217 C -0.04454 0.03588 -0.04545 0.03588 -0.0504 0.0375 C -0.05873 0.04491 -0.04974 0.03773 -0.05938 0.04282 C -0.06107 0.04375 -0.06276 0.04537 -0.06446 0.04653 C -0.06641 0.04768 -0.06836 0.04907 -0.07045 0.05 C -0.07305 0.05139 -0.08503 0.05648 -0.08737 0.05717 C -0.09271 0.05856 -0.09805 0.05949 -0.10339 0.06065 L -0.11146 0.0625 C -0.11407 0.06296 -0.1168 0.06296 -0.11941 0.06412 C -0.12214 0.06551 -0.12474 0.06713 -0.12735 0.06782 C -0.13204 0.06898 -0.13672 0.06898 -0.14141 0.06967 C -0.14636 0.07106 -0.15521 0.07384 -0.15938 0.07315 C -0.17058 0.07083 -0.18138 0.06597 -0.19245 0.0625 C -0.20612 0.0581 -0.19011 0.06389 -0.20547 0.05717 C -0.20704 0.05648 -0.20873 0.05625 -0.21042 0.05532 C -0.23555 0.04213 -0.21446 0.05185 -0.22644 0.04653 C -0.2349 0.0375 -0.22813 0.04514 -0.23542 0.03588 C -0.23633 0.03449 -0.2375 0.03356 -0.23842 0.03217 C -0.24089 0.02847 -0.24258 0.02454 -0.24441 0.01991 C -0.24584 0.0162 -0.2474 0.01296 -0.24844 0.00926 L -0.25547 -0.01574 L -0.25847 -0.02639 C -0.26094 -0.03519 -0.26211 -0.0382 -0.26342 -0.04769 C -0.2642 -0.05347 -0.26459 -0.05972 -0.26537 -0.06551 C -0.26602 -0.07014 -0.26693 -0.075 -0.26745 -0.07963 C -0.26862 -0.09051 -0.26784 -0.08565 -0.26941 -0.09398 C -0.27136 -0.12477 -0.2711 -0.11389 -0.26941 -0.1632 C -0.26941 -0.16505 -0.26875 -0.1669 -0.26836 -0.16852 C -0.26784 -0.17153 -0.26693 -0.17431 -0.26641 -0.17732 C -0.26563 -0.18218 -0.26511 -0.18681 -0.26446 -0.19167 C -0.26407 -0.19398 -0.2642 -0.19676 -0.26342 -0.19884 C -0.25651 -0.21713 -0.26706 -0.18866 -0.25938 -0.21111 C -0.25821 -0.21482 -0.25651 -0.21806 -0.25547 -0.22176 C -0.25469 -0.22431 -0.25417 -0.22662 -0.25339 -0.22894 C -0.25287 -0.23079 -0.25209 -0.23241 -0.25144 -0.23426 C -0.2504 -0.23727 -0.24948 -0.24028 -0.24844 -0.24329 C -0.24753 -0.2456 -0.24636 -0.24792 -0.24545 -0.25023 C -0.24428 -0.25324 -0.24362 -0.25648 -0.24245 -0.25926 C -0.24128 -0.26181 -0.23959 -0.26366 -0.23842 -0.26621 C -0.2375 -0.26829 -0.23724 -0.2713 -0.23646 -0.27338 C -0.23555 -0.27546 -0.23438 -0.27685 -0.23347 -0.27871 C -0.23021 -0.28542 -0.23204 -0.28727 -0.2254 -0.29121 C -0.21276 -0.29861 -0.23295 -0.28611 -0.21941 -0.29653 C -0.21797 -0.29769 -0.21159 -0.29954 -0.21042 -0.3 C -0.20105 -0.30417 -0.21849 -0.29954 -0.19844 -0.30347 C -0.19037 -0.30301 -0.18243 -0.30278 -0.17435 -0.30185 C -0.17305 -0.30162 -0.17175 -0.3007 -0.17045 -0.3 C -0.16459 -0.29699 -0.17045 -0.29931 -0.16342 -0.29653 C -0.16133 -0.2956 -0.15756 -0.29491 -0.15547 -0.29283 C -0.1517 -0.28959 -0.15274 -0.28889 -0.14935 -0.28403 C -0.14102 -0.27176 -0.15222 -0.29074 -0.14336 -0.27523 C -0.1431 -0.27338 -0.14284 -0.27153 -0.14245 -0.26991 C -0.13737 -0.25209 -0.14362 -0.27917 -0.13842 -0.25741 C -0.13803 -0.25556 -0.13776 -0.25371 -0.13737 -0.25209 C -0.13672 -0.24908 -0.13594 -0.2463 -0.13542 -0.24329 C -0.13464 -0.23843 -0.13425 -0.23357 -0.13347 -0.22894 C -0.13308 -0.22709 -0.13269 -0.22546 -0.13243 -0.22361 C -0.13165 -0.21898 -0.13047 -0.20949 -0.13047 -0.20949 C -0.13073 -0.19468 -0.13086 -0.17986 -0.13138 -0.16505 C -0.13151 -0.1632 -0.13217 -0.16158 -0.13243 -0.15972 C -0.13282 -0.15625 -0.13282 -0.15255 -0.13347 -0.14908 C -0.13386 -0.14584 -0.1349 -0.14306 -0.13542 -0.14005 C -0.13581 -0.13773 -0.13594 -0.13519 -0.13646 -0.1331 C -0.13698 -0.13056 -0.1379 -0.12847 -0.13842 -0.12593 C -0.13933 -0.1213 -0.13894 -0.11574 -0.14037 -0.11158 C -0.14102 -0.10996 -0.14193 -0.10834 -0.14245 -0.10625 C -0.14284 -0.10463 -0.14284 -0.10255 -0.14336 -0.10093 C -0.14454 -0.09722 -0.1461 -0.09398 -0.1474 -0.09028 C -0.14805 -0.08866 -0.14831 -0.08565 -0.14935 -0.08496 C -0.1504 -0.08449 -0.15144 -0.08426 -0.15235 -0.08334 C -0.15456 -0.08125 -0.15612 -0.07755 -0.15847 -0.07616 C -0.16329 -0.07315 -0.16433 -0.07315 -0.16836 -0.06898 C -0.16941 -0.06806 -0.17032 -0.06621 -0.17136 -0.06551 C -0.17305 -0.06435 -0.17474 -0.06435 -0.17644 -0.06366 C -0.17774 -0.0625 -0.17904 -0.06111 -0.18047 -0.06019 C -0.18165 -0.05926 -0.18308 -0.05903 -0.18438 -0.05834 C -0.19441 -0.05324 -0.17891 -0.06042 -0.19141 -0.05486 C -0.19245 -0.05371 -0.19336 -0.05232 -0.19441 -0.05116 C -0.19909 -0.04722 -0.20274 -0.05046 -0.20847 -0.05116 C -0.20938 -0.05185 -0.21055 -0.05185 -0.21146 -0.05301 C -0.21263 -0.05486 -0.21355 -0.05764 -0.21446 -0.06019 C -0.21511 -0.06227 -0.21615 -0.07084 -0.21641 -0.07269 C -0.21732 -0.07824 -0.2181 -0.08079 -0.21941 -0.08681 C -0.22084 -0.09352 -0.22019 -0.09144 -0.22136 -0.09931 C -0.22175 -0.10116 -0.22214 -0.10278 -0.2224 -0.10463 C -0.22279 -0.11296 -0.22344 -0.12107 -0.22344 -0.1294 C -0.22344 -0.13843 -0.22292 -0.14722 -0.2224 -0.15602 C -0.22214 -0.15996 -0.22019 -0.16528 -0.21941 -0.16852 C -0.21862 -0.17199 -0.21862 -0.17616 -0.21745 -0.17917 C -0.2168 -0.18102 -0.21602 -0.18264 -0.21537 -0.18449 C -0.21433 -0.18773 -0.21303 -0.19398 -0.21146 -0.19699 C -0.21055 -0.19838 -0.20938 -0.19908 -0.20847 -0.20046 C -0.2073 -0.20209 -0.20651 -0.20417 -0.20547 -0.20579 C -0.20287 -0.20972 -0.20248 -0.20949 -0.19935 -0.21111 C -0.19141 -0.20972 -0.19128 -0.21065 -0.18542 -0.20764 C -0.17956 -0.20463 -0.18529 -0.20741 -0.17943 -0.20232 C -0.1754 -0.19884 -0.17709 -0.20278 -0.17344 -0.19699 C -0.17084 -0.19283 -0.16472 -0.18241 -0.16342 -0.1757 C -0.16303 -0.17384 -0.1629 -0.17199 -0.16237 -0.17037 C -0.16185 -0.16852 -0.16107 -0.1669 -0.16042 -0.16505 C -0.15964 -0.16273 -0.15912 -0.16019 -0.15847 -0.15787 C -0.15808 -0.1544 -0.15782 -0.1507 -0.15743 -0.14722 C -0.15717 -0.14537 -0.15665 -0.14375 -0.15638 -0.1419 C -0.15521 -0.13449 -0.15521 -0.13241 -0.15443 -0.12408 C -0.15469 -0.11296 -0.15482 -0.10162 -0.15547 -0.09028 C -0.15547 -0.08796 -0.15573 -0.08542 -0.15638 -0.08334 C -0.15743 -0.0794 -0.15912 -0.07616 -0.16042 -0.07269 C -0.16107 -0.07084 -0.16198 -0.06921 -0.16237 -0.06736 C -0.16276 -0.06551 -0.16276 -0.06343 -0.16342 -0.06204 C -0.1642 -0.05972 -0.1655 -0.05857 -0.16641 -0.05648 C -0.16784 -0.05324 -0.16901 -0.04954 -0.17045 -0.04584 C -0.1711 -0.04421 -0.17136 -0.0419 -0.1724 -0.04051 L -0.1754 -0.03704 C -0.18112 -0.02176 -0.17357 -0.03982 -0.18047 -0.02986 C -0.18138 -0.02871 -0.18151 -0.02593 -0.18243 -0.02454 C -0.18425 -0.02176 -0.18646 -0.01991 -0.18842 -0.01759 L -0.19141 -0.01389 L -0.19441 -0.01042 " pathEditMode="relative" ptsTypes="AAAAAAAAAAAAAAAAAAAAAAAAAAAAAAAAAAAAAAAAAAAAAAAAAAAAAAAAAAAAAAAAAAAAAAAAAAAAAAAAA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29" grpId="0" animBg="1"/>
      <p:bldP spid="30" grpId="0"/>
      <p:bldP spid="24" grpId="0" animBg="1"/>
      <p:bldP spid="2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1">
            <a:extLst>
              <a:ext uri="{FF2B5EF4-FFF2-40B4-BE49-F238E27FC236}">
                <a16:creationId xmlns:a16="http://schemas.microsoft.com/office/drawing/2014/main" id="{792B08BE-BA06-4C37-AFCE-EFBC66A83CA7}"/>
              </a:ext>
            </a:extLst>
          </p:cNvPr>
          <p:cNvSpPr/>
          <p:nvPr/>
        </p:nvSpPr>
        <p:spPr>
          <a:xfrm>
            <a:off x="8445790" y="2661429"/>
            <a:ext cx="3505956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她是护士。</a:t>
            </a:r>
          </a:p>
        </p:txBody>
      </p:sp>
      <p:sp>
        <p:nvSpPr>
          <p:cNvPr id="11" name="矩形: 圆角 2">
            <a:extLst>
              <a:ext uri="{FF2B5EF4-FFF2-40B4-BE49-F238E27FC236}">
                <a16:creationId xmlns:a16="http://schemas.microsoft.com/office/drawing/2014/main" id="{78D912FA-2292-4A3F-8941-D3DA01BD68F6}"/>
              </a:ext>
            </a:extLst>
          </p:cNvPr>
          <p:cNvSpPr/>
          <p:nvPr/>
        </p:nvSpPr>
        <p:spPr>
          <a:xfrm>
            <a:off x="8445790" y="345876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她是老师。</a:t>
            </a:r>
          </a:p>
        </p:txBody>
      </p:sp>
      <p:sp>
        <p:nvSpPr>
          <p:cNvPr id="12" name="矩形: 圆角 3">
            <a:extLst>
              <a:ext uri="{FF2B5EF4-FFF2-40B4-BE49-F238E27FC236}">
                <a16:creationId xmlns:a16="http://schemas.microsoft.com/office/drawing/2014/main" id="{D5A567F4-1CCD-473F-97B9-15BE7392145C}"/>
              </a:ext>
            </a:extLst>
          </p:cNvPr>
          <p:cNvSpPr/>
          <p:nvPr/>
        </p:nvSpPr>
        <p:spPr>
          <a:xfrm>
            <a:off x="8445790" y="425609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他是医生。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9A05E140-C4BD-44E4-BD98-32EA893164BC}"/>
              </a:ext>
            </a:extLst>
          </p:cNvPr>
          <p:cNvGrpSpPr/>
          <p:nvPr/>
        </p:nvGrpSpPr>
        <p:grpSpPr>
          <a:xfrm>
            <a:off x="8254509" y="1051065"/>
            <a:ext cx="3888519" cy="910083"/>
            <a:chOff x="8263376" y="1051065"/>
            <a:chExt cx="3888519" cy="910083"/>
          </a:xfrm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484FEA89-79D2-4F04-AC18-FB8D925CBF10}"/>
                </a:ext>
              </a:extLst>
            </p:cNvPr>
            <p:cNvSpPr/>
            <p:nvPr/>
          </p:nvSpPr>
          <p:spPr>
            <a:xfrm>
              <a:off x="8263376" y="1051065"/>
              <a:ext cx="3888519" cy="910083"/>
            </a:xfrm>
            <a:prstGeom prst="roundRect">
              <a:avLst/>
            </a:prstGeom>
            <a:solidFill>
              <a:srgbClr val="E3F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316BD6F-E2A0-443E-8D0F-637A76043987}"/>
                </a:ext>
              </a:extLst>
            </p:cNvPr>
            <p:cNvSpPr/>
            <p:nvPr/>
          </p:nvSpPr>
          <p:spPr>
            <a:xfrm>
              <a:off x="8454657" y="1199632"/>
              <a:ext cx="3121950" cy="61294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endParaRPr>
            </a:p>
          </p:txBody>
        </p:sp>
      </p:grpSp>
      <p:pic>
        <p:nvPicPr>
          <p:cNvPr id="26" name="图片 25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C8AE3A-2EEC-4C78-9DA0-D002209E84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44722" y="1268162"/>
            <a:ext cx="438950" cy="481626"/>
          </a:xfrm>
          <a:prstGeom prst="rect">
            <a:avLst/>
          </a:prstGeom>
        </p:spPr>
      </p:pic>
      <p:sp>
        <p:nvSpPr>
          <p:cNvPr id="29" name="矩形 28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8D12B5-01DF-4D6B-AB49-56ACDB5DB521}"/>
              </a:ext>
            </a:extLst>
          </p:cNvPr>
          <p:cNvSpPr/>
          <p:nvPr/>
        </p:nvSpPr>
        <p:spPr>
          <a:xfrm>
            <a:off x="11576606" y="1051065"/>
            <a:ext cx="599363" cy="90076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5844027-9675-4E46-876E-5AFC32C6E251}"/>
              </a:ext>
            </a:extLst>
          </p:cNvPr>
          <p:cNvSpPr txBox="1"/>
          <p:nvPr/>
        </p:nvSpPr>
        <p:spPr>
          <a:xfrm>
            <a:off x="8434137" y="1209814"/>
            <a:ext cx="3177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她做什么工作？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D8C90FE-F008-41C8-9FD9-CF2E37D0777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22701" y="3600491"/>
            <a:ext cx="551848" cy="422654"/>
          </a:xfrm>
          <a:prstGeom prst="rect">
            <a:avLst/>
          </a:prstGeom>
        </p:spPr>
      </p:pic>
      <p:sp>
        <p:nvSpPr>
          <p:cNvPr id="24" name="任意多边形: 形状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9F72B4-EE79-4B4F-A3FE-9419865036D4}"/>
              </a:ext>
            </a:extLst>
          </p:cNvPr>
          <p:cNvSpPr/>
          <p:nvPr/>
        </p:nvSpPr>
        <p:spPr>
          <a:xfrm>
            <a:off x="9730763" y="5598862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5132385-996D-4FB0-975C-A80D33126BE3}"/>
              </a:ext>
            </a:extLst>
          </p:cNvPr>
          <p:cNvGrpSpPr/>
          <p:nvPr/>
        </p:nvGrpSpPr>
        <p:grpSpPr>
          <a:xfrm>
            <a:off x="4959674" y="2919198"/>
            <a:ext cx="1136326" cy="1250934"/>
            <a:chOff x="6370655" y="562708"/>
            <a:chExt cx="847413" cy="793819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5004BE4C-F0F6-490C-B1B5-02981F99B0AF}"/>
                </a:ext>
              </a:extLst>
            </p:cNvPr>
            <p:cNvSpPr/>
            <p:nvPr/>
          </p:nvSpPr>
          <p:spPr>
            <a:xfrm>
              <a:off x="6370655" y="562708"/>
              <a:ext cx="718494" cy="612949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87112193-C6FE-427C-9D67-6ECAB9D73166}"/>
                </a:ext>
              </a:extLst>
            </p:cNvPr>
            <p:cNvCxnSpPr>
              <a:cxnSpLocks/>
              <a:stCxn id="21" idx="5"/>
            </p:cNvCxnSpPr>
            <p:nvPr/>
          </p:nvCxnSpPr>
          <p:spPr>
            <a:xfrm>
              <a:off x="6983928" y="1085893"/>
              <a:ext cx="234140" cy="27063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1947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1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1"/>
                            </p:stCondLst>
                            <p:childTnLst>
                              <p:par>
                                <p:cTn id="18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3 -0.00926 L -0.0043 -0.00926 C -0.00378 -0.00463 -0.00235 1.85185E-6 -0.00274 0.00486 C -0.00378 0.01967 -0.00925 0.03773 -0.01628 0.04606 C -0.01706 0.04699 -0.01797 0.04768 -0.01862 0.04884 C -0.0211 0.05254 -0.02331 0.05671 -0.02592 0.06018 C -0.02943 0.06481 -0.03321 0.06898 -0.03698 0.07291 C -0.0556 0.0919 -0.06407 0.10254 -0.08165 0.11273 C -0.08399 0.11389 -0.08646 0.11458 -0.08894 0.11551 C -0.09206 0.1169 -0.09519 0.11898 -0.09844 0.11967 C -0.10248 0.12083 -0.10638 0.1206 -0.11042 0.12129 C -0.11836 0.1206 -0.12644 0.1206 -0.13438 0.11967 C -0.13516 0.11967 -0.13594 0.11898 -0.13672 0.11829 C -0.13946 0.11643 -0.14245 0.11574 -0.1448 0.11273 C -0.15443 0.0993 -0.14961 0.10625 -0.15912 0.09143 C -0.16094 0.08426 -0.16329 0.07754 -0.16472 0.07014 C -0.16784 0.05416 -0.16706 0.04444 -0.16784 0.02754 C -0.1681 0.0243 -0.16836 0.02083 -0.16862 0.01759 C -0.1681 0.00532 -0.16797 -0.00695 -0.16706 -0.01921 C -0.16693 -0.0213 -0.16602 -0.02315 -0.1655 -0.025 C -0.16329 -0.03171 -0.16472 -0.02685 -0.16224 -0.03195 C -0.1586 -0.04005 -0.16159 -0.03565 -0.15756 -0.04051 C -0.15638 -0.03912 -0.15508 -0.0382 -0.1543 -0.03634 C -0.15365 -0.03426 -0.15378 -0.03148 -0.15352 -0.02917 C -0.15313 -0.02546 -0.153 -0.02153 -0.15274 -0.01783 C -0.15326 -0.01158 -0.15326 -0.00533 -0.1543 0.00069 C -0.15547 0.00787 -0.15808 0.01458 -0.16068 0.02037 C -0.16224 0.02384 -0.16342 0.02801 -0.1655 0.03032 C -0.17045 0.03634 -0.17526 0.03611 -0.1806 0.03889 C -0.18542 0.04143 -0.19011 0.04514 -0.19506 0.04745 C -0.19896 0.0493 -0.203 0.05 -0.20691 0.05162 C -0.21628 0.05532 -0.19519 0.05023 -0.21654 0.0544 C -0.22618 0.05301 -0.23581 0.05301 -0.24532 0.05023 C -0.24792 0.04954 -0.2573 0.03819 -0.25886 0.03611 C -0.26576 0.02662 -0.26615 0.02384 -0.2724 0.01204 C -0.2806 -0.00347 -0.27579 0.00833 -0.28191 -0.00926 C -0.28282 -0.01505 -0.2836 -0.0206 -0.28438 -0.02639 C -0.2849 -0.03056 -0.28529 -0.03496 -0.28594 -0.03912 C -0.28659 -0.04352 -0.2875 -0.04769 -0.28829 -0.05185 C -0.28803 -0.05764 -0.28829 -0.06343 -0.2875 -0.06898 C -0.28737 -0.07014 -0.28646 -0.0706 -0.28594 -0.07176 C -0.28516 -0.07361 -0.28438 -0.0757 -0.2836 -0.07732 C -0.28308 -0.07847 -0.28269 -0.07986 -0.28191 -0.08033 C -0.27995 -0.08171 -0.27774 -0.08195 -0.27553 -0.0831 C -0.27344 -0.08426 -0.27136 -0.08611 -0.26915 -0.08727 C -0.2668 -0.08866 -0.26446 -0.08912 -0.26198 -0.09028 C -0.26094 -0.09051 -0.2599 -0.09144 -0.25886 -0.09167 C -0.2556 -0.09236 -0.25248 -0.09259 -0.24922 -0.09306 C -0.2461 -0.09259 -0.24284 -0.09213 -0.23972 -0.09167 C -0.23803 -0.09121 -0.23633 -0.09144 -0.2349 -0.09028 C -0.23386 -0.08935 -0.23334 -0.08727 -0.23256 -0.08588 C -0.22904 -0.08079 -0.23021 -0.08565 -0.22696 -0.07593 C -0.22618 -0.07384 -0.22592 -0.0713 -0.22526 -0.06898 C -0.22487 -0.0669 -0.22422 -0.06505 -0.2237 -0.0632 C -0.22396 -0.05764 -0.22344 -0.05162 -0.22448 -0.0463 C -0.22644 -0.03704 -0.23047 -0.03519 -0.2349 -0.03195 C -0.23698 -0.03056 -0.2392 -0.02917 -0.24128 -0.02778 C -0.24532 -0.02824 -0.24948 -0.02662 -0.25326 -0.02917 C -0.25495 -0.03033 -0.25495 -0.03472 -0.2556 -0.03773 C -0.25665 -0.04236 -0.2573 -0.04722 -0.25808 -0.05185 C -0.25782 -0.06088 -0.2586 -0.07014 -0.2573 -0.07894 C -0.25378 -0.10046 -0.24558 -0.11945 -0.23803 -0.13704 C -0.23399 -0.14653 -0.2306 -0.15764 -0.22526 -0.16528 C -0.21511 -0.18056 -0.20665 -0.19421 -0.19506 -0.20648 C -0.18881 -0.21296 -0.18217 -0.21759 -0.17592 -0.22361 C -0.16055 -0.23796 -0.19011 -0.21991 -0.15274 -0.24329 C -0.14467 -0.24838 -0.128 -0.25602 -0.128 -0.25602 C -0.12696 -0.25509 -0.12566 -0.25463 -0.12474 -0.25324 C -0.12409 -0.25232 -0.1237 -0.25046 -0.12318 -0.24908 C -0.12188 -0.24491 -0.12045 -0.24074 -0.11915 -0.23634 C -0.1181 -0.23195 -0.11329 -0.21227 -0.11198 -0.20509 C -0.10808 -0.18218 -0.11303 -0.20463 -0.10808 -0.1838 C -0.10782 -0.18009 -0.10717 -0.17616 -0.1073 -0.17246 C -0.10756 -0.15347 -0.10769 -0.14144 -0.11276 -0.1257 C -0.11472 -0.11991 -0.1155 -0.11273 -0.11836 -0.10857 C -0.13347 -0.08727 -0.10912 -0.1213 -0.128 -0.09722 C -0.12995 -0.09468 -0.13165 -0.09144 -0.1336 -0.08866 C -0.13555 -0.08611 -0.1379 -0.08426 -0.13998 -0.08171 C -0.14063 -0.08079 -0.14089 -0.0794 -0.14154 -0.07894 C -0.14284 -0.07755 -0.14428 -0.07709 -0.14558 -0.07593 C -0.1474 -0.07454 -0.14909 -0.07246 -0.15118 -0.07176 C -0.15326 -0.07107 -0.15534 -0.07084 -0.15756 -0.07037 C -0.1612 -0.0713 -0.16524 -0.07037 -0.16862 -0.07315 C -0.17526 -0.07847 -0.1754 -0.08704 -0.17748 -0.09722 C -0.18347 -0.12732 -0.17696 -0.09306 -0.18138 -0.11713 C -0.18165 -0.1213 -0.1823 -0.1257 -0.1823 -0.12986 C -0.18204 -0.13796 -0.18151 -0.14607 -0.1806 -0.15394 C -0.18034 -0.15718 -0.17774 -0.1632 -0.1767 -0.16528 C -0.17553 -0.16783 -0.17188 -0.17315 -0.1711 -0.17384 C -0.16823 -0.17662 -0.16237 -0.1794 -0.15912 -0.18102 C -0.15665 -0.18056 -0.15417 -0.18125 -0.15196 -0.17963 C -0.15066 -0.17871 -0.15013 -0.17593 -0.14948 -0.17384 C -0.14805 -0.16921 -0.14415 -0.1544 -0.1431 -0.14977 C -0.14219 -0.1456 -0.14167 -0.14121 -0.14076 -0.13704 C -0.14011 -0.13403 -0.13894 -0.13148 -0.13842 -0.12847 C -0.13737 -0.12292 -0.13685 -0.11713 -0.13594 -0.11134 C -0.1323 -0.08912 -0.13334 -0.1007 -0.13034 -0.08033 C -0.12969 -0.07593 -0.1293 -0.07176 -0.12878 -0.06736 C -0.12826 -0.06227 -0.128 -0.05695 -0.12722 -0.05185 C -0.1267 -0.04838 -0.12553 -0.04514 -0.12474 -0.0419 C -0.125 -0.03009 -0.12474 -0.01829 -0.12553 -0.00648 C -0.12735 0.01759 -0.12709 0.00694 -0.13034 0.01759 C -0.13269 0.025 -0.13321 0.02963 -0.13672 0.03611 C -0.1379 0.03796 -0.13933 0.03912 -0.14076 0.04028 C -0.1487 0.04791 -0.14623 0.04629 -0.15196 0.04884 C -0.15352 0.04791 -0.15534 0.04768 -0.15665 0.04606 C -0.15808 0.04421 -0.15899 0.04143 -0.1599 0.03889 C -0.16146 0.03426 -0.16394 0.0206 -0.16472 0.0162 C -0.16563 0.01065 -0.16706 -0.0007 -0.16706 -0.0007 C -0.16316 -0.00417 -0.16355 -0.00533 -0.15834 -0.00232 C -0.15756 -0.00185 -0.15743 1.85185E-6 -0.15665 0.00069 C -0.15521 0.00185 -0.15196 0.00347 -0.15196 0.00347 C -0.14883 0.00879 -0.14974 0.00903 -0.14636 0.01065 C -0.1461 0.01065 -0.14584 0.01065 -0.14558 0.01065 " pathEditMode="relative" ptsTypes="AAAAAAAAAAAAAAAAAAAAAAAAAAAAAAAAAAAAAAAAAAAAAAAAAAAAAAAAAAAAAAAAAAAAAA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29" grpId="0" animBg="1"/>
      <p:bldP spid="30" grpId="0"/>
      <p:bldP spid="24" grpId="0" animBg="1"/>
      <p:bldP spid="2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1">
            <a:extLst>
              <a:ext uri="{FF2B5EF4-FFF2-40B4-BE49-F238E27FC236}">
                <a16:creationId xmlns:a16="http://schemas.microsoft.com/office/drawing/2014/main" id="{792B08BE-BA06-4C37-AFCE-EFBC66A83CA7}"/>
              </a:ext>
            </a:extLst>
          </p:cNvPr>
          <p:cNvSpPr/>
          <p:nvPr/>
        </p:nvSpPr>
        <p:spPr>
          <a:xfrm>
            <a:off x="8445790" y="2661429"/>
            <a:ext cx="3505956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他是老师。</a:t>
            </a:r>
          </a:p>
        </p:txBody>
      </p:sp>
      <p:sp>
        <p:nvSpPr>
          <p:cNvPr id="11" name="矩形: 圆角 2">
            <a:extLst>
              <a:ext uri="{FF2B5EF4-FFF2-40B4-BE49-F238E27FC236}">
                <a16:creationId xmlns:a16="http://schemas.microsoft.com/office/drawing/2014/main" id="{78D912FA-2292-4A3F-8941-D3DA01BD68F6}"/>
              </a:ext>
            </a:extLst>
          </p:cNvPr>
          <p:cNvSpPr/>
          <p:nvPr/>
        </p:nvSpPr>
        <p:spPr>
          <a:xfrm>
            <a:off x="8445790" y="345876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他是医生。</a:t>
            </a:r>
          </a:p>
        </p:txBody>
      </p:sp>
      <p:sp>
        <p:nvSpPr>
          <p:cNvPr id="12" name="矩形: 圆角 3">
            <a:extLst>
              <a:ext uri="{FF2B5EF4-FFF2-40B4-BE49-F238E27FC236}">
                <a16:creationId xmlns:a16="http://schemas.microsoft.com/office/drawing/2014/main" id="{D5A567F4-1CCD-473F-97B9-15BE7392145C}"/>
              </a:ext>
            </a:extLst>
          </p:cNvPr>
          <p:cNvSpPr/>
          <p:nvPr/>
        </p:nvSpPr>
        <p:spPr>
          <a:xfrm>
            <a:off x="8445790" y="425609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他是警察。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9A05E140-C4BD-44E4-BD98-32EA893164BC}"/>
              </a:ext>
            </a:extLst>
          </p:cNvPr>
          <p:cNvGrpSpPr/>
          <p:nvPr/>
        </p:nvGrpSpPr>
        <p:grpSpPr>
          <a:xfrm>
            <a:off x="8254509" y="1051065"/>
            <a:ext cx="3888519" cy="910083"/>
            <a:chOff x="8263376" y="1051065"/>
            <a:chExt cx="3888519" cy="910083"/>
          </a:xfrm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484FEA89-79D2-4F04-AC18-FB8D925CBF10}"/>
                </a:ext>
              </a:extLst>
            </p:cNvPr>
            <p:cNvSpPr/>
            <p:nvPr/>
          </p:nvSpPr>
          <p:spPr>
            <a:xfrm>
              <a:off x="8263376" y="1051065"/>
              <a:ext cx="3888519" cy="910083"/>
            </a:xfrm>
            <a:prstGeom prst="roundRect">
              <a:avLst/>
            </a:prstGeom>
            <a:solidFill>
              <a:srgbClr val="E3F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316BD6F-E2A0-443E-8D0F-637A76043987}"/>
                </a:ext>
              </a:extLst>
            </p:cNvPr>
            <p:cNvSpPr/>
            <p:nvPr/>
          </p:nvSpPr>
          <p:spPr>
            <a:xfrm>
              <a:off x="8454657" y="1199632"/>
              <a:ext cx="3121950" cy="61294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endParaRPr>
            </a:p>
          </p:txBody>
        </p:sp>
      </p:grpSp>
      <p:pic>
        <p:nvPicPr>
          <p:cNvPr id="26" name="图片 25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C8AE3A-2EEC-4C78-9DA0-D002209E84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44722" y="1268162"/>
            <a:ext cx="438950" cy="481626"/>
          </a:xfrm>
          <a:prstGeom prst="rect">
            <a:avLst/>
          </a:prstGeom>
        </p:spPr>
      </p:pic>
      <p:sp>
        <p:nvSpPr>
          <p:cNvPr id="29" name="矩形 28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8D12B5-01DF-4D6B-AB49-56ACDB5DB521}"/>
              </a:ext>
            </a:extLst>
          </p:cNvPr>
          <p:cNvSpPr/>
          <p:nvPr/>
        </p:nvSpPr>
        <p:spPr>
          <a:xfrm>
            <a:off x="11576606" y="1051065"/>
            <a:ext cx="599363" cy="90076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5844027-9675-4E46-876E-5AFC32C6E251}"/>
              </a:ext>
            </a:extLst>
          </p:cNvPr>
          <p:cNvSpPr txBox="1"/>
          <p:nvPr/>
        </p:nvSpPr>
        <p:spPr>
          <a:xfrm>
            <a:off x="8434137" y="1209814"/>
            <a:ext cx="3177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他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做什么工作？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D8C90FE-F008-41C8-9FD9-CF2E37D0777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22701" y="4380779"/>
            <a:ext cx="551848" cy="422654"/>
          </a:xfrm>
          <a:prstGeom prst="rect">
            <a:avLst/>
          </a:prstGeom>
        </p:spPr>
      </p:pic>
      <p:sp>
        <p:nvSpPr>
          <p:cNvPr id="24" name="任意多边形: 形状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9F72B4-EE79-4B4F-A3FE-9419865036D4}"/>
              </a:ext>
            </a:extLst>
          </p:cNvPr>
          <p:cNvSpPr/>
          <p:nvPr/>
        </p:nvSpPr>
        <p:spPr>
          <a:xfrm>
            <a:off x="9730763" y="5598862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5132385-996D-4FB0-975C-A80D33126BE3}"/>
              </a:ext>
            </a:extLst>
          </p:cNvPr>
          <p:cNvGrpSpPr/>
          <p:nvPr/>
        </p:nvGrpSpPr>
        <p:grpSpPr>
          <a:xfrm>
            <a:off x="4959674" y="2919198"/>
            <a:ext cx="1136326" cy="1250934"/>
            <a:chOff x="6370655" y="562708"/>
            <a:chExt cx="847413" cy="793819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5004BE4C-F0F6-490C-B1B5-02981F99B0AF}"/>
                </a:ext>
              </a:extLst>
            </p:cNvPr>
            <p:cNvSpPr/>
            <p:nvPr/>
          </p:nvSpPr>
          <p:spPr>
            <a:xfrm>
              <a:off x="6370655" y="562708"/>
              <a:ext cx="718494" cy="612949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87112193-C6FE-427C-9D67-6ECAB9D73166}"/>
                </a:ext>
              </a:extLst>
            </p:cNvPr>
            <p:cNvCxnSpPr>
              <a:cxnSpLocks/>
              <a:stCxn id="21" idx="5"/>
            </p:cNvCxnSpPr>
            <p:nvPr/>
          </p:nvCxnSpPr>
          <p:spPr>
            <a:xfrm>
              <a:off x="6983928" y="1085893"/>
              <a:ext cx="234140" cy="27063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604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1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1"/>
                            </p:stCondLst>
                            <p:childTnLst>
                              <p:par>
                                <p:cTn id="18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03 -0.0419 L -0.01303 -0.0419 C -0.01342 -0.03658 -0.01329 -0.03125 -0.01394 -0.02616 C -0.01407 -0.02454 -0.01511 -0.02361 -0.0155 -0.02199 C -0.01602 -0.01968 -0.01576 -0.01713 -0.01628 -0.01482 C -0.0168 -0.01227 -0.02019 -0.00579 -0.0211 -0.00509 C -0.02214 -0.00394 -0.02331 -0.00324 -0.02422 -0.00209 C -0.0254 -0.00093 -0.02631 0.00092 -0.02748 0.00208 C -0.02813 0.00278 -0.02904 0.00324 -0.02982 0.00347 C -0.0336 0.00509 -0.03724 0.00671 -0.04102 0.00787 C -0.04584 0.00926 -0.04623 0.00949 -0.05144 0.01065 C -0.05352 0.01111 -0.0556 0.0118 -0.05782 0.01204 C -0.06407 0.01273 -0.07058 0.01273 -0.07696 0.01342 C -0.08542 0.01435 -0.09401 0.01458 -0.10248 0.0162 C -0.11589 0.01898 -0.10378 0.01643 -0.11524 0.01921 C -0.11732 0.01967 -0.11941 0.01991 -0.12162 0.0206 C -0.12292 0.02083 -0.12422 0.02153 -0.12553 0.02199 C -0.12709 0.02245 -0.12878 0.02291 -0.13034 0.02338 C -0.13165 0.02384 -0.13295 0.0243 -0.13438 0.02477 C -0.14245 0.02731 -0.14258 0.02731 -0.14948 0.02916 C -0.15795 0.02801 -0.16654 0.02778 -0.175 0.02616 C -0.17722 0.02592 -0.17917 0.02407 -0.18138 0.02338 C -0.18373 0.02268 -0.1862 0.02245 -0.18855 0.02199 C -0.19284 0.02014 -0.19701 0.01736 -0.20131 0.0162 C -0.2168 0.01296 -0.19753 0.01736 -0.21563 0.01204 C -0.22696 0.00856 -0.21706 0.01273 -0.2293 0.00926 C -0.23191 0.00833 -0.23451 0.00717 -0.23724 0.00625 C -0.24493 0.00416 -0.24441 0.00602 -0.25235 0.00208 C -0.25456 0.00092 -0.25665 -0.0007 -0.25873 -0.00209 C -0.2625 -0.0044 -0.26862 -0.00764 -0.27227 -0.01065 C -0.27553 -0.0132 -0.27865 -0.01644 -0.28191 -0.01921 C -0.28347 -0.0206 -0.28529 -0.02153 -0.28672 -0.02338 C -0.28776 -0.02477 -0.28881 -0.02639 -0.28985 -0.02778 C -0.29219 -0.03033 -0.29506 -0.03264 -0.29701 -0.03611 C -0.29792 -0.03796 -0.29857 -0.04005 -0.29948 -0.0419 C -0.30118 -0.04537 -0.30339 -0.04815 -0.30495 -0.05185 C -0.30586 -0.05371 -0.30651 -0.05556 -0.30743 -0.05741 C -0.30808 -0.05903 -0.30912 -0.06019 -0.30977 -0.06181 C -0.31055 -0.06343 -0.31068 -0.06574 -0.31133 -0.06736 C -0.31576 -0.07847 -0.31185 -0.06412 -0.31615 -0.07732 C -0.32279 -0.09746 -0.31758 -0.08195 -0.32019 -0.09283 C -0.32058 -0.09491 -0.32123 -0.09676 -0.32175 -0.09861 C -0.32201 -0.10232 -0.32214 -0.10625 -0.32253 -0.10996 C -0.32266 -0.11134 -0.32318 -0.11273 -0.32331 -0.11412 C -0.3237 -0.11597 -0.32383 -0.11806 -0.32409 -0.11991 C -0.32383 -0.12894 -0.32383 -0.13773 -0.32331 -0.14676 C -0.32331 -0.14884 -0.32279 -0.15046 -0.32253 -0.15255 C -0.32227 -0.15625 -0.32227 -0.16019 -0.32175 -0.16389 C -0.32149 -0.16551 -0.32071 -0.16667 -0.32019 -0.16806 C -0.31941 -0.16991 -0.31849 -0.17176 -0.31771 -0.17384 C -0.31224 -0.18959 -0.32032 -0.16991 -0.31381 -0.18357 C -0.31159 -0.1882 -0.30912 -0.19259 -0.30743 -0.19792 C -0.30665 -0.20023 -0.30599 -0.20278 -0.30495 -0.20486 C -0.30391 -0.20718 -0.30248 -0.2088 -0.30105 -0.21065 C -0.29792 -0.21459 -0.2948 -0.21852 -0.29141 -0.22199 C -0.28516 -0.22847 -0.28594 -0.22801 -0.27865 -0.23334 C -0.27657 -0.23472 -0.27448 -0.23658 -0.27227 -0.2375 C -0.25222 -0.24722 -0.26797 -0.23866 -0.25638 -0.24329 C -0.2556 -0.24352 -0.25482 -0.24421 -0.25391 -0.24468 C -0.25196 -0.24537 -0.24532 -0.24699 -0.24362 -0.24746 C -0.2379 -0.25093 -0.24506 -0.24676 -0.23803 -0.25023 C -0.23724 -0.2507 -0.23646 -0.25162 -0.23568 -0.25162 C -0.23165 -0.25255 -0.22761 -0.25255 -0.2237 -0.25324 L -0.21407 -0.25463 C -0.21198 -0.25486 -0.2099 -0.25556 -0.20769 -0.25602 C -0.20508 -0.25648 -0.20235 -0.25695 -0.19974 -0.25741 L -0.18698 -0.26019 C -0.18282 -0.26134 -0.1806 -0.26181 -0.17657 -0.26296 C -0.17526 -0.26343 -0.17396 -0.26412 -0.17266 -0.26459 C -0.17253 -0.26459 -0.1599 -0.26459 -0.15586 -0.26158 C -0.15365 -0.25996 -0.1517 -0.25741 -0.14948 -0.25602 C -0.1487 -0.25556 -0.14779 -0.25533 -0.14714 -0.25463 C -0.14571 -0.25324 -0.14441 -0.25162 -0.1431 -0.25023 C -0.14011 -0.24746 -0.14037 -0.24769 -0.1375 -0.24607 C -0.12982 -0.23588 -0.13803 -0.24584 -0.13191 -0.24028 C -0.13021 -0.23889 -0.12774 -0.23496 -0.12631 -0.23334 C -0.1254 -0.23218 -0.12422 -0.23148 -0.12318 -0.23056 C -0.12266 -0.22894 -0.12214 -0.22755 -0.12162 -0.22616 C -0.12032 -0.22338 -0.11941 -0.22269 -0.11758 -0.2206 C -0.1125 -0.20695 -0.12123 -0.2294 -0.11198 -0.21065 C -0.1112 -0.20903 -0.11107 -0.20671 -0.11042 -0.20486 C -0.10951 -0.20278 -0.10821 -0.20116 -0.10717 -0.19931 C -0.10287 -0.17616 -0.10808 -0.20509 -0.10482 -0.18218 C -0.10443 -0.1794 -0.10326 -0.17384 -0.10326 -0.17384 C -0.103 -0.17084 -0.10274 -0.16806 -0.10248 -0.16528 C -0.10222 -0.16366 -0.10157 -0.1625 -0.10157 -0.16088 C -0.10157 -0.15209 -0.10196 -0.14306 -0.10248 -0.13403 C -0.10248 -0.13218 -0.10287 -0.13033 -0.10326 -0.12824 C -0.10365 -0.12546 -0.10508 -0.11898 -0.1056 -0.1169 C -0.10599 -0.11551 -0.10665 -0.11412 -0.10717 -0.11273 C -0.10925 -0.09861 -0.10808 -0.10509 -0.11042 -0.09283 C -0.11068 -0.09144 -0.11068 -0.08982 -0.1112 -0.08866 C -0.11276 -0.08449 -0.11316 -0.0838 -0.11433 -0.07871 C -0.11472 -0.07732 -0.11472 -0.0757 -0.11524 -0.07454 C -0.11589 -0.07246 -0.11693 -0.07084 -0.11758 -0.06875 C -0.11875 -0.06505 -0.11915 -0.06042 -0.12071 -0.05741 C -0.1224 -0.05463 -0.12448 -0.05255 -0.12553 -0.04884 C -0.128 -0.04028 -0.12631 -0.04468 -0.13112 -0.03611 C -0.13217 -0.03426 -0.13347 -0.03264 -0.13438 -0.03056 C -0.13516 -0.02871 -0.13581 -0.02662 -0.13672 -0.02477 C -0.13737 -0.02361 -0.13842 -0.02315 -0.13907 -0.02199 C -0.14388 -0.01459 -0.14024 -0.01759 -0.14467 -0.01482 C -0.14792 -0.01528 -0.15105 -0.01551 -0.1543 -0.01644 C -0.15691 -0.0169 -0.15899 -0.01898 -0.16146 -0.0206 C -0.16524 -0.02315 -0.16263 -0.0206 -0.16628 -0.02477 C -0.16993 -0.03496 -0.16511 -0.02269 -0.17097 -0.03334 C -0.17175 -0.03449 -0.17201 -0.03634 -0.17266 -0.0375 C -0.17331 -0.03912 -0.17422 -0.04051 -0.175 -0.0419 C -0.17826 -0.05602 -0.1754 -0.04236 -0.17735 -0.05463 C -0.17787 -0.05741 -0.17904 -0.0632 -0.17904 -0.0632 C -0.18047 -0.08148 -0.18008 -0.07246 -0.17904 -0.10139 C -0.17878 -0.10579 -0.17852 -0.10996 -0.17826 -0.11412 C -0.17774 -0.11921 -0.1767 -0.13148 -0.17579 -0.1382 C -0.17553 -0.14028 -0.17526 -0.14213 -0.175 -0.14398 C -0.17474 -0.14815 -0.17461 -0.15255 -0.17422 -0.15671 C -0.17396 -0.15857 -0.17188 -0.16759 -0.17188 -0.16806 C -0.17149 -0.16945 -0.17136 -0.17107 -0.17097 -0.17222 C -0.16928 -0.17894 -0.16862 -0.1838 -0.16537 -0.18796 C -0.16446 -0.18935 -0.15977 -0.19398 -0.15821 -0.19491 C -0.15717 -0.1956 -0.15612 -0.19584 -0.15508 -0.19653 C -0.15339 -0.19722 -0.15196 -0.19861 -0.15026 -0.19931 C -0.14818 -0.20023 -0.14597 -0.20093 -0.14388 -0.20209 C -0.1431 -0.20255 -0.14232 -0.20324 -0.14154 -0.20347 L -0.13516 -0.20625 C -0.13438 -0.20579 -0.13347 -0.20556 -0.13269 -0.20486 C -0.13086 -0.20324 -0.12709 -0.19746 -0.12631 -0.19491 L -0.12474 -0.18935 C -0.12448 -0.18704 -0.12448 -0.18449 -0.12396 -0.18218 C -0.12357 -0.18056 -0.1224 -0.17963 -0.1224 -0.17801 C -0.12214 -0.16852 -0.12266 -0.15903 -0.12318 -0.14954 C -0.12331 -0.14769 -0.12357 -0.14584 -0.12396 -0.14398 C -0.12566 -0.13681 -0.12513 -0.14236 -0.12709 -0.13681 C -0.12787 -0.13519 -0.128 -0.13287 -0.12878 -0.13125 C -0.12956 -0.1294 -0.13086 -0.12847 -0.13191 -0.12685 C -0.13646 -0.12014 -0.12995 -0.12824 -0.13594 -0.1213 C -0.13907 -0.11296 -0.13555 -0.12084 -0.14076 -0.11412 C -0.14167 -0.11296 -0.14219 -0.11111 -0.1431 -0.10996 C -0.14388 -0.1088 -0.14467 -0.1081 -0.14545 -0.10718 C -0.14662 -0.10579 -0.14766 -0.1044 -0.1487 -0.10278 C -0.14948 -0.10162 -0.15013 -0.09954 -0.15105 -0.09861 C -0.15209 -0.09769 -0.15326 -0.09769 -0.1543 -0.09722 C -0.1599 -0.08727 -0.15365 -0.09699 -0.15899 -0.09144 C -0.15938 -0.09121 -0.16368 -0.08496 -0.16459 -0.08449 C -0.16589 -0.08357 -0.16732 -0.08357 -0.16862 -0.08287 C -0.16967 -0.08195 -0.17071 -0.08079 -0.17188 -0.08009 C -0.178 -0.07709 -0.18503 -0.07963 -0.19102 -0.08009 C -0.19232 -0.08056 -0.19362 -0.08102 -0.19493 -0.08148 C -0.19662 -0.08241 -0.19805 -0.0838 -0.19974 -0.08449 C -0.20313 -0.08565 -0.20665 -0.08634 -0.21016 -0.08727 C -0.21875 -0.09746 -0.20534 -0.08241 -0.21563 -0.09144 C -0.21836 -0.09398 -0.22084 -0.09722 -0.22292 -0.10139 C -0.2237 -0.10324 -0.22448 -0.10509 -0.22526 -0.10718 C -0.22553 -0.10996 -0.22566 -0.11273 -0.22605 -0.11551 C -0.22618 -0.11713 -0.22683 -0.11829 -0.22683 -0.11991 C -0.22683 -0.12986 -0.22644 -0.13982 -0.22605 -0.14954 C -0.22579 -0.15579 -0.2254 -0.16088 -0.22448 -0.16667 C -0.22396 -0.16945 -0.22292 -0.17523 -0.22292 -0.17523 C -0.22266 -0.17801 -0.2224 -0.18079 -0.22201 -0.18357 C -0.22162 -0.18658 -0.22045 -0.19213 -0.22045 -0.19213 C -0.22019 -0.19491 -0.22019 -0.19792 -0.21967 -0.2007 C -0.21928 -0.20278 -0.21862 -0.2044 -0.2181 -0.20625 C -0.21537 -0.21505 -0.21628 -0.21158 -0.21329 -0.21921 C -0.21276 -0.2206 -0.21237 -0.22222 -0.21172 -0.22338 C -0.21107 -0.22454 -0.21016 -0.22523 -0.20925 -0.22616 C -0.20573 -0.23588 -0.21029 -0.22431 -0.20378 -0.23611 C -0.203 -0.23727 -0.20274 -0.23912 -0.20209 -0.24028 C -0.20013 -0.24468 -0.20079 -0.24213 -0.19818 -0.24607 C -0.19701 -0.24769 -0.1961 -0.25 -0.19493 -0.25162 C -0.19362 -0.25371 -0.19219 -0.25533 -0.19102 -0.25741 C -0.18985 -0.25926 -0.18907 -0.26181 -0.18776 -0.26296 L -0.18373 -0.26736 C -0.18138 -0.27361 -0.18321 -0.26991 -0.17982 -0.27431 C -0.17761 -0.27732 -0.17592 -0.28148 -0.17344 -0.28287 L -0.16862 -0.28565 C -0.16758 -0.28519 -0.16641 -0.28519 -0.16537 -0.28426 C -0.16381 -0.2831 -0.16224 -0.28148 -0.16068 -0.28009 C -0.1599 -0.2794 -0.15899 -0.27917 -0.15821 -0.27871 C -0.15196 -0.27037 -0.15834 -0.27801 -0.15105 -0.27153 C -0.14779 -0.26875 -0.14961 -0.26945 -0.14714 -0.26597 C -0.14636 -0.26482 -0.14545 -0.26412 -0.14467 -0.26296 C -0.14349 -0.26134 -0.14154 -0.25741 -0.14154 -0.25741 C -0.13907 -0.24421 -0.1431 -0.26366 -0.13829 -0.24884 C -0.13737 -0.24607 -0.1375 -0.24329 -0.1375 -0.24028 " pathEditMode="relative" ptsTypes="AAAAAAAAAAAAAAAAAAAAAAAAAAAAAAAAAAAAAAAAAAAAAAAAAAAAAAAAAAAAAAAAAAAAAAAAAAAAAAAAAAAAAAAAAAAAAAAAAAAAAAAAAAAAAAAAAAAAAAAAAAAAAAAAAAAAAAAAAAA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29" grpId="0" animBg="1"/>
      <p:bldP spid="30" grpId="0"/>
      <p:bldP spid="24" grpId="0" animBg="1"/>
      <p:bldP spid="24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1">
            <a:extLst>
              <a:ext uri="{FF2B5EF4-FFF2-40B4-BE49-F238E27FC236}">
                <a16:creationId xmlns:a16="http://schemas.microsoft.com/office/drawing/2014/main" id="{792B08BE-BA06-4C37-AFCE-EFBC66A83CA7}"/>
              </a:ext>
            </a:extLst>
          </p:cNvPr>
          <p:cNvSpPr/>
          <p:nvPr/>
        </p:nvSpPr>
        <p:spPr>
          <a:xfrm>
            <a:off x="8445790" y="2661429"/>
            <a:ext cx="3505956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她是服务员。</a:t>
            </a:r>
          </a:p>
        </p:txBody>
      </p:sp>
      <p:sp>
        <p:nvSpPr>
          <p:cNvPr id="11" name="矩形: 圆角 2">
            <a:extLst>
              <a:ext uri="{FF2B5EF4-FFF2-40B4-BE49-F238E27FC236}">
                <a16:creationId xmlns:a16="http://schemas.microsoft.com/office/drawing/2014/main" id="{78D912FA-2292-4A3F-8941-D3DA01BD68F6}"/>
              </a:ext>
            </a:extLst>
          </p:cNvPr>
          <p:cNvSpPr/>
          <p:nvPr/>
        </p:nvSpPr>
        <p:spPr>
          <a:xfrm>
            <a:off x="8445790" y="345876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她是老师。</a:t>
            </a:r>
          </a:p>
        </p:txBody>
      </p:sp>
      <p:sp>
        <p:nvSpPr>
          <p:cNvPr id="12" name="矩形: 圆角 3">
            <a:extLst>
              <a:ext uri="{FF2B5EF4-FFF2-40B4-BE49-F238E27FC236}">
                <a16:creationId xmlns:a16="http://schemas.microsoft.com/office/drawing/2014/main" id="{D5A567F4-1CCD-473F-97B9-15BE7392145C}"/>
              </a:ext>
            </a:extLst>
          </p:cNvPr>
          <p:cNvSpPr/>
          <p:nvPr/>
        </p:nvSpPr>
        <p:spPr>
          <a:xfrm>
            <a:off x="8445790" y="425609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她是医生。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9A05E140-C4BD-44E4-BD98-32EA893164BC}"/>
              </a:ext>
            </a:extLst>
          </p:cNvPr>
          <p:cNvGrpSpPr/>
          <p:nvPr/>
        </p:nvGrpSpPr>
        <p:grpSpPr>
          <a:xfrm>
            <a:off x="8254509" y="1051065"/>
            <a:ext cx="3888519" cy="910083"/>
            <a:chOff x="8263376" y="1051065"/>
            <a:chExt cx="3888519" cy="910083"/>
          </a:xfrm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484FEA89-79D2-4F04-AC18-FB8D925CBF10}"/>
                </a:ext>
              </a:extLst>
            </p:cNvPr>
            <p:cNvSpPr/>
            <p:nvPr/>
          </p:nvSpPr>
          <p:spPr>
            <a:xfrm>
              <a:off x="8263376" y="1051065"/>
              <a:ext cx="3888519" cy="910083"/>
            </a:xfrm>
            <a:prstGeom prst="roundRect">
              <a:avLst/>
            </a:prstGeom>
            <a:solidFill>
              <a:srgbClr val="E3F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316BD6F-E2A0-443E-8D0F-637A76043987}"/>
                </a:ext>
              </a:extLst>
            </p:cNvPr>
            <p:cNvSpPr/>
            <p:nvPr/>
          </p:nvSpPr>
          <p:spPr>
            <a:xfrm>
              <a:off x="8454657" y="1199632"/>
              <a:ext cx="3121950" cy="61294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endParaRPr>
            </a:p>
          </p:txBody>
        </p:sp>
      </p:grpSp>
      <p:pic>
        <p:nvPicPr>
          <p:cNvPr id="26" name="图片 25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C8AE3A-2EEC-4C78-9DA0-D002209E84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44722" y="1268162"/>
            <a:ext cx="438950" cy="481626"/>
          </a:xfrm>
          <a:prstGeom prst="rect">
            <a:avLst/>
          </a:prstGeom>
        </p:spPr>
      </p:pic>
      <p:sp>
        <p:nvSpPr>
          <p:cNvPr id="30" name="文本框 29">
            <a:extLst>
              <a:ext uri="{FF2B5EF4-FFF2-40B4-BE49-F238E27FC236}">
                <a16:creationId xmlns:a16="http://schemas.microsoft.com/office/drawing/2014/main" id="{05844027-9675-4E46-876E-5AFC32C6E251}"/>
              </a:ext>
            </a:extLst>
          </p:cNvPr>
          <p:cNvSpPr txBox="1"/>
          <p:nvPr/>
        </p:nvSpPr>
        <p:spPr>
          <a:xfrm>
            <a:off x="8434136" y="1209814"/>
            <a:ext cx="35176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3200" dirty="0">
                <a:solidFill>
                  <a:prstClr val="black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她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做什么工作？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D8C90FE-F008-41C8-9FD9-CF2E37D0777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22701" y="2783627"/>
            <a:ext cx="551848" cy="422654"/>
          </a:xfrm>
          <a:prstGeom prst="rect">
            <a:avLst/>
          </a:prstGeom>
        </p:spPr>
      </p:pic>
      <p:sp>
        <p:nvSpPr>
          <p:cNvPr id="24" name="任意多边形: 形状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9F72B4-EE79-4B4F-A3FE-9419865036D4}"/>
              </a:ext>
            </a:extLst>
          </p:cNvPr>
          <p:cNvSpPr/>
          <p:nvPr/>
        </p:nvSpPr>
        <p:spPr>
          <a:xfrm>
            <a:off x="9730763" y="5598862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5132385-996D-4FB0-975C-A80D33126BE3}"/>
              </a:ext>
            </a:extLst>
          </p:cNvPr>
          <p:cNvGrpSpPr/>
          <p:nvPr/>
        </p:nvGrpSpPr>
        <p:grpSpPr>
          <a:xfrm>
            <a:off x="4959674" y="2919198"/>
            <a:ext cx="1136326" cy="1250934"/>
            <a:chOff x="6370655" y="562708"/>
            <a:chExt cx="847413" cy="793819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5004BE4C-F0F6-490C-B1B5-02981F99B0AF}"/>
                </a:ext>
              </a:extLst>
            </p:cNvPr>
            <p:cNvSpPr/>
            <p:nvPr/>
          </p:nvSpPr>
          <p:spPr>
            <a:xfrm>
              <a:off x="6370655" y="562708"/>
              <a:ext cx="718494" cy="612949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87112193-C6FE-427C-9D67-6ECAB9D73166}"/>
                </a:ext>
              </a:extLst>
            </p:cNvPr>
            <p:cNvCxnSpPr>
              <a:cxnSpLocks/>
              <a:stCxn id="21" idx="5"/>
            </p:cNvCxnSpPr>
            <p:nvPr/>
          </p:nvCxnSpPr>
          <p:spPr>
            <a:xfrm>
              <a:off x="6983928" y="1085893"/>
              <a:ext cx="234140" cy="27063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矩形 28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8D12B5-01DF-4D6B-AB49-56ACDB5DB521}"/>
              </a:ext>
            </a:extLst>
          </p:cNvPr>
          <p:cNvSpPr/>
          <p:nvPr/>
        </p:nvSpPr>
        <p:spPr>
          <a:xfrm>
            <a:off x="11576606" y="1051065"/>
            <a:ext cx="599363" cy="90076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920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1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1"/>
                            </p:stCondLst>
                            <p:childTnLst>
                              <p:par>
                                <p:cTn id="18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31 -0.01065 L 0.01731 -0.01065 C 0.01562 -0.00671 0.01393 -0.00324 0.0125 0.00069 C 0.00963 0.00833 0.01197 0.00486 0.00924 0.01366 C 0.00885 0.01481 0.0082 0.01528 0.00768 0.01643 C 0.00677 0.01829 0.00612 0.02014 0.00533 0.02199 C 0.00507 0.02338 0.00494 0.025 0.00442 0.02639 C 0.00351 0.02916 0.00182 0.02986 0.00052 0.03194 C -0.00092 0.03426 -0.00196 0.03704 -0.00352 0.03912 C -0.00938 0.04676 -0.00391 0.04004 -0.01068 0.04768 C -0.01224 0.04954 -0.01381 0.05162 -0.0155 0.05324 C -0.01667 0.0544 -0.01823 0.05486 -0.01941 0.05602 C -0.02162 0.05833 -0.0237 0.06111 -0.02579 0.06319 C -0.03099 0.06852 -0.03386 0.06991 -0.03946 0.07454 C -0.04779 0.08148 -0.04401 0.0794 -0.053 0.08588 C -0.0599 0.09097 -0.05964 0.09004 -0.06732 0.09444 C -0.06967 0.09583 -0.07201 0.09745 -0.07448 0.09861 C -0.07683 0.09977 -0.0793 0.10023 -0.08165 0.10162 C -0.08386 0.10254 -0.08594 0.10463 -0.08803 0.10579 C -0.09011 0.10694 -0.09232 0.10764 -0.09441 0.10856 C -0.09636 0.10949 -0.09818 0.11065 -0.1 0.11134 C -0.10183 0.11204 -0.10378 0.11227 -0.1056 0.11296 C -0.11003 0.11412 -0.11029 0.11412 -0.11433 0.11574 C -0.12787 0.11504 -0.13308 0.11898 -0.14232 0.11296 C -0.14362 0.11204 -0.14493 0.11088 -0.14636 0.10995 C -0.15248 0.09884 -0.14454 0.11227 -0.15183 0.10301 C -0.15274 0.10185 -0.15339 0.09977 -0.1543 0.09861 C -0.15951 0.09213 -0.15743 0.10116 -0.16303 0.08588 C -0.16459 0.08171 -0.16563 0.07916 -0.16706 0.07454 C -0.16784 0.07176 -0.16849 0.06875 -0.16941 0.06597 C -0.17006 0.06412 -0.17097 0.06227 -0.17188 0.06041 C -0.1724 0.05764 -0.17279 0.05463 -0.17344 0.05185 C -0.17579 0.04236 -0.17774 0.03588 -0.1806 0.02778 C -0.18217 0.02315 -0.18529 0.01597 -0.1862 0.01204 C -0.18672 0.00972 -0.18737 0.00741 -0.18776 0.00509 C -0.18842 0.00139 -0.18907 -0.00255 -0.18933 -0.00625 C -0.18985 -0.01204 -0.18959 -0.01829 -0.19102 -0.02338 C -0.19297 -0.03033 -0.19349 -0.03195 -0.19493 -0.03889 C -0.19584 -0.04329 -0.19649 -0.04746 -0.1974 -0.05162 C -0.19805 -0.05556 -0.19909 -0.05926 -0.19974 -0.06296 C -0.2004 -0.0669 -0.20079 -0.0706 -0.20131 -0.07431 C -0.20795 -0.11435 -0.19974 -0.06204 -0.20612 -0.09861 C -0.20678 -0.10209 -0.20899 -0.11968 -0.20938 -0.12269 C -0.20964 -0.12639 -0.20977 -0.13033 -0.21016 -0.13403 C -0.21029 -0.13634 -0.21068 -0.13866 -0.21094 -0.14121 C -0.2112 -0.14398 -0.21146 -0.14676 -0.21172 -0.14954 C -0.21198 -0.15949 -0.2125 -0.16945 -0.2125 -0.1794 C -0.2125 -0.18935 -0.21211 -0.19931 -0.21172 -0.20926 C -0.21159 -0.21111 -0.2112 -0.21296 -0.21094 -0.21482 C -0.21068 -0.21713 -0.21042 -0.21968 -0.21016 -0.22199 C -0.2099 -0.22384 -0.20951 -0.2257 -0.20938 -0.22755 C -0.20769 -0.2419 -0.20964 -0.23056 -0.20691 -0.24468 C -0.20612 -0.24884 -0.20599 -0.2507 -0.20456 -0.25463 C -0.20378 -0.25671 -0.20313 -0.2588 -0.20209 -0.26019 C -0.20144 -0.26134 -0.20053 -0.26111 -0.19974 -0.26181 C -0.19532 -0.2669 -0.19948 -0.26296 -0.19258 -0.26597 C -0.17995 -0.27153 -0.19558 -0.26644 -0.18295 -0.27014 C -0.17722 -0.27361 -0.17813 -0.27361 -0.16784 -0.27014 C -0.16628 -0.26968 -0.16511 -0.26759 -0.16381 -0.26597 C -0.16276 -0.26459 -0.16172 -0.26296 -0.16068 -0.26181 C -0.15756 -0.25764 -0.15808 -0.25949 -0.15508 -0.25324 C -0.15443 -0.25185 -0.15404 -0.25023 -0.15352 -0.24884 C -0.15274 -0.24699 -0.1517 -0.24537 -0.15105 -0.24329 C -0.1504 -0.24097 -0.15013 -0.23843 -0.14948 -0.23611 C -0.14506 -0.21829 -0.15105 -0.24445 -0.14636 -0.22338 C -0.14597 -0.2206 -0.1461 -0.21759 -0.14545 -0.21482 C -0.14519 -0.21366 -0.14415 -0.2132 -0.14388 -0.21204 C -0.14024 -0.19468 -0.14558 -0.21019 -0.14154 -0.19931 C -0.14115 -0.1963 -0.14063 -0.19213 -0.13998 -0.18935 C -0.13946 -0.1875 -0.13881 -0.18565 -0.13829 -0.18357 C -0.13803 -0.18125 -0.1379 -0.17894 -0.1375 -0.17662 C -0.13737 -0.17523 -0.13698 -0.17384 -0.13672 -0.17222 C -0.13646 -0.17037 -0.1362 -0.16852 -0.13594 -0.16667 C -0.1362 -0.15764 -0.1362 -0.14861 -0.13672 -0.13959 C -0.13685 -0.1382 -0.13737 -0.13681 -0.1375 -0.13542 C -0.13894 -0.12384 -0.13711 -0.13009 -0.13998 -0.12269 C -0.14011 -0.1213 -0.14102 -0.11435 -0.14154 -0.11273 C -0.14245 -0.10972 -0.14388 -0.10718 -0.14467 -0.10417 C -0.14519 -0.10232 -0.14571 -0.10046 -0.14636 -0.09861 C -0.14805 -0.09306 -0.15339 -0.08195 -0.1543 -0.08009 C -0.15508 -0.07824 -0.1556 -0.07593 -0.15665 -0.07431 C -0.15769 -0.07292 -0.15886 -0.07176 -0.1599 -0.07014 C -0.16081 -0.06852 -0.16133 -0.06621 -0.16224 -0.06459 C -0.16355 -0.06227 -0.16628 -0.05949 -0.16784 -0.05741 C -0.16888 -0.05602 -0.16993 -0.0544 -0.17097 -0.05324 C -0.17175 -0.05209 -0.17266 -0.05139 -0.17344 -0.05023 C -0.17448 -0.04884 -0.17553 -0.04722 -0.17657 -0.04607 C -0.17761 -0.04491 -0.17878 -0.04421 -0.17982 -0.04329 C -0.18256 -0.0382 -0.18073 -0.04074 -0.1862 -0.0375 L -0.1862 -0.0375 C -0.18698 -0.03658 -0.18776 -0.03542 -0.18855 -0.03472 C -0.19011 -0.03357 -0.19336 -0.03195 -0.19336 -0.03195 C -0.19597 -0.03241 -0.1987 -0.03218 -0.20131 -0.03334 C -0.20248 -0.0338 -0.20352 -0.03496 -0.20456 -0.03611 C -0.20599 -0.03773 -0.20808 -0.04074 -0.20938 -0.04329 C -0.21016 -0.04514 -0.21081 -0.04699 -0.21172 -0.04884 C -0.21316 -0.05185 -0.21381 -0.05232 -0.21576 -0.05463 C -0.21771 -0.06505 -0.21459 -0.05093 -0.21967 -0.06459 C -0.22045 -0.06667 -0.22084 -0.06921 -0.22123 -0.07153 C -0.22292 -0.07917 -0.22136 -0.07269 -0.22292 -0.08287 C -0.22331 -0.08588 -0.22409 -0.08866 -0.22448 -0.09144 C -0.22631 -0.10486 -0.22513 -0.09931 -0.22761 -0.10857 C -0.22735 -0.11551 -0.22761 -0.12269 -0.22683 -0.12986 C -0.22657 -0.1331 -0.22305 -0.13334 -0.22214 -0.13403 C -0.22162 -0.13426 -0.21693 -0.13796 -0.21576 -0.1382 C -0.21355 -0.13889 -0.21146 -0.13912 -0.20938 -0.13959 C -0.20352 -0.13912 -0.19766 -0.13912 -0.1918 -0.1382 C -0.19037 -0.1382 -0.18907 -0.13727 -0.18776 -0.13681 C -0.17644 -0.13241 -0.19571 -0.13959 -0.17982 -0.13264 L -0.17657 -0.13125 C -0.17579 -0.13033 -0.17487 -0.1294 -0.17422 -0.12824 C -0.17253 -0.1257 -0.17136 -0.12199 -0.16941 -0.11991 L -0.16706 -0.1169 C -0.16654 -0.11551 -0.16602 -0.11412 -0.1655 -0.11273 C -0.16472 -0.11111 -0.16368 -0.11019 -0.16303 -0.10857 C -0.16263 -0.10718 -0.16263 -0.10556 -0.16224 -0.10417 C -0.16185 -0.10278 -0.1612 -0.10139 -0.16068 -0.1 C -0.16094 -0.0956 -0.16094 -0.09144 -0.16146 -0.08727 C -0.16172 -0.08426 -0.16146 -0.07963 -0.16303 -0.07871 L -0.1655 -0.07732 C -0.16654 -0.07778 -0.16771 -0.07778 -0.16862 -0.07871 C -0.16928 -0.07917 -0.17045 -0.08033 -0.17019 -0.08148 C -0.16901 -0.08681 -0.16342 -0.08658 -0.16146 -0.08727 C -0.16016 -0.08681 -0.15873 -0.08681 -0.15743 -0.08588 C -0.15573 -0.08426 -0.15456 -0.08056 -0.1543 -0.07732 C -0.15417 -0.075 -0.1543 -0.07246 -0.1543 -0.07014 " pathEditMode="relative" ptsTypes="AAAAAAAAAAAAAAAAAAAAAAAAAAAAAAAAAAAAAAAAAAAAAAAAAAAAAAAAAAAAAAAAAAAAAAAAAAAAAAAAAA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30" grpId="0"/>
      <p:bldP spid="24" grpId="0" animBg="1"/>
      <p:bldP spid="24" grpId="1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1">
            <a:extLst>
              <a:ext uri="{FF2B5EF4-FFF2-40B4-BE49-F238E27FC236}">
                <a16:creationId xmlns:a16="http://schemas.microsoft.com/office/drawing/2014/main" id="{792B08BE-BA06-4C37-AFCE-EFBC66A83CA7}"/>
              </a:ext>
            </a:extLst>
          </p:cNvPr>
          <p:cNvSpPr/>
          <p:nvPr/>
        </p:nvSpPr>
        <p:spPr>
          <a:xfrm>
            <a:off x="8445790" y="2661429"/>
            <a:ext cx="3505956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她是医生。</a:t>
            </a:r>
          </a:p>
        </p:txBody>
      </p:sp>
      <p:sp>
        <p:nvSpPr>
          <p:cNvPr id="11" name="矩形: 圆角 2">
            <a:extLst>
              <a:ext uri="{FF2B5EF4-FFF2-40B4-BE49-F238E27FC236}">
                <a16:creationId xmlns:a16="http://schemas.microsoft.com/office/drawing/2014/main" id="{78D912FA-2292-4A3F-8941-D3DA01BD68F6}"/>
              </a:ext>
            </a:extLst>
          </p:cNvPr>
          <p:cNvSpPr/>
          <p:nvPr/>
        </p:nvSpPr>
        <p:spPr>
          <a:xfrm>
            <a:off x="8445790" y="345876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她是老师</a:t>
            </a:r>
          </a:p>
        </p:txBody>
      </p:sp>
      <p:sp>
        <p:nvSpPr>
          <p:cNvPr id="12" name="矩形: 圆角 3">
            <a:extLst>
              <a:ext uri="{FF2B5EF4-FFF2-40B4-BE49-F238E27FC236}">
                <a16:creationId xmlns:a16="http://schemas.microsoft.com/office/drawing/2014/main" id="{D5A567F4-1CCD-473F-97B9-15BE7392145C}"/>
              </a:ext>
            </a:extLst>
          </p:cNvPr>
          <p:cNvSpPr/>
          <p:nvPr/>
        </p:nvSpPr>
        <p:spPr>
          <a:xfrm>
            <a:off x="8445790" y="425609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她是护士。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9A05E140-C4BD-44E4-BD98-32EA893164BC}"/>
              </a:ext>
            </a:extLst>
          </p:cNvPr>
          <p:cNvGrpSpPr/>
          <p:nvPr/>
        </p:nvGrpSpPr>
        <p:grpSpPr>
          <a:xfrm>
            <a:off x="8254509" y="1051065"/>
            <a:ext cx="3888519" cy="910083"/>
            <a:chOff x="8263376" y="1051065"/>
            <a:chExt cx="3888519" cy="910083"/>
          </a:xfrm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484FEA89-79D2-4F04-AC18-FB8D925CBF10}"/>
                </a:ext>
              </a:extLst>
            </p:cNvPr>
            <p:cNvSpPr/>
            <p:nvPr/>
          </p:nvSpPr>
          <p:spPr>
            <a:xfrm>
              <a:off x="8263376" y="1051065"/>
              <a:ext cx="3888519" cy="910083"/>
            </a:xfrm>
            <a:prstGeom prst="roundRect">
              <a:avLst/>
            </a:prstGeom>
            <a:solidFill>
              <a:srgbClr val="E3F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316BD6F-E2A0-443E-8D0F-637A76043987}"/>
                </a:ext>
              </a:extLst>
            </p:cNvPr>
            <p:cNvSpPr/>
            <p:nvPr/>
          </p:nvSpPr>
          <p:spPr>
            <a:xfrm>
              <a:off x="8454657" y="1199632"/>
              <a:ext cx="3121950" cy="61294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endParaRPr>
            </a:p>
          </p:txBody>
        </p:sp>
      </p:grpSp>
      <p:pic>
        <p:nvPicPr>
          <p:cNvPr id="26" name="图片 25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C8AE3A-2EEC-4C78-9DA0-D002209E84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44722" y="1268162"/>
            <a:ext cx="438950" cy="481626"/>
          </a:xfrm>
          <a:prstGeom prst="rect">
            <a:avLst/>
          </a:prstGeom>
        </p:spPr>
      </p:pic>
      <p:sp>
        <p:nvSpPr>
          <p:cNvPr id="29" name="矩形 28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8D12B5-01DF-4D6B-AB49-56ACDB5DB521}"/>
              </a:ext>
            </a:extLst>
          </p:cNvPr>
          <p:cNvSpPr/>
          <p:nvPr/>
        </p:nvSpPr>
        <p:spPr>
          <a:xfrm>
            <a:off x="11576606" y="1051065"/>
            <a:ext cx="599363" cy="90076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5844027-9675-4E46-876E-5AFC32C6E251}"/>
              </a:ext>
            </a:extLst>
          </p:cNvPr>
          <p:cNvSpPr txBox="1"/>
          <p:nvPr/>
        </p:nvSpPr>
        <p:spPr>
          <a:xfrm>
            <a:off x="8434137" y="1209814"/>
            <a:ext cx="3177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她做什么工作？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D8C90FE-F008-41C8-9FD9-CF2E37D0777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22701" y="4380779"/>
            <a:ext cx="551848" cy="422654"/>
          </a:xfrm>
          <a:prstGeom prst="rect">
            <a:avLst/>
          </a:prstGeom>
        </p:spPr>
      </p:pic>
      <p:sp>
        <p:nvSpPr>
          <p:cNvPr id="24" name="任意多边形: 形状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9F72B4-EE79-4B4F-A3FE-9419865036D4}"/>
              </a:ext>
            </a:extLst>
          </p:cNvPr>
          <p:cNvSpPr/>
          <p:nvPr/>
        </p:nvSpPr>
        <p:spPr>
          <a:xfrm>
            <a:off x="9730763" y="5598862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5132385-996D-4FB0-975C-A80D33126BE3}"/>
              </a:ext>
            </a:extLst>
          </p:cNvPr>
          <p:cNvGrpSpPr/>
          <p:nvPr/>
        </p:nvGrpSpPr>
        <p:grpSpPr>
          <a:xfrm>
            <a:off x="4959674" y="2919198"/>
            <a:ext cx="1136326" cy="1250934"/>
            <a:chOff x="6370655" y="562708"/>
            <a:chExt cx="847413" cy="793819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5004BE4C-F0F6-490C-B1B5-02981F99B0AF}"/>
                </a:ext>
              </a:extLst>
            </p:cNvPr>
            <p:cNvSpPr/>
            <p:nvPr/>
          </p:nvSpPr>
          <p:spPr>
            <a:xfrm>
              <a:off x="6370655" y="562708"/>
              <a:ext cx="718494" cy="612949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87112193-C6FE-427C-9D67-6ECAB9D73166}"/>
                </a:ext>
              </a:extLst>
            </p:cNvPr>
            <p:cNvCxnSpPr>
              <a:cxnSpLocks/>
              <a:stCxn id="21" idx="5"/>
            </p:cNvCxnSpPr>
            <p:nvPr/>
          </p:nvCxnSpPr>
          <p:spPr>
            <a:xfrm>
              <a:off x="6983928" y="1085893"/>
              <a:ext cx="234140" cy="27063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133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1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1"/>
                            </p:stCondLst>
                            <p:childTnLst>
                              <p:par>
                                <p:cTn id="18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19 0.02338 L -0.02019 0.02338 C -0.02214 0.02569 -0.02383 0.02847 -0.02579 0.03055 C -0.02735 0.03194 -0.02904 0.03241 -0.0306 0.03333 C -0.03607 0.03657 -0.02943 0.03241 -0.03698 0.0375 C -0.03776 0.03819 -0.03855 0.03866 -0.03946 0.03889 C -0.05599 0.04491 -0.03607 0.0368 -0.04896 0.0419 C -0.05 0.04236 -0.05105 0.04282 -0.05222 0.04329 C -0.05586 0.04467 -0.05599 0.04444 -0.05938 0.04606 C -0.06016 0.04653 -0.06094 0.04722 -0.06172 0.04745 C -0.06407 0.04815 -0.06654 0.04838 -0.06888 0.04884 C -0.07878 0.05324 -0.07305 0.05139 -0.09362 0.04884 C -0.09571 0.04861 -0.09727 0.04699 -0.09922 0.04606 C -0.10053 0.0456 -0.10196 0.04514 -0.10326 0.04467 C -0.10404 0.04421 -0.10482 0.04352 -0.1056 0.04329 C -0.10899 0.04259 -0.1125 0.04236 -0.11602 0.0419 C -0.11875 0.04028 -0.11901 0.03981 -0.1224 0.03889 C -0.13594 0.03565 -0.13477 0.03611 -0.1487 0.03472 C -0.15092 0.03333 -0.15183 0.03287 -0.1543 0.03194 C -0.15651 0.03102 -0.16068 0.03009 -0.16303 0.02916 C -0.16472 0.02824 -0.16615 0.02685 -0.16784 0.02616 C -0.17787 0.02176 -0.16537 0.02754 -0.17344 0.02338 C -0.17448 0.02291 -0.17553 0.02245 -0.17657 0.02199 C -0.178 0.0206 -0.1793 0.01898 -0.1806 0.01782 C -0.18165 0.01666 -0.18282 0.01597 -0.18373 0.01481 C -0.1849 0.01366 -0.18594 0.01204 -0.18698 0.01065 C -0.1875 0.00926 -0.1879 0.00764 -0.18855 0.00648 C -0.1892 0.00509 -0.19037 0.00486 -0.19102 0.00347 C -0.1918 0.00139 -0.19206 -0.00116 -0.19258 -0.00347 C -0.19388 -0.00996 -0.19297 -0.00648 -0.19415 -0.01482 C -0.19441 -0.01644 -0.1948 -0.01759 -0.19493 -0.01921 C -0.19532 -0.02153 -0.19545 -0.02384 -0.19571 -0.02616 C -0.19545 -0.03519 -0.19532 -0.04421 -0.19493 -0.05324 C -0.1948 -0.05556 -0.19467 -0.0581 -0.19415 -0.06019 C -0.19336 -0.06412 -0.19206 -0.06783 -0.19102 -0.07153 C -0.1905 -0.07361 -0.19037 -0.07616 -0.18933 -0.07732 L -0.18464 -0.08287 C -0.18373 -0.08403 -0.18282 -0.08449 -0.18217 -0.08588 C -0.17995 -0.08982 -0.18125 -0.0882 -0.17826 -0.09005 C -0.17683 -0.08959 -0.1754 -0.08982 -0.17422 -0.08866 C -0.17318 -0.08773 -0.17253 -0.08588 -0.17188 -0.08449 C -0.17006 -0.08033 -0.16901 -0.07523 -0.16706 -0.07153 C -0.16003 -0.05926 -0.16862 -0.075 -0.16303 -0.0632 C -0.16237 -0.06158 -0.16146 -0.06042 -0.16068 -0.0588 C -0.15925 -0.05602 -0.15795 -0.05324 -0.15665 -0.05046 C -0.15638 -0.04884 -0.15625 -0.04746 -0.15586 -0.04607 C -0.15547 -0.04468 -0.15456 -0.04352 -0.1543 -0.0419 C -0.15352 -0.0382 -0.15339 -0.03426 -0.15274 -0.03056 C -0.14922 -0.01227 -0.15248 -0.03102 -0.15026 -0.01482 C -0.14987 -0.01204 -0.14844 -0.00579 -0.14792 -0.00347 C -0.14636 0.01065 -0.14675 0.00416 -0.14792 0.02754 C -0.14805 0.03148 -0.1487 0.03541 -0.14948 0.03889 C -0.15 0.04143 -0.1504 0.04375 -0.15105 0.04606 C -0.1517 0.04815 -0.15287 0.04977 -0.15352 0.05185 C -0.15665 0.0618 -0.15313 0.05648 -0.15743 0.06157 C -0.15847 0.06412 -0.16237 0.07384 -0.16381 0.07454 C -0.16862 0.07616 -0.16654 0.075 -0.17019 0.07731 C -0.17097 0.07824 -0.17162 0.08009 -0.17266 0.08009 C -0.18256 0.08102 -0.18165 0.07963 -0.18776 0.07731 C -0.18998 0.07639 -0.19206 0.07616 -0.19415 0.07454 C -0.19636 0.07268 -0.19883 0.07176 -0.20053 0.06875 C -0.20352 0.06342 -0.20183 0.06504 -0.20534 0.06319 C -0.20847 0.05741 -0.20873 0.05671 -0.2125 0.05185 C -0.21407 0.04977 -0.2155 0.04699 -0.21732 0.04606 L -0.22045 0.04467 C -0.22123 0.04329 -0.22201 0.04166 -0.22292 0.04051 C -0.22383 0.03889 -0.225 0.0375 -0.22605 0.03611 C -0.22683 0.03518 -0.22774 0.03449 -0.22852 0.03333 C -0.2293 0.03194 -0.22995 0.03032 -0.23086 0.02916 C -0.23165 0.02801 -0.23256 0.02731 -0.23321 0.02616 C -0.2349 0.02384 -0.23529 0.02222 -0.23646 0.01921 C -0.23672 0.01736 -0.23698 0.01528 -0.23724 0.01342 C -0.23776 0.01065 -0.23881 0.00486 -0.23881 0.00486 C -0.23907 0.00069 -0.2392 -0.00347 -0.23959 -0.00787 C -0.23972 -0.00926 -0.24037 -0.01065 -0.24037 -0.01204 C -0.24037 -0.02477 -0.24011 -0.0375 -0.23959 -0.05046 C -0.23959 -0.05278 -0.23907 -0.05509 -0.23881 -0.05741 C -0.23855 -0.06065 -0.23842 -0.06412 -0.23803 -0.06736 C -0.2379 -0.06921 -0.23763 -0.0713 -0.23724 -0.07315 C -0.23412 -0.08773 -0.23685 -0.0713 -0.2349 -0.08287 C -0.23125 -0.10417 -0.23516 -0.08403 -0.23165 -0.09861 C -0.23138 -0.1 -0.23125 -0.10162 -0.23086 -0.10278 C -0.22995 -0.10579 -0.22852 -0.10834 -0.22761 -0.11134 C -0.22618 -0.11667 -0.22566 -0.11875 -0.2237 -0.12408 C -0.22292 -0.12593 -0.22045 -0.13148 -0.21967 -0.13403 C -0.21928 -0.13542 -0.21928 -0.13681 -0.21888 -0.1382 C -0.21537 -0.15278 -0.21928 -0.1331 -0.21576 -0.15255 L -0.21407 -0.16088 C -0.21381 -0.1625 -0.21342 -0.16366 -0.21329 -0.16528 C -0.21224 -0.17454 -0.21263 -0.17176 -0.21094 -0.18218 C -0.21068 -0.18357 -0.21042 -0.18519 -0.21016 -0.18658 C -0.20964 -0.18843 -0.20899 -0.19028 -0.20847 -0.19213 C -0.20795 -0.19445 -0.20743 -0.19699 -0.20691 -0.19931 C -0.20665 -0.2007 -0.20651 -0.20209 -0.20612 -0.20347 C -0.2056 -0.20556 -0.20508 -0.20741 -0.20456 -0.20926 C -0.20404 -0.21065 -0.20365 -0.21227 -0.203 -0.21343 C -0.20222 -0.21459 -0.20131 -0.21528 -0.20053 -0.21621 C -0.19792 -0.21574 -0.19519 -0.21597 -0.19258 -0.21482 C -0.1918 -0.21459 -0.19167 -0.21273 -0.19102 -0.21204 C -0.19024 -0.21134 -0.18933 -0.21111 -0.18855 -0.21065 C -0.18295 -0.20394 -0.18998 -0.21227 -0.18295 -0.20347 C -0.18217 -0.20255 -0.18138 -0.20185 -0.1806 -0.2007 C -0.17448 -0.19167 -0.18178 -0.2007 -0.17579 -0.19352 C -0.17162 -0.18218 -0.17709 -0.19607 -0.17188 -0.18658 C -0.17084 -0.18472 -0.17032 -0.18241 -0.16941 -0.18079 C -0.16875 -0.17963 -0.16771 -0.17917 -0.16706 -0.17801 C -0.15651 -0.16134 -0.16446 -0.17408 -0.1599 -0.16389 C -0.15938 -0.16273 -0.15873 -0.16204 -0.15821 -0.16088 C -0.15352 -0.14838 -0.15938 -0.16204 -0.15586 -0.14954 C -0.15469 -0.1456 -0.15183 -0.1382 -0.15183 -0.1382 C -0.15157 -0.13634 -0.15157 -0.13449 -0.15105 -0.13264 C -0.15066 -0.13102 -0.14987 -0.12986 -0.14948 -0.12824 C -0.14909 -0.12709 -0.14896 -0.12546 -0.1487 -0.12408 C -0.14896 -0.11945 -0.14805 -0.1088 -0.15105 -0.10417 C -0.15196 -0.10278 -0.15326 -0.10232 -0.1543 -0.10139 C -0.15834 -0.09421 -0.15313 -0.10278 -0.15821 -0.09722 C -0.15886 -0.09653 -0.15912 -0.09468 -0.1599 -0.09421 C -0.16185 -0.09329 -0.16407 -0.09329 -0.16628 -0.09283 C -0.16915 -0.09329 -0.17214 -0.09329 -0.175 -0.09421 C -0.17618 -0.09468 -0.17709 -0.0963 -0.17826 -0.09722 C -0.17917 -0.09792 -0.18034 -0.09815 -0.18138 -0.09861 C -0.18217 -0.09908 -0.18295 -0.09954 -0.18373 -0.1 C -0.18946 -0.11019 -0.18308 -0.09908 -0.18855 -0.10718 C -0.19258 -0.11273 -0.18763 -0.10671 -0.1918 -0.11412 C -0.19245 -0.11528 -0.19336 -0.11597 -0.19415 -0.1169 C -0.19493 -0.11945 -0.19558 -0.12199 -0.19662 -0.12408 C -0.19792 -0.12732 -0.20131 -0.13264 -0.20131 -0.13264 C -0.20339 -0.14769 -0.20053 -0.12986 -0.20378 -0.14259 C -0.20443 -0.14537 -0.20482 -0.14815 -0.20534 -0.15116 C -0.20599 -0.15463 -0.20678 -0.15903 -0.20769 -0.1625 C -0.20821 -0.16389 -0.20873 -0.16528 -0.20938 -0.16667 C -0.20964 -0.16945 -0.20977 -0.17222 -0.21016 -0.17523 C -0.21029 -0.17709 -0.21068 -0.17894 -0.21094 -0.18079 C -0.2112 -0.18357 -0.21146 -0.18658 -0.21172 -0.18935 C -0.21224 -0.19398 -0.21329 -0.20347 -0.21329 -0.20347 C -0.21303 -0.21158 -0.21316 -0.21968 -0.2125 -0.22755 C -0.21211 -0.2338 -0.21055 -0.23658 -0.20938 -0.2419 C -0.20899 -0.24329 -0.20899 -0.24468 -0.20847 -0.24607 C -0.20808 -0.24722 -0.20743 -0.24792 -0.20691 -0.24884 C -0.20665 -0.24977 -0.20378 -0.25857 -0.20209 -0.26019 C -0.20131 -0.26111 -0.19714 -0.26273 -0.19662 -0.26296 C -0.19258 -0.2625 -0.18855 -0.26273 -0.18464 -0.26158 C -0.1836 -0.26134 -0.18295 -0.25996 -0.18217 -0.2588 C -0.17605 -0.24954 -0.18138 -0.25718 -0.17735 -0.24746 C -0.1767 -0.24584 -0.17566 -0.24491 -0.175 -0.24329 C -0.17227 -0.23634 -0.17435 -0.23959 -0.17266 -0.23334 C -0.17214 -0.23171 -0.17136 -0.23056 -0.17097 -0.22894 C -0.17032 -0.22639 -0.16993 -0.22338 -0.16941 -0.2206 C -0.16915 -0.21921 -0.16888 -0.21783 -0.16862 -0.21621 C -0.16849 -0.21528 -0.16758 -0.20787 -0.16706 -0.20625 C -0.16667 -0.20509 -0.16602 -0.2044 -0.1655 -0.20347 C -0.16433 -0.19746 -0.16472 -0.19537 -0.16224 -0.19213 C -0.16068 -0.19005 -0.15886 -0.18889 -0.15743 -0.18658 C -0.15443 -0.18125 -0.15612 -0.18287 -0.15274 -0.18079 C -0.15209 -0.17986 -0.1517 -0.17847 -0.15105 -0.17801 C -0.14961 -0.17662 -0.14779 -0.17639 -0.14636 -0.17523 L -0.14467 -0.17384 " pathEditMode="relative" ptsTypes="AAAAAAAAAAAAAAAAAAAAAAAAAAAAAAAAAAAAAAAAAAAAAAAAAAAAAAAAAAAAAAAAAAAAAAAAAAAAAAAAAAAAAAAAAAAAAAAAAAAAAAAAAAAAAAAAA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29" grpId="0" animBg="1"/>
      <p:bldP spid="30" grpId="0"/>
      <p:bldP spid="24" grpId="0" animBg="1"/>
      <p:bldP spid="24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: 圆角 1">
            <a:extLst>
              <a:ext uri="{FF2B5EF4-FFF2-40B4-BE49-F238E27FC236}">
                <a16:creationId xmlns:a16="http://schemas.microsoft.com/office/drawing/2014/main" id="{792B08BE-BA06-4C37-AFCE-EFBC66A83CA7}"/>
              </a:ext>
            </a:extLst>
          </p:cNvPr>
          <p:cNvSpPr/>
          <p:nvPr/>
        </p:nvSpPr>
        <p:spPr>
          <a:xfrm>
            <a:off x="8445790" y="2661429"/>
            <a:ext cx="3505956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他是医生。</a:t>
            </a:r>
          </a:p>
        </p:txBody>
      </p:sp>
      <p:sp>
        <p:nvSpPr>
          <p:cNvPr id="11" name="矩形: 圆角 2">
            <a:extLst>
              <a:ext uri="{FF2B5EF4-FFF2-40B4-BE49-F238E27FC236}">
                <a16:creationId xmlns:a16="http://schemas.microsoft.com/office/drawing/2014/main" id="{78D912FA-2292-4A3F-8941-D3DA01BD68F6}"/>
              </a:ext>
            </a:extLst>
          </p:cNvPr>
          <p:cNvSpPr/>
          <p:nvPr/>
        </p:nvSpPr>
        <p:spPr>
          <a:xfrm>
            <a:off x="8445790" y="345876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他是老师</a:t>
            </a:r>
          </a:p>
        </p:txBody>
      </p:sp>
      <p:sp>
        <p:nvSpPr>
          <p:cNvPr id="12" name="矩形: 圆角 3">
            <a:extLst>
              <a:ext uri="{FF2B5EF4-FFF2-40B4-BE49-F238E27FC236}">
                <a16:creationId xmlns:a16="http://schemas.microsoft.com/office/drawing/2014/main" id="{D5A567F4-1CCD-473F-97B9-15BE7392145C}"/>
              </a:ext>
            </a:extLst>
          </p:cNvPr>
          <p:cNvSpPr/>
          <p:nvPr/>
        </p:nvSpPr>
        <p:spPr>
          <a:xfrm>
            <a:off x="8445790" y="4256090"/>
            <a:ext cx="3505957" cy="672032"/>
          </a:xfrm>
          <a:prstGeom prst="roundRect">
            <a:avLst/>
          </a:prstGeom>
          <a:solidFill>
            <a:srgbClr val="E3F1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zh-CN" altLang="en-US" sz="3200" dirty="0">
                <a:solidFill>
                  <a:schemeClr val="tx1"/>
                </a:solidFill>
                <a:latin typeface="字魂70号-灵悦黑体" panose="00000500000000000000" pitchFamily="2" charset="-122"/>
                <a:ea typeface="字魂70号-灵悦黑体" panose="00000500000000000000" pitchFamily="2" charset="-122"/>
              </a:rPr>
              <a:t>他是厨师。</a:t>
            </a:r>
          </a:p>
        </p:txBody>
      </p: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9A05E140-C4BD-44E4-BD98-32EA893164BC}"/>
              </a:ext>
            </a:extLst>
          </p:cNvPr>
          <p:cNvGrpSpPr/>
          <p:nvPr/>
        </p:nvGrpSpPr>
        <p:grpSpPr>
          <a:xfrm>
            <a:off x="8254509" y="1051065"/>
            <a:ext cx="3888519" cy="910083"/>
            <a:chOff x="8263376" y="1051065"/>
            <a:chExt cx="3888519" cy="910083"/>
          </a:xfrm>
        </p:grpSpPr>
        <p:sp>
          <p:nvSpPr>
            <p:cNvPr id="17" name="矩形: 圆角 16">
              <a:extLst>
                <a:ext uri="{FF2B5EF4-FFF2-40B4-BE49-F238E27FC236}">
                  <a16:creationId xmlns:a16="http://schemas.microsoft.com/office/drawing/2014/main" id="{484FEA89-79D2-4F04-AC18-FB8D925CBF10}"/>
                </a:ext>
              </a:extLst>
            </p:cNvPr>
            <p:cNvSpPr/>
            <p:nvPr/>
          </p:nvSpPr>
          <p:spPr>
            <a:xfrm>
              <a:off x="8263376" y="1051065"/>
              <a:ext cx="3888519" cy="910083"/>
            </a:xfrm>
            <a:prstGeom prst="roundRect">
              <a:avLst/>
            </a:prstGeom>
            <a:solidFill>
              <a:srgbClr val="E3F1E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9" name="矩形: 圆角 8">
              <a:extLst>
                <a:ext uri="{FF2B5EF4-FFF2-40B4-BE49-F238E27FC236}">
                  <a16:creationId xmlns:a16="http://schemas.microsoft.com/office/drawing/2014/main" id="{1316BD6F-E2A0-443E-8D0F-637A76043987}"/>
                </a:ext>
              </a:extLst>
            </p:cNvPr>
            <p:cNvSpPr/>
            <p:nvPr/>
          </p:nvSpPr>
          <p:spPr>
            <a:xfrm>
              <a:off x="8454657" y="1199632"/>
              <a:ext cx="3121950" cy="61294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endParaRPr>
            </a:p>
          </p:txBody>
        </p:sp>
      </p:grpSp>
      <p:pic>
        <p:nvPicPr>
          <p:cNvPr id="26" name="图片 25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C8AE3A-2EEC-4C78-9DA0-D002209E84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44722" y="1268162"/>
            <a:ext cx="438950" cy="481626"/>
          </a:xfrm>
          <a:prstGeom prst="rect">
            <a:avLst/>
          </a:prstGeom>
        </p:spPr>
      </p:pic>
      <p:sp>
        <p:nvSpPr>
          <p:cNvPr id="29" name="矩形 28">
            <a:hlinkClick r:id="" action="ppaction://noaction">
              <a:snd r:embed="rId4" name="CLICK.WAV"/>
            </a:hlinkClick>
            <a:extLst>
              <a:ext uri="{FF2B5EF4-FFF2-40B4-BE49-F238E27FC236}">
                <a16:creationId xmlns:a16="http://schemas.microsoft.com/office/drawing/2014/main" id="{A38D12B5-01DF-4D6B-AB49-56ACDB5DB521}"/>
              </a:ext>
            </a:extLst>
          </p:cNvPr>
          <p:cNvSpPr/>
          <p:nvPr/>
        </p:nvSpPr>
        <p:spPr>
          <a:xfrm>
            <a:off x="11576606" y="1051065"/>
            <a:ext cx="599363" cy="900766"/>
          </a:xfrm>
          <a:prstGeom prst="rect">
            <a:avLst/>
          </a:prstGeom>
          <a:solidFill>
            <a:srgbClr val="4472C4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05844027-9675-4E46-876E-5AFC32C6E251}"/>
              </a:ext>
            </a:extLst>
          </p:cNvPr>
          <p:cNvSpPr txBox="1"/>
          <p:nvPr/>
        </p:nvSpPr>
        <p:spPr>
          <a:xfrm>
            <a:off x="8434137" y="1209814"/>
            <a:ext cx="31776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字魂70号-灵悦黑体" panose="00000500000000000000" pitchFamily="2" charset="-122"/>
                <a:ea typeface="字魂70号-灵悦黑体" panose="00000500000000000000" pitchFamily="2" charset="-122"/>
                <a:cs typeface="+mn-cs"/>
              </a:rPr>
              <a:t>他做什么工作？</a:t>
            </a:r>
            <a:endParaRPr kumimoji="0" lang="zh-CN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字魂70号-灵悦黑体" panose="00000500000000000000" pitchFamily="2" charset="-122"/>
              <a:ea typeface="字魂70号-灵悦黑体" panose="00000500000000000000" pitchFamily="2" charset="-122"/>
              <a:cs typeface="+mn-cs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0D8C90FE-F008-41C8-9FD9-CF2E37D0777F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22701" y="4380779"/>
            <a:ext cx="551848" cy="422654"/>
          </a:xfrm>
          <a:prstGeom prst="rect">
            <a:avLst/>
          </a:prstGeom>
        </p:spPr>
      </p:pic>
      <p:sp>
        <p:nvSpPr>
          <p:cNvPr id="24" name="任意多边形: 形状 23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59F72B4-EE79-4B4F-A3FE-9419865036D4}"/>
              </a:ext>
            </a:extLst>
          </p:cNvPr>
          <p:cNvSpPr/>
          <p:nvPr/>
        </p:nvSpPr>
        <p:spPr>
          <a:xfrm>
            <a:off x="9730763" y="5598862"/>
            <a:ext cx="936011" cy="725395"/>
          </a:xfrm>
          <a:custGeom>
            <a:avLst/>
            <a:gdLst>
              <a:gd name="connsiteX0" fmla="*/ 143677 w 2001506"/>
              <a:gd name="connsiteY0" fmla="*/ 350084 h 1149039"/>
              <a:gd name="connsiteX1" fmla="*/ 158191 w 2001506"/>
              <a:gd name="connsiteY1" fmla="*/ 1032256 h 1149039"/>
              <a:gd name="connsiteX2" fmla="*/ 1319334 w 2001506"/>
              <a:gd name="connsiteY2" fmla="*/ 741970 h 1149039"/>
              <a:gd name="connsiteX3" fmla="*/ 1290306 w 2001506"/>
              <a:gd name="connsiteY3" fmla="*/ 1148370 h 1149039"/>
              <a:gd name="connsiteX4" fmla="*/ 2001506 w 2001506"/>
              <a:gd name="connsiteY4" fmla="*/ 625856 h 1149039"/>
              <a:gd name="connsiteX5" fmla="*/ 1290306 w 2001506"/>
              <a:gd name="connsiteY5" fmla="*/ 1741 h 1149039"/>
              <a:gd name="connsiteX6" fmla="*/ 1391906 w 2001506"/>
              <a:gd name="connsiteY6" fmla="*/ 437170 h 1149039"/>
              <a:gd name="connsiteX7" fmla="*/ 143677 w 2001506"/>
              <a:gd name="connsiteY7" fmla="*/ 350084 h 1149039"/>
              <a:gd name="connsiteX0" fmla="*/ 149714 w 1993028"/>
              <a:gd name="connsiteY0" fmla="*/ 422686 h 1149069"/>
              <a:gd name="connsiteX1" fmla="*/ 149713 w 1993028"/>
              <a:gd name="connsiteY1" fmla="*/ 1032286 h 1149069"/>
              <a:gd name="connsiteX2" fmla="*/ 1310856 w 1993028"/>
              <a:gd name="connsiteY2" fmla="*/ 742000 h 1149069"/>
              <a:gd name="connsiteX3" fmla="*/ 1281828 w 1993028"/>
              <a:gd name="connsiteY3" fmla="*/ 1148400 h 1149069"/>
              <a:gd name="connsiteX4" fmla="*/ 1993028 w 1993028"/>
              <a:gd name="connsiteY4" fmla="*/ 625886 h 1149069"/>
              <a:gd name="connsiteX5" fmla="*/ 1281828 w 1993028"/>
              <a:gd name="connsiteY5" fmla="*/ 1771 h 1149069"/>
              <a:gd name="connsiteX6" fmla="*/ 1383428 w 1993028"/>
              <a:gd name="connsiteY6" fmla="*/ 437200 h 1149069"/>
              <a:gd name="connsiteX7" fmla="*/ 149714 w 1993028"/>
              <a:gd name="connsiteY7" fmla="*/ 422686 h 1149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93028" h="1149069">
                <a:moveTo>
                  <a:pt x="149714" y="422686"/>
                </a:moveTo>
                <a:cubicBezTo>
                  <a:pt x="-55905" y="521867"/>
                  <a:pt x="-43811" y="979067"/>
                  <a:pt x="149713" y="1032286"/>
                </a:cubicBezTo>
                <a:cubicBezTo>
                  <a:pt x="343237" y="1085505"/>
                  <a:pt x="1122170" y="722648"/>
                  <a:pt x="1310856" y="742000"/>
                </a:cubicBezTo>
                <a:cubicBezTo>
                  <a:pt x="1499542" y="761352"/>
                  <a:pt x="1168133" y="1167752"/>
                  <a:pt x="1281828" y="1148400"/>
                </a:cubicBezTo>
                <a:cubicBezTo>
                  <a:pt x="1395523" y="1129048"/>
                  <a:pt x="1993028" y="816991"/>
                  <a:pt x="1993028" y="625886"/>
                </a:cubicBezTo>
                <a:cubicBezTo>
                  <a:pt x="1993028" y="434781"/>
                  <a:pt x="1383428" y="33219"/>
                  <a:pt x="1281828" y="1771"/>
                </a:cubicBezTo>
                <a:cubicBezTo>
                  <a:pt x="1180228" y="-29677"/>
                  <a:pt x="1572113" y="367048"/>
                  <a:pt x="1383428" y="437200"/>
                </a:cubicBezTo>
                <a:cubicBezTo>
                  <a:pt x="1194743" y="507352"/>
                  <a:pt x="355333" y="323505"/>
                  <a:pt x="149714" y="4226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35132385-996D-4FB0-975C-A80D33126BE3}"/>
              </a:ext>
            </a:extLst>
          </p:cNvPr>
          <p:cNvGrpSpPr/>
          <p:nvPr/>
        </p:nvGrpSpPr>
        <p:grpSpPr>
          <a:xfrm>
            <a:off x="4959674" y="2919198"/>
            <a:ext cx="1136326" cy="1250934"/>
            <a:chOff x="6370655" y="562708"/>
            <a:chExt cx="847413" cy="793819"/>
          </a:xfrm>
        </p:grpSpPr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5004BE4C-F0F6-490C-B1B5-02981F99B0AF}"/>
                </a:ext>
              </a:extLst>
            </p:cNvPr>
            <p:cNvSpPr/>
            <p:nvPr/>
          </p:nvSpPr>
          <p:spPr>
            <a:xfrm>
              <a:off x="6370655" y="562708"/>
              <a:ext cx="718494" cy="612949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cxnSp>
          <p:nvCxnSpPr>
            <p:cNvPr id="22" name="直接连接符 21">
              <a:extLst>
                <a:ext uri="{FF2B5EF4-FFF2-40B4-BE49-F238E27FC236}">
                  <a16:creationId xmlns:a16="http://schemas.microsoft.com/office/drawing/2014/main" id="{87112193-C6FE-427C-9D67-6ECAB9D73166}"/>
                </a:ext>
              </a:extLst>
            </p:cNvPr>
            <p:cNvCxnSpPr>
              <a:cxnSpLocks/>
              <a:stCxn id="21" idx="5"/>
            </p:cNvCxnSpPr>
            <p:nvPr/>
          </p:nvCxnSpPr>
          <p:spPr>
            <a:xfrm>
              <a:off x="6983928" y="1085893"/>
              <a:ext cx="234140" cy="270634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469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701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1"/>
                            </p:stCondLst>
                            <p:childTnLst>
                              <p:par>
                                <p:cTn id="18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19 0.02338 L -0.02019 0.02338 C -0.02214 0.02569 -0.02383 0.02847 -0.02579 0.03055 C -0.02735 0.03194 -0.02904 0.03241 -0.0306 0.03333 C -0.03607 0.03657 -0.02943 0.03241 -0.03698 0.0375 C -0.03776 0.03819 -0.03855 0.03866 -0.03946 0.03889 C -0.05599 0.04491 -0.03607 0.0368 -0.04896 0.0419 C -0.05 0.04236 -0.05105 0.04282 -0.05222 0.04329 C -0.05586 0.04467 -0.05599 0.04444 -0.05938 0.04606 C -0.06016 0.04653 -0.06094 0.04722 -0.06172 0.04745 C -0.06407 0.04815 -0.06654 0.04838 -0.06888 0.04884 C -0.07878 0.05324 -0.07305 0.05139 -0.09362 0.04884 C -0.09571 0.04861 -0.09727 0.04699 -0.09922 0.04606 C -0.10053 0.0456 -0.10196 0.04514 -0.10326 0.04467 C -0.10404 0.04421 -0.10482 0.04352 -0.1056 0.04329 C -0.10899 0.04259 -0.1125 0.04236 -0.11602 0.0419 C -0.11875 0.04028 -0.11901 0.03981 -0.1224 0.03889 C -0.13594 0.03565 -0.13477 0.03611 -0.1487 0.03472 C -0.15092 0.03333 -0.15183 0.03287 -0.1543 0.03194 C -0.15651 0.03102 -0.16068 0.03009 -0.16303 0.02916 C -0.16472 0.02824 -0.16615 0.02685 -0.16784 0.02616 C -0.17787 0.02176 -0.16537 0.02754 -0.17344 0.02338 C -0.17448 0.02291 -0.17553 0.02245 -0.17657 0.02199 C -0.178 0.0206 -0.1793 0.01898 -0.1806 0.01782 C -0.18165 0.01666 -0.18282 0.01597 -0.18373 0.01481 C -0.1849 0.01366 -0.18594 0.01204 -0.18698 0.01065 C -0.1875 0.00926 -0.1879 0.00764 -0.18855 0.00648 C -0.1892 0.00509 -0.19037 0.00486 -0.19102 0.00347 C -0.1918 0.00139 -0.19206 -0.00116 -0.19258 -0.00347 C -0.19388 -0.00996 -0.19297 -0.00648 -0.19415 -0.01482 C -0.19441 -0.01644 -0.1948 -0.01759 -0.19493 -0.01921 C -0.19532 -0.02153 -0.19545 -0.02384 -0.19571 -0.02616 C -0.19545 -0.03519 -0.19532 -0.04421 -0.19493 -0.05324 C -0.1948 -0.05556 -0.19467 -0.0581 -0.19415 -0.06019 C -0.19336 -0.06412 -0.19206 -0.06783 -0.19102 -0.07153 C -0.1905 -0.07361 -0.19037 -0.07616 -0.18933 -0.07732 L -0.18464 -0.08287 C -0.18373 -0.08403 -0.18282 -0.08449 -0.18217 -0.08588 C -0.17995 -0.08982 -0.18125 -0.0882 -0.17826 -0.09005 C -0.17683 -0.08959 -0.1754 -0.08982 -0.17422 -0.08866 C -0.17318 -0.08773 -0.17253 -0.08588 -0.17188 -0.08449 C -0.17006 -0.08033 -0.16901 -0.07523 -0.16706 -0.07153 C -0.16003 -0.05926 -0.16862 -0.075 -0.16303 -0.0632 C -0.16237 -0.06158 -0.16146 -0.06042 -0.16068 -0.0588 C -0.15925 -0.05602 -0.15795 -0.05324 -0.15665 -0.05046 C -0.15638 -0.04884 -0.15625 -0.04746 -0.15586 -0.04607 C -0.15547 -0.04468 -0.15456 -0.04352 -0.1543 -0.0419 C -0.15352 -0.0382 -0.15339 -0.03426 -0.15274 -0.03056 C -0.14922 -0.01227 -0.15248 -0.03102 -0.15026 -0.01482 C -0.14987 -0.01204 -0.14844 -0.00579 -0.14792 -0.00347 C -0.14636 0.01065 -0.14675 0.00416 -0.14792 0.02754 C -0.14805 0.03148 -0.1487 0.03541 -0.14948 0.03889 C -0.15 0.04143 -0.1504 0.04375 -0.15105 0.04606 C -0.1517 0.04815 -0.15287 0.04977 -0.15352 0.05185 C -0.15665 0.0618 -0.15313 0.05648 -0.15743 0.06157 C -0.15847 0.06412 -0.16237 0.07384 -0.16381 0.07454 C -0.16862 0.07616 -0.16654 0.075 -0.17019 0.07731 C -0.17097 0.07824 -0.17162 0.08009 -0.17266 0.08009 C -0.18256 0.08102 -0.18165 0.07963 -0.18776 0.07731 C -0.18998 0.07639 -0.19206 0.07616 -0.19415 0.07454 C -0.19636 0.07268 -0.19883 0.07176 -0.20053 0.06875 C -0.20352 0.06342 -0.20183 0.06504 -0.20534 0.06319 C -0.20847 0.05741 -0.20873 0.05671 -0.2125 0.05185 C -0.21407 0.04977 -0.2155 0.04699 -0.21732 0.04606 L -0.22045 0.04467 C -0.22123 0.04329 -0.22201 0.04166 -0.22292 0.04051 C -0.22383 0.03889 -0.225 0.0375 -0.22605 0.03611 C -0.22683 0.03518 -0.22774 0.03449 -0.22852 0.03333 C -0.2293 0.03194 -0.22995 0.03032 -0.23086 0.02916 C -0.23165 0.02801 -0.23256 0.02731 -0.23321 0.02616 C -0.2349 0.02384 -0.23529 0.02222 -0.23646 0.01921 C -0.23672 0.01736 -0.23698 0.01528 -0.23724 0.01342 C -0.23776 0.01065 -0.23881 0.00486 -0.23881 0.00486 C -0.23907 0.00069 -0.2392 -0.00347 -0.23959 -0.00787 C -0.23972 -0.00926 -0.24037 -0.01065 -0.24037 -0.01204 C -0.24037 -0.02477 -0.24011 -0.0375 -0.23959 -0.05046 C -0.23959 -0.05278 -0.23907 -0.05509 -0.23881 -0.05741 C -0.23855 -0.06065 -0.23842 -0.06412 -0.23803 -0.06736 C -0.2379 -0.06921 -0.23763 -0.0713 -0.23724 -0.07315 C -0.23412 -0.08773 -0.23685 -0.0713 -0.2349 -0.08287 C -0.23125 -0.10417 -0.23516 -0.08403 -0.23165 -0.09861 C -0.23138 -0.1 -0.23125 -0.10162 -0.23086 -0.10278 C -0.22995 -0.10579 -0.22852 -0.10834 -0.22761 -0.11134 C -0.22618 -0.11667 -0.22566 -0.11875 -0.2237 -0.12408 C -0.22292 -0.12593 -0.22045 -0.13148 -0.21967 -0.13403 C -0.21928 -0.13542 -0.21928 -0.13681 -0.21888 -0.1382 C -0.21537 -0.15278 -0.21928 -0.1331 -0.21576 -0.15255 L -0.21407 -0.16088 C -0.21381 -0.1625 -0.21342 -0.16366 -0.21329 -0.16528 C -0.21224 -0.17454 -0.21263 -0.17176 -0.21094 -0.18218 C -0.21068 -0.18357 -0.21042 -0.18519 -0.21016 -0.18658 C -0.20964 -0.18843 -0.20899 -0.19028 -0.20847 -0.19213 C -0.20795 -0.19445 -0.20743 -0.19699 -0.20691 -0.19931 C -0.20665 -0.2007 -0.20651 -0.20209 -0.20612 -0.20347 C -0.2056 -0.20556 -0.20508 -0.20741 -0.20456 -0.20926 C -0.20404 -0.21065 -0.20365 -0.21227 -0.203 -0.21343 C -0.20222 -0.21459 -0.20131 -0.21528 -0.20053 -0.21621 C -0.19792 -0.21574 -0.19519 -0.21597 -0.19258 -0.21482 C -0.1918 -0.21459 -0.19167 -0.21273 -0.19102 -0.21204 C -0.19024 -0.21134 -0.18933 -0.21111 -0.18855 -0.21065 C -0.18295 -0.20394 -0.18998 -0.21227 -0.18295 -0.20347 C -0.18217 -0.20255 -0.18138 -0.20185 -0.1806 -0.2007 C -0.17448 -0.19167 -0.18178 -0.2007 -0.17579 -0.19352 C -0.17162 -0.18218 -0.17709 -0.19607 -0.17188 -0.18658 C -0.17084 -0.18472 -0.17032 -0.18241 -0.16941 -0.18079 C -0.16875 -0.17963 -0.16771 -0.17917 -0.16706 -0.17801 C -0.15651 -0.16134 -0.16446 -0.17408 -0.1599 -0.16389 C -0.15938 -0.16273 -0.15873 -0.16204 -0.15821 -0.16088 C -0.15352 -0.14838 -0.15938 -0.16204 -0.15586 -0.14954 C -0.15469 -0.1456 -0.15183 -0.1382 -0.15183 -0.1382 C -0.15157 -0.13634 -0.15157 -0.13449 -0.15105 -0.13264 C -0.15066 -0.13102 -0.14987 -0.12986 -0.14948 -0.12824 C -0.14909 -0.12709 -0.14896 -0.12546 -0.1487 -0.12408 C -0.14896 -0.11945 -0.14805 -0.1088 -0.15105 -0.10417 C -0.15196 -0.10278 -0.15326 -0.10232 -0.1543 -0.10139 C -0.15834 -0.09421 -0.15313 -0.10278 -0.15821 -0.09722 C -0.15886 -0.09653 -0.15912 -0.09468 -0.1599 -0.09421 C -0.16185 -0.09329 -0.16407 -0.09329 -0.16628 -0.09283 C -0.16915 -0.09329 -0.17214 -0.09329 -0.175 -0.09421 C -0.17618 -0.09468 -0.17709 -0.0963 -0.17826 -0.09722 C -0.17917 -0.09792 -0.18034 -0.09815 -0.18138 -0.09861 C -0.18217 -0.09908 -0.18295 -0.09954 -0.18373 -0.1 C -0.18946 -0.11019 -0.18308 -0.09908 -0.18855 -0.10718 C -0.19258 -0.11273 -0.18763 -0.10671 -0.1918 -0.11412 C -0.19245 -0.11528 -0.19336 -0.11597 -0.19415 -0.1169 C -0.19493 -0.11945 -0.19558 -0.12199 -0.19662 -0.12408 C -0.19792 -0.12732 -0.20131 -0.13264 -0.20131 -0.13264 C -0.20339 -0.14769 -0.20053 -0.12986 -0.20378 -0.14259 C -0.20443 -0.14537 -0.20482 -0.14815 -0.20534 -0.15116 C -0.20599 -0.15463 -0.20678 -0.15903 -0.20769 -0.1625 C -0.20821 -0.16389 -0.20873 -0.16528 -0.20938 -0.16667 C -0.20964 -0.16945 -0.20977 -0.17222 -0.21016 -0.17523 C -0.21029 -0.17709 -0.21068 -0.17894 -0.21094 -0.18079 C -0.2112 -0.18357 -0.21146 -0.18658 -0.21172 -0.18935 C -0.21224 -0.19398 -0.21329 -0.20347 -0.21329 -0.20347 C -0.21303 -0.21158 -0.21316 -0.21968 -0.2125 -0.22755 C -0.21211 -0.2338 -0.21055 -0.23658 -0.20938 -0.2419 C -0.20899 -0.24329 -0.20899 -0.24468 -0.20847 -0.24607 C -0.20808 -0.24722 -0.20743 -0.24792 -0.20691 -0.24884 C -0.20665 -0.24977 -0.20378 -0.25857 -0.20209 -0.26019 C -0.20131 -0.26111 -0.19714 -0.26273 -0.19662 -0.26296 C -0.19258 -0.2625 -0.18855 -0.26273 -0.18464 -0.26158 C -0.1836 -0.26134 -0.18295 -0.25996 -0.18217 -0.2588 C -0.17605 -0.24954 -0.18138 -0.25718 -0.17735 -0.24746 C -0.1767 -0.24584 -0.17566 -0.24491 -0.175 -0.24329 C -0.17227 -0.23634 -0.17435 -0.23959 -0.17266 -0.23334 C -0.17214 -0.23171 -0.17136 -0.23056 -0.17097 -0.22894 C -0.17032 -0.22639 -0.16993 -0.22338 -0.16941 -0.2206 C -0.16915 -0.21921 -0.16888 -0.21783 -0.16862 -0.21621 C -0.16849 -0.21528 -0.16758 -0.20787 -0.16706 -0.20625 C -0.16667 -0.20509 -0.16602 -0.2044 -0.1655 -0.20347 C -0.16433 -0.19746 -0.16472 -0.19537 -0.16224 -0.19213 C -0.16068 -0.19005 -0.15886 -0.18889 -0.15743 -0.18658 C -0.15443 -0.18125 -0.15612 -0.18287 -0.15274 -0.18079 C -0.15209 -0.17986 -0.1517 -0.17847 -0.15105 -0.17801 C -0.14961 -0.17662 -0.14779 -0.17639 -0.14636 -0.17523 L -0.14467 -0.17384 " pathEditMode="relative" ptsTypes="AAAAAAAAAAAAAAAAAAAAAAAAAAAAAAAAAAAAAAAAAAAAAAAAAAAAAAAAAAAAAAAAAAAAAAAAAAAAAAAAAAAAAAAAAAAAAAAAAAAAAAAAAAAAAAAAAAAAAAAAAAAAAAAAAAAAAAAAAAAAAAAAAAAAAAAAAAAAA">
                                      <p:cBhvr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3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29" grpId="0" animBg="1"/>
      <p:bldP spid="30" grpId="0"/>
      <p:bldP spid="24" grpId="0" animBg="1"/>
      <p:bldP spid="24" grpId="1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9525" cap="flat" cmpd="sng" algn="ctr">
          <a:solidFill>
            <a:schemeClr val="accent4"/>
          </a:solidFill>
          <a:prstDash val="solid"/>
          <a:round/>
          <a:headEnd type="none" w="med" len="med"/>
          <a:tailEnd type="arrow" w="med" len="med"/>
        </a:ln>
      </a:spPr>
      <a:bodyPr rtlCol="0" anchor="ctr"/>
      <a:lstStyle>
        <a:defPPr algn="ctr">
          <a:defRPr/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spDef>
    <a:txDef>
      <a:spPr>
        <a:noFill/>
      </a:spPr>
      <a:bodyPr wrap="none" rtlCol="0">
        <a:spAutoFit/>
      </a:bodyPr>
      <a:lstStyle>
        <a:defPPr algn="l">
          <a:defRPr sz="3200" dirty="0" smtClean="0">
            <a:latin typeface="楷体" panose="02010609060101010101" pitchFamily="49" charset="-122"/>
            <a:ea typeface="楷体" panose="02010609060101010101" pitchFamily="49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144</Words>
  <Application>Microsoft Office PowerPoint</Application>
  <PresentationFormat>宽屏</PresentationFormat>
  <Paragraphs>38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GB Pinyinok-B</vt:lpstr>
      <vt:lpstr>KaiTi</vt:lpstr>
      <vt:lpstr>等线</vt:lpstr>
      <vt:lpstr>黑体</vt:lpstr>
      <vt:lpstr>楷体</vt:lpstr>
      <vt:lpstr>字魂70号-灵悦黑体</vt:lpstr>
      <vt:lpstr>Calibri</vt:lpstr>
      <vt:lpstr>Calibri Light</vt:lpstr>
      <vt:lpstr>Office 主题</vt:lpstr>
      <vt:lpstr>1_Office 主题​​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汉语圈</dc:creator>
  <cp:lastModifiedBy>杨 孜孜</cp:lastModifiedBy>
  <cp:revision>206</cp:revision>
  <dcterms:created xsi:type="dcterms:W3CDTF">2020-02-03T08:18:58Z</dcterms:created>
  <dcterms:modified xsi:type="dcterms:W3CDTF">2020-03-30T05:03:59Z</dcterms:modified>
</cp:coreProperties>
</file>