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3" r:id="rId5"/>
    <p:sldId id="274" r:id="rId6"/>
    <p:sldId id="272" r:id="rId7"/>
    <p:sldId id="261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1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C3C06-1935-624F-8D03-8D840C4055B9}" type="datetimeFigureOut">
              <a:rPr lang="en-US" smtClean="0"/>
              <a:t>2/5/17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48C0C-97D0-3E44-96C0-37044425C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34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=9j0l1oImT_s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48C0C-97D0-3E44-96C0-37044425C2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=SC4MVLfCMX8</a:t>
            </a:r>
          </a:p>
          <a:p>
            <a:r>
              <a:rPr lang="en-US" dirty="0" smtClean="0"/>
              <a:t>11’ – 14’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48C0C-97D0-3E44-96C0-37044425C2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97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=OOs6bMFCGAA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48C0C-97D0-3E44-96C0-37044425C2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3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FAD3-4E7C-B946-B478-D64A7DA6919D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CC30-7D78-F343-A3D7-1A340E76F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1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FAD3-4E7C-B946-B478-D64A7DA6919D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CC30-7D78-F343-A3D7-1A340E76F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0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FAD3-4E7C-B946-B478-D64A7DA6919D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CC30-7D78-F343-A3D7-1A340E76F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FAD3-4E7C-B946-B478-D64A7DA6919D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CC30-7D78-F343-A3D7-1A340E76F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1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FAD3-4E7C-B946-B478-D64A7DA6919D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CC30-7D78-F343-A3D7-1A340E76F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6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FAD3-4E7C-B946-B478-D64A7DA6919D}" type="datetimeFigureOut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CC30-7D78-F343-A3D7-1A340E76F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1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FAD3-4E7C-B946-B478-D64A7DA6919D}" type="datetimeFigureOut">
              <a:rPr lang="en-US" smtClean="0"/>
              <a:t>2/5/17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CC30-7D78-F343-A3D7-1A340E76F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5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FAD3-4E7C-B946-B478-D64A7DA6919D}" type="datetimeFigureOut">
              <a:rPr lang="en-US" smtClean="0"/>
              <a:t>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CC30-7D78-F343-A3D7-1A340E76F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5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FAD3-4E7C-B946-B478-D64A7DA6919D}" type="datetimeFigureOut">
              <a:rPr lang="en-US" smtClean="0"/>
              <a:t>2/5/17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CC30-7D78-F343-A3D7-1A340E76F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5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FAD3-4E7C-B946-B478-D64A7DA6919D}" type="datetimeFigureOut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CC30-7D78-F343-A3D7-1A340E76F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FAD3-4E7C-B946-B478-D64A7DA6919D}" type="datetimeFigureOut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CC30-7D78-F343-A3D7-1A340E76F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6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5FAD3-4E7C-B946-B478-D64A7DA6919D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3CC30-7D78-F343-A3D7-1A340E76F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5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jp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Os6bMFCGAA%23https://www.youtube.com/watch?v=OOs6bMFCGAA" TargetMode="External"/><Relationship Id="rId4" Type="http://schemas.openxmlformats.org/officeDocument/2006/relationships/image" Target="../media/image65.jpg"/><Relationship Id="rId5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s://www.youtube.com/watch?v=9j0l1oImT_s%23https://www.youtube.com/watch?v=9j0l1oImT_s" TargetMode="External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1-17 at 19.11.4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08"/>
          <a:stretch/>
        </p:blipFill>
        <p:spPr>
          <a:xfrm>
            <a:off x="3343752" y="598540"/>
            <a:ext cx="2625315" cy="1706127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42" y="2818937"/>
            <a:ext cx="26289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78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1-19 at 13.53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2" y="365869"/>
            <a:ext cx="7159418" cy="1153564"/>
          </a:xfrm>
          <a:prstGeom prst="rect">
            <a:avLst/>
          </a:prstGeom>
        </p:spPr>
      </p:pic>
      <p:pic>
        <p:nvPicPr>
          <p:cNvPr id="6" name="Picture 5" descr="Screen Shot 2017-01-19 at 13.53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64" y="1626014"/>
            <a:ext cx="6814007" cy="1035277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69" y="3358086"/>
            <a:ext cx="4733712" cy="30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5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20 at 13.20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399"/>
            <a:ext cx="8863031" cy="1094202"/>
          </a:xfrm>
          <a:prstGeom prst="rect">
            <a:avLst/>
          </a:prstGeom>
        </p:spPr>
      </p:pic>
      <p:pic>
        <p:nvPicPr>
          <p:cNvPr id="3" name="Picture 2" descr="64c8cd13-6679-4f25-bf30-43e3c70603d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6808"/>
            <a:ext cx="9144000" cy="3172968"/>
          </a:xfrm>
          <a:prstGeom prst="rect">
            <a:avLst/>
          </a:prstGeom>
        </p:spPr>
      </p:pic>
      <p:pic>
        <p:nvPicPr>
          <p:cNvPr id="4" name="Picture 3" descr="Screen Shot 2017-01-20 at 13.23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98" y="5319776"/>
            <a:ext cx="3958830" cy="126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5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1" y="866698"/>
            <a:ext cx="3558090" cy="2485015"/>
          </a:xfrm>
          <a:prstGeom prst="rect">
            <a:avLst/>
          </a:prstGeom>
        </p:spPr>
      </p:pic>
      <p:pic>
        <p:nvPicPr>
          <p:cNvPr id="3" name="Picture 2" descr="Screen Shot 2017-01-20 at 13.33.5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9" r="2962"/>
          <a:stretch/>
        </p:blipFill>
        <p:spPr>
          <a:xfrm>
            <a:off x="420960" y="4483341"/>
            <a:ext cx="8125870" cy="1079649"/>
          </a:xfrm>
          <a:prstGeom prst="rect">
            <a:avLst/>
          </a:prstGeom>
        </p:spPr>
      </p:pic>
      <p:pic>
        <p:nvPicPr>
          <p:cNvPr id="4" name="Picture 3" descr="Screen Shot 2017-01-20 at 13.33.4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1"/>
          <a:stretch/>
        </p:blipFill>
        <p:spPr>
          <a:xfrm>
            <a:off x="3765614" y="1116513"/>
            <a:ext cx="5123896" cy="1142907"/>
          </a:xfrm>
          <a:prstGeom prst="rect">
            <a:avLst/>
          </a:prstGeom>
        </p:spPr>
      </p:pic>
      <p:pic>
        <p:nvPicPr>
          <p:cNvPr id="5" name="Picture 4" descr="Screen Shot 2017-01-20 at 13.34.3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42" y="2695588"/>
            <a:ext cx="3096087" cy="131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5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r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91" b="13634"/>
          <a:stretch/>
        </p:blipFill>
        <p:spPr>
          <a:xfrm>
            <a:off x="752975" y="3753736"/>
            <a:ext cx="2066349" cy="3016339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0" y="-21491"/>
            <a:ext cx="2324100" cy="3492500"/>
          </a:xfrm>
          <a:prstGeom prst="rect">
            <a:avLst/>
          </a:prstGeom>
        </p:spPr>
      </p:pic>
      <p:pic>
        <p:nvPicPr>
          <p:cNvPr id="4" name="Picture 3" descr="Screen Shot 2017-01-20 at 13.44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60" y="158886"/>
            <a:ext cx="3795478" cy="1073468"/>
          </a:xfrm>
          <a:prstGeom prst="rect">
            <a:avLst/>
          </a:prstGeom>
        </p:spPr>
      </p:pic>
      <p:pic>
        <p:nvPicPr>
          <p:cNvPr id="5" name="Picture 4" descr="Screen Shot 2017-01-20 at 13.44.5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201" y="1091409"/>
            <a:ext cx="3776238" cy="1311746"/>
          </a:xfrm>
          <a:prstGeom prst="rect">
            <a:avLst/>
          </a:prstGeom>
        </p:spPr>
      </p:pic>
      <p:pic>
        <p:nvPicPr>
          <p:cNvPr id="6" name="Picture 5" descr="Screen Shot 2017-01-20 at 13.46.3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439" y="2388080"/>
            <a:ext cx="3828840" cy="1269962"/>
          </a:xfrm>
          <a:prstGeom prst="rect">
            <a:avLst/>
          </a:prstGeom>
        </p:spPr>
      </p:pic>
      <p:pic>
        <p:nvPicPr>
          <p:cNvPr id="7" name="Picture 6" descr="Screen Shot 2017-01-20 at 13.46.4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439" y="3471008"/>
            <a:ext cx="2192710" cy="1174666"/>
          </a:xfrm>
          <a:prstGeom prst="rect">
            <a:avLst/>
          </a:prstGeom>
        </p:spPr>
      </p:pic>
      <p:pic>
        <p:nvPicPr>
          <p:cNvPr id="8" name="Picture 7" descr="Screen Shot 2017-01-20 at 13.46.4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201" y="4645674"/>
            <a:ext cx="4520476" cy="1180721"/>
          </a:xfrm>
          <a:prstGeom prst="rect">
            <a:avLst/>
          </a:prstGeom>
        </p:spPr>
      </p:pic>
      <p:pic>
        <p:nvPicPr>
          <p:cNvPr id="9" name="Picture 8" descr="Screen Shot 2017-01-20 at 13.46.4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439" y="5622600"/>
            <a:ext cx="4628400" cy="12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5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1-20 at 13.52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4" y="340727"/>
            <a:ext cx="8624773" cy="1312046"/>
          </a:xfrm>
          <a:prstGeom prst="rect">
            <a:avLst/>
          </a:prstGeom>
        </p:spPr>
      </p:pic>
      <p:pic>
        <p:nvPicPr>
          <p:cNvPr id="5" name="Picture 4" descr="Screen Shot 2017-01-20 at 13.53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287" y="1917276"/>
            <a:ext cx="3421919" cy="1140639"/>
          </a:xfrm>
          <a:prstGeom prst="rect">
            <a:avLst/>
          </a:prstGeom>
        </p:spPr>
      </p:pic>
      <p:pic>
        <p:nvPicPr>
          <p:cNvPr id="7" name="Picture 6" descr="ZB_22_10_2016_CJ_5_33248011_33247871_pansy_seyut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3" y="2487596"/>
            <a:ext cx="4124753" cy="3005914"/>
          </a:xfrm>
          <a:prstGeom prst="rect">
            <a:avLst/>
          </a:prstGeom>
        </p:spPr>
      </p:pic>
      <p:pic>
        <p:nvPicPr>
          <p:cNvPr id="8" name="Picture 7" descr="Screen Shot 2017-01-20 at 13.56.4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62" y="3399373"/>
            <a:ext cx="3398144" cy="1138740"/>
          </a:xfrm>
          <a:prstGeom prst="rect">
            <a:avLst/>
          </a:prstGeom>
        </p:spPr>
      </p:pic>
      <p:pic>
        <p:nvPicPr>
          <p:cNvPr id="9" name="Picture 8" descr="Screen Shot 2017-01-20 at 13.59.4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62" y="4844927"/>
            <a:ext cx="3193023" cy="129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5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9" y="1613950"/>
            <a:ext cx="2654300" cy="3060700"/>
          </a:xfrm>
          <a:prstGeom prst="rect">
            <a:avLst/>
          </a:prstGeom>
        </p:spPr>
      </p:pic>
      <p:pic>
        <p:nvPicPr>
          <p:cNvPr id="4" name="Picture 3" descr="Screen Shot 2017-01-20 at 13.57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962" y="340852"/>
            <a:ext cx="4614980" cy="1273098"/>
          </a:xfrm>
          <a:prstGeom prst="rect">
            <a:avLst/>
          </a:prstGeom>
        </p:spPr>
      </p:pic>
      <p:pic>
        <p:nvPicPr>
          <p:cNvPr id="5" name="Picture 4" descr="Screen Shot 2017-01-20 at 13.58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52" y="1876445"/>
            <a:ext cx="1987776" cy="1268793"/>
          </a:xfrm>
          <a:prstGeom prst="rect">
            <a:avLst/>
          </a:prstGeom>
        </p:spPr>
      </p:pic>
      <p:pic>
        <p:nvPicPr>
          <p:cNvPr id="6" name="Picture 5" descr="Screen Shot 2017-01-20 at 13.58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99" y="3323522"/>
            <a:ext cx="3898244" cy="1459119"/>
          </a:xfrm>
          <a:prstGeom prst="rect">
            <a:avLst/>
          </a:prstGeom>
        </p:spPr>
      </p:pic>
      <p:pic>
        <p:nvPicPr>
          <p:cNvPr id="7" name="Picture 6" descr="Screen Shot 2017-01-20 at 13.58.5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42" y="4782641"/>
            <a:ext cx="3884436" cy="146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5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1509111029431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26" y="0"/>
            <a:ext cx="6833433" cy="685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99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84211_2012101109375600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735" y="-382959"/>
            <a:ext cx="12134887" cy="765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B_22_10_2016_CJ_5_33248011_33247871_pansy_seyut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3" y="1963546"/>
            <a:ext cx="4124753" cy="3005914"/>
          </a:xfrm>
          <a:prstGeom prst="rect">
            <a:avLst/>
          </a:prstGeom>
        </p:spPr>
      </p:pic>
      <p:pic>
        <p:nvPicPr>
          <p:cNvPr id="5" name="Picture 4" descr="Screen Shot 2017-01-20 at 14.09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18" y="935475"/>
            <a:ext cx="3173456" cy="1534704"/>
          </a:xfrm>
          <a:prstGeom prst="rect">
            <a:avLst/>
          </a:prstGeom>
        </p:spPr>
      </p:pic>
      <p:pic>
        <p:nvPicPr>
          <p:cNvPr id="6" name="Picture 5" descr="Screen Shot 2017-01-20 at 14.09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18" y="3533357"/>
            <a:ext cx="3739461" cy="122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6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94" y="3976426"/>
            <a:ext cx="3390900" cy="2400300"/>
          </a:xfrm>
          <a:prstGeom prst="rect">
            <a:avLst/>
          </a:prstGeom>
        </p:spPr>
      </p:pic>
      <p:pic>
        <p:nvPicPr>
          <p:cNvPr id="3" name="Picture 2" descr="Screen Shot 2017-01-17 at 19.12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50"/>
            <a:ext cx="8812103" cy="1179573"/>
          </a:xfrm>
          <a:prstGeom prst="rect">
            <a:avLst/>
          </a:prstGeom>
        </p:spPr>
      </p:pic>
      <p:pic>
        <p:nvPicPr>
          <p:cNvPr id="4" name="Picture 3" descr="Screen Shot 2017-01-17 at 19.53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9034"/>
            <a:ext cx="5714399" cy="1146520"/>
          </a:xfrm>
          <a:prstGeom prst="rect">
            <a:avLst/>
          </a:prstGeom>
        </p:spPr>
      </p:pic>
      <p:pic>
        <p:nvPicPr>
          <p:cNvPr id="5" name="Picture 4" descr="Screen Shot 2017-01-17 at 19.53.0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1274"/>
            <a:ext cx="6411902" cy="1102576"/>
          </a:xfrm>
          <a:prstGeom prst="rect">
            <a:avLst/>
          </a:prstGeom>
        </p:spPr>
      </p:pic>
      <p:pic>
        <p:nvPicPr>
          <p:cNvPr id="6" name="Picture 5" descr="Screen Shot 2017-01-17 at 19.53.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9943"/>
            <a:ext cx="4713898" cy="12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5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ew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27" y="644985"/>
            <a:ext cx="2113727" cy="24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5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B_22_10_2016_CJ_5_33248011_33247871_pansy_seyut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39" y="230150"/>
            <a:ext cx="4124753" cy="3005914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38" y="3945636"/>
            <a:ext cx="4696727" cy="2654672"/>
          </a:xfrm>
          <a:prstGeom prst="rect">
            <a:avLst/>
          </a:prstGeom>
        </p:spPr>
      </p:pic>
      <p:pic>
        <p:nvPicPr>
          <p:cNvPr id="6" name="Picture 5" descr="Screen Shot 2017-01-20 at 14.12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81" y="780579"/>
            <a:ext cx="2863634" cy="1339442"/>
          </a:xfrm>
          <a:prstGeom prst="rect">
            <a:avLst/>
          </a:prstGeom>
        </p:spPr>
      </p:pic>
      <p:pic>
        <p:nvPicPr>
          <p:cNvPr id="7" name="Picture 6" descr="Screen Shot 2017-01-20 at 14.12.5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641" y="2622208"/>
            <a:ext cx="3396796" cy="1323427"/>
          </a:xfrm>
          <a:prstGeom prst="rect">
            <a:avLst/>
          </a:prstGeom>
        </p:spPr>
      </p:pic>
      <p:pic>
        <p:nvPicPr>
          <p:cNvPr id="8" name="Picture 7" descr="Screen Shot 2017-01-20 at 14.13.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364" y="4705708"/>
            <a:ext cx="2612582" cy="136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3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9 at 11.00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54"/>
            <a:ext cx="7830844" cy="1222155"/>
          </a:xfrm>
          <a:prstGeom prst="rect">
            <a:avLst/>
          </a:prstGeom>
        </p:spPr>
      </p:pic>
      <p:pic>
        <p:nvPicPr>
          <p:cNvPr id="3" name="Picture 2" descr="Screen Shot 2017-01-19 at 11.00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1974"/>
            <a:ext cx="2635241" cy="1341150"/>
          </a:xfrm>
          <a:prstGeom prst="rect">
            <a:avLst/>
          </a:prstGeom>
        </p:spPr>
      </p:pic>
      <p:pic>
        <p:nvPicPr>
          <p:cNvPr id="4" name="Picture 3" descr="Screen Shot 2017-01-19 at 11.00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7" y="3046220"/>
            <a:ext cx="5253061" cy="1419777"/>
          </a:xfrm>
          <a:prstGeom prst="rect">
            <a:avLst/>
          </a:prstGeom>
        </p:spPr>
      </p:pic>
      <p:pic>
        <p:nvPicPr>
          <p:cNvPr id="5" name="Picture 4" descr="ur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84" y="4130569"/>
            <a:ext cx="3200400" cy="2438400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84" y="1432009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9 at 13.45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7" y="541336"/>
            <a:ext cx="7474558" cy="1311691"/>
          </a:xfrm>
          <a:prstGeom prst="rect">
            <a:avLst/>
          </a:prstGeom>
        </p:spPr>
      </p:pic>
      <p:pic>
        <p:nvPicPr>
          <p:cNvPr id="3" name="Picture 2" descr="imgres.jp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636" y="2198226"/>
            <a:ext cx="5562770" cy="3916857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51" y="3002062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0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1-19 at 13.45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67" y="466113"/>
            <a:ext cx="7335619" cy="1489695"/>
          </a:xfrm>
          <a:prstGeom prst="rect">
            <a:avLst/>
          </a:prstGeom>
        </p:spPr>
      </p:pic>
      <p:pic>
        <p:nvPicPr>
          <p:cNvPr id="5" name="Picture 4" descr="2_131207120105_1.jpg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7" y="2380283"/>
            <a:ext cx="3025553" cy="3919648"/>
          </a:xfrm>
          <a:prstGeom prst="rect">
            <a:avLst/>
          </a:prstGeom>
        </p:spPr>
      </p:pic>
      <p:pic>
        <p:nvPicPr>
          <p:cNvPr id="6" name="Picture 5" descr="20151214135331777.jpg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734" y="2148964"/>
            <a:ext cx="3160236" cy="442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5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42831034-3d183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5"/>
          <a:stretch/>
        </p:blipFill>
        <p:spPr>
          <a:xfrm>
            <a:off x="818203" y="141090"/>
            <a:ext cx="7112000" cy="5200188"/>
          </a:xfrm>
          <a:prstGeom prst="rect">
            <a:avLst/>
          </a:prstGeom>
        </p:spPr>
      </p:pic>
      <p:pic>
        <p:nvPicPr>
          <p:cNvPr id="3" name="Picture 2" descr="Screen Shot 2017-01-19 at 11.23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10" y="5341278"/>
            <a:ext cx="3955393" cy="12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3858606_701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1"/>
          <a:stretch/>
        </p:blipFill>
        <p:spPr>
          <a:xfrm>
            <a:off x="1153649" y="201003"/>
            <a:ext cx="6446310" cy="3922929"/>
          </a:xfrm>
          <a:prstGeom prst="rect">
            <a:avLst/>
          </a:prstGeom>
        </p:spPr>
      </p:pic>
      <p:pic>
        <p:nvPicPr>
          <p:cNvPr id="3" name="Picture 2" descr="Screen Shot 2017-01-19 at 11.25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22" y="5407823"/>
            <a:ext cx="4945558" cy="1046176"/>
          </a:xfrm>
          <a:prstGeom prst="rect">
            <a:avLst/>
          </a:prstGeom>
        </p:spPr>
      </p:pic>
      <p:pic>
        <p:nvPicPr>
          <p:cNvPr id="4" name="Picture 3" descr="Screen Shot 2017-01-19 at 13.29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22" y="4359512"/>
            <a:ext cx="4767754" cy="112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5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5535P950DT201104061454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165"/>
            <a:ext cx="4048125" cy="4714875"/>
          </a:xfrm>
          <a:prstGeom prst="rect">
            <a:avLst/>
          </a:prstGeom>
        </p:spPr>
      </p:pic>
      <p:pic>
        <p:nvPicPr>
          <p:cNvPr id="4" name="Picture 3" descr="Screen Shot 2017-01-19 at 11.20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372" y="533464"/>
            <a:ext cx="3994500" cy="1310365"/>
          </a:xfrm>
          <a:prstGeom prst="rect">
            <a:avLst/>
          </a:prstGeom>
        </p:spPr>
      </p:pic>
      <p:pic>
        <p:nvPicPr>
          <p:cNvPr id="5" name="Picture 4" descr="Screen Shot 2017-01-19 at 11.20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508" y="1995421"/>
            <a:ext cx="5146492" cy="1005829"/>
          </a:xfrm>
          <a:prstGeom prst="rect">
            <a:avLst/>
          </a:prstGeom>
        </p:spPr>
      </p:pic>
      <p:pic>
        <p:nvPicPr>
          <p:cNvPr id="6" name="Picture 5" descr="Screen Shot 2017-01-19 at 11.20.5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94" y="3510168"/>
            <a:ext cx="4473678" cy="1024879"/>
          </a:xfrm>
          <a:prstGeom prst="rect">
            <a:avLst/>
          </a:prstGeom>
        </p:spPr>
      </p:pic>
      <p:pic>
        <p:nvPicPr>
          <p:cNvPr id="7" name="Picture 6" descr="Screen Shot 2017-01-19 at 11.21.5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83" y="4984229"/>
            <a:ext cx="4105645" cy="131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5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609091440367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8" y="269413"/>
            <a:ext cx="6974306" cy="3912416"/>
          </a:xfrm>
          <a:prstGeom prst="rect">
            <a:avLst/>
          </a:prstGeom>
        </p:spPr>
      </p:pic>
      <p:pic>
        <p:nvPicPr>
          <p:cNvPr id="4" name="Picture 3" descr="Screen Shot 2017-01-19 at 11.28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2" y="4643031"/>
            <a:ext cx="7235102" cy="1100994"/>
          </a:xfrm>
          <a:prstGeom prst="rect">
            <a:avLst/>
          </a:prstGeom>
        </p:spPr>
      </p:pic>
      <p:pic>
        <p:nvPicPr>
          <p:cNvPr id="5" name="Picture 4" descr="Screen Shot 2017-01-19 at 11.28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92" y="5744025"/>
            <a:ext cx="5246246" cy="110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5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41</Words>
  <Application>Microsoft Macintosh PowerPoint</Application>
  <PresentationFormat>On-screen Show (4:3)</PresentationFormat>
  <Paragraphs>7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Delaware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刘德华</dc:title>
  <dc:creator>Xiao Liu</dc:creator>
  <cp:lastModifiedBy>Xiao Liu</cp:lastModifiedBy>
  <cp:revision>26</cp:revision>
  <dcterms:created xsi:type="dcterms:W3CDTF">2017-01-17T18:11:26Z</dcterms:created>
  <dcterms:modified xsi:type="dcterms:W3CDTF">2017-02-06T02:29:18Z</dcterms:modified>
</cp:coreProperties>
</file>