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>
      <p:cViewPr>
        <p:scale>
          <a:sx n="37" d="100"/>
          <a:sy n="37" d="100"/>
        </p:scale>
        <p:origin x="3800" y="1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头上的十个苹果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Xiao\Desktop\2014_08_27\1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793929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Xiao\Desktop\2014_08_27\1_0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14800" y="5029200"/>
            <a:ext cx="5029200" cy="182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头上有八个苹果。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Xiao\Desktop\2014_08_27\1_0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553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772400" y="838200"/>
            <a:ext cx="2514600" cy="2286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头上有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九个苹果。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Xiao\Desktop\2014_08_27\1_0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77000" y="-609600"/>
            <a:ext cx="2667000" cy="2895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头上有</a:t>
            </a:r>
            <a:endParaRPr kumimoji="0" lang="en-US" altLang="zh-CN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十个苹果。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Xiao\Desktop\2014_08_27\1_0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20980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小心！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Xiao\Desktop\2014_08_27\1_0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43600" y="5105400"/>
            <a:ext cx="259080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我打！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Xiao\Desktop\2014_08_27\1_0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43600" y="5181600"/>
            <a:ext cx="2514600" cy="1676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我打！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3" descr="C:\Users\Xiao\Desktop\2014_08_27\1_0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1175" y="-374650"/>
            <a:ext cx="10167938" cy="76073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62800" y="228600"/>
            <a:ext cx="220980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我追！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Xiao\Desktop\2014_08_27\1_0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43600" y="5105400"/>
            <a:ext cx="266700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我跑！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Xiao\Desktop\2014_08_27\1_0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295400"/>
            <a:ext cx="251460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小心！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Xiao\Desktop\2014_08_27\1_0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72200" y="5334000"/>
            <a:ext cx="266700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小心！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Xiao\Desktop\2014_08_27\1_00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72200" y="5029200"/>
            <a:ext cx="297180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0" b="1" dirty="0" smtClean="0">
                <a:latin typeface="+mj-lt"/>
                <a:ea typeface="+mj-ea"/>
                <a:cs typeface="+mj-cs"/>
              </a:rPr>
              <a:t>快跑！</a:t>
            </a:r>
            <a:endParaRPr lang="en-US" altLang="en-US" sz="80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5029200"/>
            <a:ext cx="266700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我打！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5400" b="1" dirty="0" smtClean="0"/>
              <a:t>头上有一个苹果。</a:t>
            </a:r>
            <a:endParaRPr lang="en-US" sz="5400" b="1" dirty="0"/>
          </a:p>
        </p:txBody>
      </p:sp>
      <p:pic>
        <p:nvPicPr>
          <p:cNvPr id="2050" name="Picture 2" descr="C:\Users\Xiao\Desktop\2014_08_27\1_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28" b="100000" l="1221" r="96583">
                        <a14:foregroundMark x1="35313" y1="9008" x2="37998" y2="15140"/>
                        <a14:foregroundMark x1="57608" y1="80394" x2="63303" y2="83800"/>
                        <a14:foregroundMark x1="68674" y1="94777" x2="74532" y2="93868"/>
                        <a14:foregroundMark x1="81448" y1="79031" x2="82181" y2="85844"/>
                        <a14:foregroundMark x1="95118" y1="86828" x2="94386" y2="90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5105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Xiao\Desktop\2014_08_27\1_0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4572000"/>
            <a:ext cx="2971800" cy="2286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快跑！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Xiao\Desktop\2014_08_27\1_0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4343400"/>
            <a:ext cx="3352800" cy="2286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快跑！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Xiao\Desktop\2014_08_27\1_00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Xiao\Desktop\2014_08_27\1_0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0" y="0"/>
            <a:ext cx="381000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头上有</a:t>
            </a:r>
            <a:endParaRPr kumimoji="0" lang="en-US" altLang="zh-CN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十个苹果。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-152400"/>
            <a:ext cx="3429000" cy="1295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iao\Desktop\2014_08_27\1_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1"/>
            <a:ext cx="6858000" cy="91440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600200"/>
            <a:ext cx="4191000" cy="1143000"/>
          </a:xfrm>
          <a:solidFill>
            <a:schemeClr val="bg1"/>
          </a:solidFill>
        </p:spPr>
        <p:txBody>
          <a:bodyPr/>
          <a:lstStyle/>
          <a:p>
            <a:r>
              <a:rPr lang="zh-CN" altLang="en-US" b="1" dirty="0" smtClean="0"/>
              <a:t>头上有两个苹果。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Xiao\Desktop\2014_08_27\1_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4650" y="-25400"/>
            <a:ext cx="9518650" cy="6948955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762000" y="0"/>
            <a:ext cx="6356350" cy="1447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头上有三个苹果。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75250" y="381000"/>
            <a:ext cx="2362200" cy="182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Xiao\Desktop\2014_08_27\1_0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4962525" cy="59436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990600"/>
            <a:ext cx="4191000" cy="1447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头上有四个苹果。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 descr="C:\Users\Xiao\Desktop\2014_08_27\1_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1735208" cy="354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Xiao\Desktop\2014_08_27\1_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953000" y="5257800"/>
            <a:ext cx="4191000" cy="160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头上有四个苹果。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Xiao\Desktop\2014_08_27\1_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53000" y="5029200"/>
            <a:ext cx="4191000" cy="182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头上有五个苹果。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Xiao\Desktop\2014_08_27\1_0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00800" y="762000"/>
            <a:ext cx="2743200" cy="182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头上有六个，不对，是七个苹果！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Xiao\Desktop\2014_08_27\1_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650" y="-460375"/>
            <a:ext cx="10655300" cy="77787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53000" y="5029200"/>
            <a:ext cx="4343400" cy="182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头上有七个苹果。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127</Words>
  <Application>Microsoft Macintosh PowerPoint</Application>
  <PresentationFormat>On-screen Show (4:3)</PresentationFormat>
  <Paragraphs>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宋体</vt:lpstr>
      <vt:lpstr>Office Theme</vt:lpstr>
      <vt:lpstr>头上的十个苹果</vt:lpstr>
      <vt:lpstr>头上有一个苹果。</vt:lpstr>
      <vt:lpstr>头上有两个苹果。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头上十个苹果</dc:title>
  <dc:creator>Xiao</dc:creator>
  <cp:lastModifiedBy>Microsoft Office User</cp:lastModifiedBy>
  <cp:revision>16</cp:revision>
  <dcterms:created xsi:type="dcterms:W3CDTF">2016-10-13T15:22:42Z</dcterms:created>
  <dcterms:modified xsi:type="dcterms:W3CDTF">2021-10-07T13:39:09Z</dcterms:modified>
</cp:coreProperties>
</file>