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6" r:id="rId2"/>
    <p:sldId id="312" r:id="rId3"/>
    <p:sldId id="317" r:id="rId4"/>
    <p:sldId id="323" r:id="rId5"/>
    <p:sldId id="329" r:id="rId6"/>
    <p:sldId id="327" r:id="rId7"/>
    <p:sldId id="32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08F5-1DC0-164F-A4F3-389E6859ADF2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EF60-CD62-1241-BA78-46C44117F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8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表演练习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EF60-CD62-1241-BA78-46C44117F8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4C4E-5B86-0E4A-9174-F6C4558ADD27}" type="datetimeFigureOut">
              <a:rPr lang="en-US" smtClean="0"/>
              <a:pPr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67" y="3628297"/>
            <a:ext cx="6582834" cy="3229703"/>
          </a:xfrm>
          <a:prstGeom prst="rect">
            <a:avLst/>
          </a:prstGeom>
        </p:spPr>
      </p:pic>
      <p:pic>
        <p:nvPicPr>
          <p:cNvPr id="5" name="Picture 4" descr="Screen Shot 2016-11-02 at 1.42.3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692" y="530689"/>
            <a:ext cx="3028159" cy="28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2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28 at 12.03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0"/>
            <a:ext cx="2199217" cy="1856482"/>
          </a:xfrm>
          <a:prstGeom prst="rect">
            <a:avLst/>
          </a:prstGeom>
        </p:spPr>
      </p:pic>
      <p:pic>
        <p:nvPicPr>
          <p:cNvPr id="5" name="Picture 4" descr="Screen Shot 2016-10-28 at 12.03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49" y="0"/>
            <a:ext cx="2241550" cy="1542572"/>
          </a:xfrm>
          <a:prstGeom prst="rect">
            <a:avLst/>
          </a:prstGeom>
        </p:spPr>
      </p:pic>
      <p:pic>
        <p:nvPicPr>
          <p:cNvPr id="6" name="Picture 5" descr="Screen Shot 2016-10-28 at 12.03.5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2" y="3481916"/>
            <a:ext cx="2791333" cy="1487186"/>
          </a:xfrm>
          <a:prstGeom prst="rect">
            <a:avLst/>
          </a:prstGeom>
        </p:spPr>
      </p:pic>
      <p:pic>
        <p:nvPicPr>
          <p:cNvPr id="7" name="Picture 6" descr="Screen Shot 2016-10-28 at 12.03.4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0" y="3481916"/>
            <a:ext cx="2025650" cy="1487186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1756832"/>
            <a:ext cx="1725084" cy="1725084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0" y="4794251"/>
            <a:ext cx="2063749" cy="2063749"/>
          </a:xfrm>
          <a:prstGeom prst="rect">
            <a:avLst/>
          </a:prstGeom>
        </p:spPr>
      </p:pic>
      <p:pic>
        <p:nvPicPr>
          <p:cNvPr id="11" name="Picture 10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8" y="1382181"/>
            <a:ext cx="3138191" cy="2099735"/>
          </a:xfrm>
          <a:prstGeom prst="rect">
            <a:avLst/>
          </a:prstGeom>
        </p:spPr>
      </p:pic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9" y="4794251"/>
            <a:ext cx="2624667" cy="198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2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1485227"/>
            <a:ext cx="2074333" cy="2028643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213" y="4946738"/>
            <a:ext cx="1210008" cy="1911262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60" y="5180146"/>
            <a:ext cx="2391834" cy="1677854"/>
          </a:xfrm>
          <a:prstGeom prst="rect">
            <a:avLst/>
          </a:prstGeom>
        </p:spPr>
      </p:pic>
      <p:pic>
        <p:nvPicPr>
          <p:cNvPr id="7" name="Picture 6" descr="Screen Shot 2016-10-28 at 12.08.2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171483"/>
            <a:ext cx="2074333" cy="1313744"/>
          </a:xfrm>
          <a:prstGeom prst="rect">
            <a:avLst/>
          </a:prstGeom>
        </p:spPr>
      </p:pic>
      <p:pic>
        <p:nvPicPr>
          <p:cNvPr id="8" name="Picture 7" descr="Screen Shot 2016-10-28 at 12.08.4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54" y="48043"/>
            <a:ext cx="2353733" cy="1627581"/>
          </a:xfrm>
          <a:prstGeom prst="rect">
            <a:avLst/>
          </a:prstGeom>
        </p:spPr>
      </p:pic>
      <p:pic>
        <p:nvPicPr>
          <p:cNvPr id="9" name="Picture 8" descr="Screen Shot 2016-10-28 at 12.09.0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3912455"/>
            <a:ext cx="3200400" cy="1267691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89588" y="1675624"/>
            <a:ext cx="1269633" cy="16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Screen Shot 2016-11-01 at 10.36.12 AM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49788" y="3638550"/>
            <a:ext cx="2984304" cy="13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2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02 at 1.43.0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456" y="511631"/>
            <a:ext cx="3172788" cy="2513507"/>
          </a:xfrm>
          <a:prstGeom prst="rect">
            <a:avLst/>
          </a:prstGeom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1940" y="3744113"/>
            <a:ext cx="35687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8450" y="3395663"/>
            <a:ext cx="32004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06 at 17.49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0" y="286174"/>
            <a:ext cx="2561166" cy="2868506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3357204"/>
            <a:ext cx="5416550" cy="3179681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286174"/>
            <a:ext cx="4099983" cy="307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3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02 at 12.08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67" y="191871"/>
            <a:ext cx="2488422" cy="3533559"/>
          </a:xfrm>
          <a:prstGeom prst="rect">
            <a:avLst/>
          </a:prstGeom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788" y="4033303"/>
            <a:ext cx="4460129" cy="249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4700" y="4033303"/>
            <a:ext cx="32893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8554" y="639763"/>
            <a:ext cx="4163759" cy="277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02 at 12.08.1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1001712"/>
            <a:ext cx="2490983" cy="2237663"/>
          </a:xfrm>
          <a:prstGeom prst="rect">
            <a:avLst/>
          </a:prstGeom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513" y="3862388"/>
            <a:ext cx="3505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673100"/>
            <a:ext cx="3073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8713" y="3503613"/>
            <a:ext cx="31496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</Words>
  <Application>Microsoft Macintosh PowerPoint</Application>
  <PresentationFormat>On-screen Show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10/12</dc:title>
  <dc:creator>l l</dc:creator>
  <cp:lastModifiedBy>Xiao Liu</cp:lastModifiedBy>
  <cp:revision>43</cp:revision>
  <cp:lastPrinted>2016-11-11T16:19:36Z</cp:lastPrinted>
  <dcterms:created xsi:type="dcterms:W3CDTF">2016-11-11T16:18:06Z</dcterms:created>
  <dcterms:modified xsi:type="dcterms:W3CDTF">2018-04-19T12:33:44Z</dcterms:modified>
</cp:coreProperties>
</file>