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93" r:id="rId2"/>
    <p:sldId id="279" r:id="rId3"/>
    <p:sldId id="276" r:id="rId4"/>
    <p:sldId id="280" r:id="rId5"/>
    <p:sldId id="281" r:id="rId6"/>
    <p:sldId id="278" r:id="rId7"/>
    <p:sldId id="282" r:id="rId8"/>
    <p:sldId id="283" r:id="rId9"/>
    <p:sldId id="284" r:id="rId10"/>
    <p:sldId id="285" r:id="rId11"/>
    <p:sldId id="286" r:id="rId12"/>
    <p:sldId id="290" r:id="rId13"/>
    <p:sldId id="288" r:id="rId14"/>
    <p:sldId id="289" r:id="rId15"/>
    <p:sldId id="291" r:id="rId16"/>
    <p:sldId id="29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96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E208F5-1DC0-164F-A4F3-389E6859ADF2}" type="datetimeFigureOut">
              <a:rPr lang="en-US" smtClean="0"/>
              <a:pPr/>
              <a:t>10/30/17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81EF60-CD62-1241-BA78-46C44117F8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398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https://</a:t>
            </a:r>
            <a:r>
              <a:rPr lang="en-US" dirty="0" err="1" smtClean="0"/>
              <a:t>www.youtube.com/watch?v</a:t>
            </a:r>
            <a:r>
              <a:rPr lang="en-US" dirty="0" smtClean="0"/>
              <a:t>=5zQjBLFL8zY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81EF60-CD62-1241-BA78-46C44117F8A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https://</a:t>
            </a:r>
            <a:r>
              <a:rPr lang="en-US" dirty="0" err="1" smtClean="0"/>
              <a:t>www.youtube.com/watch?v</a:t>
            </a:r>
            <a:r>
              <a:rPr lang="en-US" dirty="0" smtClean="0"/>
              <a:t>=5zQjBLFL8zY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81EF60-CD62-1241-BA78-46C44117F8A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https://</a:t>
            </a:r>
            <a:r>
              <a:rPr lang="en-US" dirty="0" err="1" smtClean="0"/>
              <a:t>www.youtube.com/watch?v</a:t>
            </a:r>
            <a:r>
              <a:rPr lang="en-US" dirty="0" smtClean="0"/>
              <a:t>=5zQjBLFL8zY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81EF60-CD62-1241-BA78-46C44117F8A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84C4E-5B86-0E4A-9174-F6C4558ADD27}" type="datetimeFigureOut">
              <a:rPr lang="en-US" smtClean="0"/>
              <a:pPr/>
              <a:t>10/30/17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68FC-5F05-D04C-8136-C86507E0E1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84C4E-5B86-0E4A-9174-F6C4558ADD27}" type="datetimeFigureOut">
              <a:rPr lang="en-US" smtClean="0"/>
              <a:pPr/>
              <a:t>10/30/17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68FC-5F05-D04C-8136-C86507E0E1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84C4E-5B86-0E4A-9174-F6C4558ADD27}" type="datetimeFigureOut">
              <a:rPr lang="en-US" smtClean="0"/>
              <a:pPr/>
              <a:t>10/30/17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68FC-5F05-D04C-8136-C86507E0E1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84C4E-5B86-0E4A-9174-F6C4558ADD27}" type="datetimeFigureOut">
              <a:rPr lang="en-US" smtClean="0"/>
              <a:pPr/>
              <a:t>10/30/17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68FC-5F05-D04C-8136-C86507E0E1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84C4E-5B86-0E4A-9174-F6C4558ADD27}" type="datetimeFigureOut">
              <a:rPr lang="en-US" smtClean="0"/>
              <a:pPr/>
              <a:t>10/30/17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68FC-5F05-D04C-8136-C86507E0E1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84C4E-5B86-0E4A-9174-F6C4558ADD27}" type="datetimeFigureOut">
              <a:rPr lang="en-US" smtClean="0"/>
              <a:pPr/>
              <a:t>10/30/17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68FC-5F05-D04C-8136-C86507E0E1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84C4E-5B86-0E4A-9174-F6C4558ADD27}" type="datetimeFigureOut">
              <a:rPr lang="en-US" smtClean="0"/>
              <a:pPr/>
              <a:t>10/30/17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68FC-5F05-D04C-8136-C86507E0E1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84C4E-5B86-0E4A-9174-F6C4558ADD27}" type="datetimeFigureOut">
              <a:rPr lang="en-US" smtClean="0"/>
              <a:pPr/>
              <a:t>10/30/17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68FC-5F05-D04C-8136-C86507E0E1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84C4E-5B86-0E4A-9174-F6C4558ADD27}" type="datetimeFigureOut">
              <a:rPr lang="en-US" smtClean="0"/>
              <a:pPr/>
              <a:t>10/30/17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68FC-5F05-D04C-8136-C86507E0E1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84C4E-5B86-0E4A-9174-F6C4558ADD27}" type="datetimeFigureOut">
              <a:rPr lang="en-US" smtClean="0"/>
              <a:pPr/>
              <a:t>10/30/17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68FC-5F05-D04C-8136-C86507E0E1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84C4E-5B86-0E4A-9174-F6C4558ADD27}" type="datetimeFigureOut">
              <a:rPr lang="en-US" smtClean="0"/>
              <a:pPr/>
              <a:t>10/30/17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68FC-5F05-D04C-8136-C86507E0E1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84C4E-5B86-0E4A-9174-F6C4558ADD27}" type="datetimeFigureOut">
              <a:rPr lang="en-US" smtClean="0"/>
              <a:pPr/>
              <a:t>10/30/17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868FC-5F05-D04C-8136-C86507E0E1C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15.png"/><Relationship Id="rId10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522" y="500063"/>
            <a:ext cx="3403600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9459" y="0"/>
            <a:ext cx="4334161" cy="324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34340" y="4418375"/>
            <a:ext cx="49022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2428481" y="3429000"/>
            <a:ext cx="3943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Top 10 Telecom Companies in the World</a:t>
            </a:r>
            <a:endParaRPr lang="en-US" dirty="0"/>
          </a:p>
        </p:txBody>
      </p:sp>
      <p:pic>
        <p:nvPicPr>
          <p:cNvPr id="7" name="Picture 6" descr="Screen Shot 2016-10-11 at 12.34.45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4138" y="4876590"/>
            <a:ext cx="2045868" cy="1074948"/>
          </a:xfrm>
          <a:prstGeom prst="rect">
            <a:avLst/>
          </a:prstGeom>
        </p:spPr>
      </p:pic>
      <p:pic>
        <p:nvPicPr>
          <p:cNvPr id="8" name="Picture 7" descr="Screen Shot 2016-10-11 at 12.34.54 PM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45375" y="587375"/>
            <a:ext cx="1549400" cy="736600"/>
          </a:xfrm>
          <a:prstGeom prst="rect">
            <a:avLst/>
          </a:prstGeom>
        </p:spPr>
      </p:pic>
      <p:pic>
        <p:nvPicPr>
          <p:cNvPr id="9" name="Picture 8" descr="Screen Shot 2016-10-11 at 12.35.04 PM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08300" y="1528075"/>
            <a:ext cx="16129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313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0136" y="1782763"/>
            <a:ext cx="2501900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Screen Shot 2016-10-17 at 2.20.07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9259" y="3148219"/>
            <a:ext cx="46228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6980" y="493713"/>
            <a:ext cx="6348413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Screen Shot 2016-10-17 at 2.23.41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962" y="5295278"/>
            <a:ext cx="6561431" cy="8165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9072" y="563440"/>
            <a:ext cx="5040224" cy="444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Screen Shot 2016-10-17 at 2.30.07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9619" y="4627863"/>
            <a:ext cx="5964385" cy="1161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6980" y="493713"/>
            <a:ext cx="6348413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Screen Shot 2016-10-17 at 2.30.38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0324" y="5103450"/>
            <a:ext cx="6098215" cy="1343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4629" y="213184"/>
            <a:ext cx="5668962" cy="37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Screen Shot 2016-10-17 at 2.31.01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2713" y="4465638"/>
            <a:ext cx="6155070" cy="1203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799" y="476249"/>
            <a:ext cx="5258355" cy="2954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Screen Shot 2016-10-17 at 2.37.28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0124" y="3772047"/>
            <a:ext cx="6311900" cy="787400"/>
          </a:xfrm>
          <a:prstGeom prst="rect">
            <a:avLst/>
          </a:prstGeom>
        </p:spPr>
      </p:pic>
      <p:pic>
        <p:nvPicPr>
          <p:cNvPr id="5" name="Picture 4" descr="Screen Shot 2016-10-17 at 2.37.57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0124" y="4559447"/>
            <a:ext cx="6072742" cy="999312"/>
          </a:xfrm>
          <a:prstGeom prst="rect">
            <a:avLst/>
          </a:prstGeom>
        </p:spPr>
      </p:pic>
      <p:pic>
        <p:nvPicPr>
          <p:cNvPr id="7" name="Picture 6" descr="Screen Shot 2016-10-17 at 2.38.19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0124" y="5558759"/>
            <a:ext cx="5737030" cy="89772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6-10-17 at 2.40.42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4252" y="4684712"/>
            <a:ext cx="5506768" cy="1710613"/>
          </a:xfrm>
          <a:prstGeom prst="rect">
            <a:avLst/>
          </a:prstGeom>
        </p:spPr>
      </p:pic>
      <p:pic>
        <p:nvPicPr>
          <p:cNvPr id="6" name="Picture 5" descr="Screen Shot 2016-10-17 at 2.40.26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006" y="193244"/>
            <a:ext cx="7418191" cy="1337106"/>
          </a:xfrm>
          <a:prstGeom prst="rect">
            <a:avLst/>
          </a:prstGeom>
        </p:spPr>
      </p:pic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9240" y="1872347"/>
            <a:ext cx="33782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16513" y="1428750"/>
            <a:ext cx="2438400" cy="334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799" y="476249"/>
            <a:ext cx="5258355" cy="2954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Screen Shot 2016-10-17 at 2.01.27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825" y="3441700"/>
            <a:ext cx="3238500" cy="3276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2352" y="1953512"/>
            <a:ext cx="3878135" cy="2954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 descr="Screen Shot 2016-10-17 at 1.59.20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9689" y="3705225"/>
            <a:ext cx="2705100" cy="1016000"/>
          </a:xfrm>
          <a:prstGeom prst="rect">
            <a:avLst/>
          </a:prstGeom>
        </p:spPr>
      </p:pic>
      <p:pic>
        <p:nvPicPr>
          <p:cNvPr id="10" name="Picture 9" descr="Screen Shot 2016-10-17 at 1.59.23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7589" y="4908039"/>
            <a:ext cx="2997200" cy="863600"/>
          </a:xfrm>
          <a:prstGeom prst="rect">
            <a:avLst/>
          </a:prstGeom>
        </p:spPr>
      </p:pic>
      <p:pic>
        <p:nvPicPr>
          <p:cNvPr id="11" name="Picture 10" descr="Screen Shot 2016-10-17 at 2.02.38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0487" y="457871"/>
            <a:ext cx="4051300" cy="3441700"/>
          </a:xfrm>
          <a:prstGeom prst="rect">
            <a:avLst/>
          </a:prstGeom>
        </p:spPr>
      </p:pic>
      <p:pic>
        <p:nvPicPr>
          <p:cNvPr id="12" name="Picture 11" descr="Screen Shot 2016-10-17 at 2.04.51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352" y="1001012"/>
            <a:ext cx="3416300" cy="952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7310"/>
            <a:ext cx="2030140" cy="1424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5900" y="4507090"/>
            <a:ext cx="2475765" cy="1854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8782" y="2811379"/>
            <a:ext cx="2642884" cy="890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Screen Shot 2016-10-11 at 12.34.45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6910" y="2811379"/>
            <a:ext cx="1352186" cy="710471"/>
          </a:xfrm>
          <a:prstGeom prst="rect">
            <a:avLst/>
          </a:prstGeom>
        </p:spPr>
      </p:pic>
      <p:pic>
        <p:nvPicPr>
          <p:cNvPr id="8" name="Picture 7" descr="Screen Shot 2016-10-11 at 12.34.54 PM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6550" y="5583238"/>
            <a:ext cx="1549400" cy="736600"/>
          </a:xfrm>
          <a:prstGeom prst="rect">
            <a:avLst/>
          </a:prstGeom>
        </p:spPr>
      </p:pic>
      <p:pic>
        <p:nvPicPr>
          <p:cNvPr id="9" name="Picture 8" descr="Screen Shot 2016-10-11 at 12.35.04 PM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03050" y="600075"/>
            <a:ext cx="1612900" cy="723900"/>
          </a:xfrm>
          <a:prstGeom prst="rect">
            <a:avLst/>
          </a:prstGeom>
        </p:spPr>
      </p:pic>
      <p:pic>
        <p:nvPicPr>
          <p:cNvPr id="11" name="Picture 10" descr="Screen Shot 2016-10-17 at 2.07.06 PM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51388" y="1847256"/>
            <a:ext cx="4151936" cy="2659834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106024" y="4507090"/>
            <a:ext cx="37973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59119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34026" y="287310"/>
            <a:ext cx="2030140" cy="1424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21665" y="4109839"/>
            <a:ext cx="2475765" cy="1854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21665" y="2990999"/>
            <a:ext cx="2642884" cy="890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Screen Shot 2016-10-11 at 12.34.45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1448" y="2990999"/>
            <a:ext cx="1352186" cy="710471"/>
          </a:xfrm>
          <a:prstGeom prst="rect">
            <a:avLst/>
          </a:prstGeom>
        </p:spPr>
      </p:pic>
      <p:pic>
        <p:nvPicPr>
          <p:cNvPr id="8" name="Picture 7" descr="Screen Shot 2016-10-11 at 12.34.54 PM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1448" y="5037056"/>
            <a:ext cx="1549400" cy="736600"/>
          </a:xfrm>
          <a:prstGeom prst="rect">
            <a:avLst/>
          </a:prstGeom>
        </p:spPr>
      </p:pic>
      <p:pic>
        <p:nvPicPr>
          <p:cNvPr id="9" name="Picture 8" descr="Screen Shot 2016-10-11 at 12.35.04 PM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60734" y="777584"/>
            <a:ext cx="1612900" cy="723900"/>
          </a:xfrm>
          <a:prstGeom prst="rect">
            <a:avLst/>
          </a:prstGeom>
        </p:spPr>
      </p:pic>
      <p:pic>
        <p:nvPicPr>
          <p:cNvPr id="10" name="Picture 9" descr="Screen Shot 2016-10-17 at 2.08.08 PM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3978" y="631824"/>
            <a:ext cx="1782997" cy="1079613"/>
          </a:xfrm>
          <a:prstGeom prst="rect">
            <a:avLst/>
          </a:prstGeom>
        </p:spPr>
      </p:pic>
      <p:pic>
        <p:nvPicPr>
          <p:cNvPr id="12" name="Picture 11" descr="Screen Shot 2016-10-17 at 2.08.08 PM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3978" y="2801477"/>
            <a:ext cx="1782997" cy="1079613"/>
          </a:xfrm>
          <a:prstGeom prst="rect">
            <a:avLst/>
          </a:prstGeom>
        </p:spPr>
      </p:pic>
      <p:pic>
        <p:nvPicPr>
          <p:cNvPr id="13" name="Picture 12" descr="Screen Shot 2016-10-17 at 2.08.16 PM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9325" y="4827588"/>
            <a:ext cx="1517650" cy="101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119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21665" y="397275"/>
            <a:ext cx="2475765" cy="1854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Screen Shot 2016-10-11 at 12.34.54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448" y="1324492"/>
            <a:ext cx="1549400" cy="736600"/>
          </a:xfrm>
          <a:prstGeom prst="rect">
            <a:avLst/>
          </a:prstGeom>
        </p:spPr>
      </p:pic>
      <p:pic>
        <p:nvPicPr>
          <p:cNvPr id="7" name="Picture 6" descr="Screen Shot 2016-10-17 at 2.08.16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325" y="1233991"/>
            <a:ext cx="1517650" cy="1017718"/>
          </a:xfrm>
          <a:prstGeom prst="rect">
            <a:avLst/>
          </a:prstGeom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49325" y="2716099"/>
            <a:ext cx="6432585" cy="3614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r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925" y="626231"/>
            <a:ext cx="3797300" cy="2133601"/>
          </a:xfrm>
          <a:prstGeom prst="rect">
            <a:avLst/>
          </a:prstGeom>
        </p:spPr>
      </p:pic>
      <p:pic>
        <p:nvPicPr>
          <p:cNvPr id="5" name="Picture 4" descr="Screen Shot 2016-10-17 at 2.12.14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538" y="3502835"/>
            <a:ext cx="8707373" cy="1371840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7430" y="626231"/>
            <a:ext cx="2475765" cy="1854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49830" y="778631"/>
            <a:ext cx="2475765" cy="1854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6-10-17 at 2.13.47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814" y="2294123"/>
            <a:ext cx="3522000" cy="1285810"/>
          </a:xfrm>
          <a:prstGeom prst="rect">
            <a:avLst/>
          </a:prstGeom>
        </p:spPr>
      </p:pic>
      <p:pic>
        <p:nvPicPr>
          <p:cNvPr id="9" name="Picture 8" descr="Screen Shot 2016-10-17 at 2.16.10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814" y="3977394"/>
            <a:ext cx="7507533" cy="1126130"/>
          </a:xfrm>
          <a:prstGeom prst="rect">
            <a:avLst/>
          </a:prstGeom>
        </p:spPr>
      </p:pic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25408" y="366888"/>
            <a:ext cx="4283837" cy="3213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6980" y="493713"/>
            <a:ext cx="6348413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Screen Shot 2016-10-17 at 2.18.29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551" y="4938049"/>
            <a:ext cx="3975100" cy="965200"/>
          </a:xfrm>
          <a:prstGeom prst="rect">
            <a:avLst/>
          </a:prstGeom>
        </p:spPr>
      </p:pic>
      <p:pic>
        <p:nvPicPr>
          <p:cNvPr id="6" name="Picture 5" descr="Screen Shot 2016-10-17 at 2.19.09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9621" y="4938049"/>
            <a:ext cx="2413000" cy="914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1272</TotalTime>
  <Words>43</Words>
  <Application>Microsoft Macintosh PowerPoint</Application>
  <PresentationFormat>On-screen Show (4:3)</PresentationFormat>
  <Paragraphs>7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10/12</dc:title>
  <dc:creator>l l</dc:creator>
  <cp:lastModifiedBy>Xiao Liu</cp:lastModifiedBy>
  <cp:revision>34</cp:revision>
  <dcterms:created xsi:type="dcterms:W3CDTF">2016-10-18T20:48:45Z</dcterms:created>
  <dcterms:modified xsi:type="dcterms:W3CDTF">2017-10-30T13:56:05Z</dcterms:modified>
</cp:coreProperties>
</file>