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59" r:id="rId3"/>
    <p:sldId id="258" r:id="rId4"/>
    <p:sldId id="260" r:id="rId5"/>
    <p:sldId id="267" r:id="rId6"/>
    <p:sldId id="263" r:id="rId7"/>
    <p:sldId id="262" r:id="rId8"/>
    <p:sldId id="261" r:id="rId9"/>
    <p:sldId id="264" r:id="rId10"/>
    <p:sldId id="266" r:id="rId11"/>
    <p:sldId id="257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D60"/>
    <a:srgbClr val="F3CA63"/>
    <a:srgbClr val="FFFE5E"/>
    <a:srgbClr val="0F44BE"/>
    <a:srgbClr val="E59D29"/>
    <a:srgbClr val="DD861C"/>
    <a:srgbClr val="F9E39D"/>
    <a:srgbClr val="FDF6DF"/>
    <a:srgbClr val="E3B84F"/>
    <a:srgbClr val="212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3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02" y="108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3677-70F8-4BC9-8F4E-4DCAAD95EB10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9C2A1-184D-49B0-B28D-E7FA21684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75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C2A1-184D-49B0-B28D-E7FA21684EB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434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C2A1-184D-49B0-B28D-E7FA21684EB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109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C2A1-184D-49B0-B28D-E7FA21684EB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97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C2A1-184D-49B0-B28D-E7FA21684EB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754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C2A1-184D-49B0-B28D-E7FA21684EB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41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C2A1-184D-49B0-B28D-E7FA21684EB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858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C2A1-184D-49B0-B28D-E7FA21684EB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249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C2A1-184D-49B0-B28D-E7FA21684EB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1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C2A1-184D-49B0-B28D-E7FA21684EB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287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C2A1-184D-49B0-B28D-E7FA21684EB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306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C2A1-184D-49B0-B28D-E7FA21684EB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70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914-1C98-4E03-913F-0628B2B65D51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B49-D0AC-4AFB-AB58-6A88B5A9AF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83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914-1C98-4E03-913F-0628B2B65D51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B49-D0AC-4AFB-AB58-6A88B5A9AF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67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914-1C98-4E03-913F-0628B2B65D51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B49-D0AC-4AFB-AB58-6A88B5A9AF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34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914-1C98-4E03-913F-0628B2B65D51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B49-D0AC-4AFB-AB58-6A88B5A9AFF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303D60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srgbClr val="303D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584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914-1C98-4E03-913F-0628B2B65D51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B49-D0AC-4AFB-AB58-6A88B5A9AF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91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914-1C98-4E03-913F-0628B2B65D51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B49-D0AC-4AFB-AB58-6A88B5A9AF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9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914-1C98-4E03-913F-0628B2B65D51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B49-D0AC-4AFB-AB58-6A88B5A9AF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3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914-1C98-4E03-913F-0628B2B65D51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B49-D0AC-4AFB-AB58-6A88B5A9AF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09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914-1C98-4E03-913F-0628B2B65D51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B49-D0AC-4AFB-AB58-6A88B5A9AF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9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914-1C98-4E03-913F-0628B2B65D51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B49-D0AC-4AFB-AB58-6A88B5A9AF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64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914-1C98-4E03-913F-0628B2B65D51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B49-D0AC-4AFB-AB58-6A88B5A9AF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20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914-1C98-4E03-913F-0628B2B65D51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B49-D0AC-4AFB-AB58-6A88B5A9AF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8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D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A4914-1C98-4E03-913F-0628B2B65D51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56B49-D0AC-4AFB-AB58-6A88B5A9AF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05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0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576000" y="980438"/>
            <a:ext cx="5040000" cy="50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391" b="36987"/>
          <a:stretch/>
        </p:blipFill>
        <p:spPr>
          <a:xfrm>
            <a:off x="-131258" y="0"/>
            <a:ext cx="3078578" cy="3414551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 rot="20020675">
            <a:off x="3558164" y="968847"/>
            <a:ext cx="3326173" cy="1085850"/>
          </a:xfrm>
          <a:prstGeom prst="ellipse">
            <a:avLst/>
          </a:prstGeom>
          <a:solidFill>
            <a:srgbClr val="303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20020675">
            <a:off x="7093969" y="1103672"/>
            <a:ext cx="764517" cy="816200"/>
          </a:xfrm>
          <a:prstGeom prst="ellipse">
            <a:avLst/>
          </a:prstGeom>
          <a:solidFill>
            <a:srgbClr val="303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20020675">
            <a:off x="7710160" y="4532672"/>
            <a:ext cx="764517" cy="816200"/>
          </a:xfrm>
          <a:prstGeom prst="ellipse">
            <a:avLst/>
          </a:prstGeom>
          <a:solidFill>
            <a:srgbClr val="303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20020675">
            <a:off x="3976361" y="4819671"/>
            <a:ext cx="764517" cy="816200"/>
          </a:xfrm>
          <a:prstGeom prst="ellipse">
            <a:avLst/>
          </a:prstGeom>
          <a:solidFill>
            <a:srgbClr val="303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4015903" y="976485"/>
            <a:ext cx="1051397" cy="7951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337946" y="908583"/>
            <a:ext cx="1051397" cy="7951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814530" y="4543189"/>
            <a:ext cx="1051397" cy="7951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2527957" y="4776689"/>
            <a:ext cx="2221386" cy="1230543"/>
            <a:chOff x="2527957" y="4776689"/>
            <a:chExt cx="2221386" cy="1230543"/>
          </a:xfrm>
        </p:grpSpPr>
        <p:sp>
          <p:nvSpPr>
            <p:cNvPr id="18" name="圆角矩形 17"/>
            <p:cNvSpPr/>
            <p:nvPr/>
          </p:nvSpPr>
          <p:spPr>
            <a:xfrm>
              <a:off x="3037133" y="5166555"/>
              <a:ext cx="1595802" cy="17179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2527957" y="5573793"/>
              <a:ext cx="576000" cy="1080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3103957" y="5827232"/>
              <a:ext cx="598045" cy="1800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4389343" y="4884805"/>
              <a:ext cx="36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293973" y="4776689"/>
              <a:ext cx="24359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椭圆 26"/>
          <p:cNvSpPr/>
          <p:nvPr/>
        </p:nvSpPr>
        <p:spPr>
          <a:xfrm>
            <a:off x="7977053" y="1752408"/>
            <a:ext cx="1048692" cy="1016618"/>
          </a:xfrm>
          <a:prstGeom prst="ellipse">
            <a:avLst/>
          </a:prstGeom>
          <a:solidFill>
            <a:srgbClr val="303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2003" y="0"/>
            <a:ext cx="5117032" cy="668885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036159" y="1891821"/>
            <a:ext cx="1522465" cy="648937"/>
            <a:chOff x="7999811" y="1838301"/>
            <a:chExt cx="2104978" cy="840677"/>
          </a:xfrm>
        </p:grpSpPr>
        <p:sp>
          <p:nvSpPr>
            <p:cNvPr id="24" name="圆角矩形 23"/>
            <p:cNvSpPr/>
            <p:nvPr/>
          </p:nvSpPr>
          <p:spPr>
            <a:xfrm>
              <a:off x="8508987" y="1838301"/>
              <a:ext cx="1595802" cy="17179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7999811" y="2245539"/>
              <a:ext cx="576000" cy="1080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575811" y="2498978"/>
              <a:ext cx="598045" cy="1800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>
            <a:grpSpLocks noChangeAspect="1"/>
          </p:cNvGrpSpPr>
          <p:nvPr/>
        </p:nvGrpSpPr>
        <p:grpSpPr>
          <a:xfrm>
            <a:off x="8145273" y="-1392109"/>
            <a:ext cx="4735572" cy="3737787"/>
            <a:chOff x="1855728" y="0"/>
            <a:chExt cx="9923524" cy="7832637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5728" y="0"/>
              <a:ext cx="7870943" cy="6858000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185" t="18227" r="21014" b="21414"/>
            <a:stretch/>
          </p:blipFill>
          <p:spPr>
            <a:xfrm>
              <a:off x="6686556" y="2514600"/>
              <a:ext cx="5092696" cy="5318037"/>
            </a:xfrm>
            <a:prstGeom prst="rect">
              <a:avLst/>
            </a:prstGeom>
          </p:spPr>
        </p:pic>
      </p:grp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2569" y="4703141"/>
            <a:ext cx="4359431" cy="184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1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25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accel="10000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496457" y="1451429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971142" y="1052286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032725" y="5194165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478633" y="2235253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846942" y="4826857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607901" y="4269514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018858" y="262703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650286" y="7474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210367" y="702486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287429" y="4248629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640542" y="3950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376227" y="5610628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091485" y="2819401"/>
            <a:ext cx="144000" cy="144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81741" y="2467001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决策 19"/>
          <p:cNvSpPr/>
          <p:nvPr/>
        </p:nvSpPr>
        <p:spPr>
          <a:xfrm>
            <a:off x="2478457" y="3796351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3784 w 10000"/>
              <a:gd name="connsiteY5" fmla="*/ 6421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6556 w 10000"/>
              <a:gd name="connsiteY4" fmla="*/ 6178 h 10000"/>
              <a:gd name="connsiteX5" fmla="*/ 5000 w 10000"/>
              <a:gd name="connsiteY5" fmla="*/ 10000 h 10000"/>
              <a:gd name="connsiteX6" fmla="*/ 3784 w 10000"/>
              <a:gd name="connsiteY6" fmla="*/ 6421 h 10000"/>
              <a:gd name="connsiteX7" fmla="*/ 0 w 10000"/>
              <a:gd name="connsiteY7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6106 w 10000"/>
              <a:gd name="connsiteY3" fmla="*/ 3144 h 10000"/>
              <a:gd name="connsiteX4" fmla="*/ 10000 w 10000"/>
              <a:gd name="connsiteY4" fmla="*/ 5000 h 10000"/>
              <a:gd name="connsiteX5" fmla="*/ 6556 w 10000"/>
              <a:gd name="connsiteY5" fmla="*/ 6178 h 10000"/>
              <a:gd name="connsiteX6" fmla="*/ 5000 w 10000"/>
              <a:gd name="connsiteY6" fmla="*/ 10000 h 10000"/>
              <a:gd name="connsiteX7" fmla="*/ 3784 w 10000"/>
              <a:gd name="connsiteY7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决策 20"/>
          <p:cNvSpPr/>
          <p:nvPr/>
        </p:nvSpPr>
        <p:spPr>
          <a:xfrm>
            <a:off x="9346057" y="872286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决策 21"/>
          <p:cNvSpPr/>
          <p:nvPr/>
        </p:nvSpPr>
        <p:spPr>
          <a:xfrm>
            <a:off x="1009741" y="5700628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决策 19"/>
          <p:cNvSpPr/>
          <p:nvPr/>
        </p:nvSpPr>
        <p:spPr>
          <a:xfrm>
            <a:off x="3924725" y="795999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3784 w 10000"/>
              <a:gd name="connsiteY5" fmla="*/ 6421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6556 w 10000"/>
              <a:gd name="connsiteY4" fmla="*/ 6178 h 10000"/>
              <a:gd name="connsiteX5" fmla="*/ 5000 w 10000"/>
              <a:gd name="connsiteY5" fmla="*/ 10000 h 10000"/>
              <a:gd name="connsiteX6" fmla="*/ 3784 w 10000"/>
              <a:gd name="connsiteY6" fmla="*/ 6421 h 10000"/>
              <a:gd name="connsiteX7" fmla="*/ 0 w 10000"/>
              <a:gd name="connsiteY7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6106 w 10000"/>
              <a:gd name="connsiteY3" fmla="*/ 3144 h 10000"/>
              <a:gd name="connsiteX4" fmla="*/ 10000 w 10000"/>
              <a:gd name="connsiteY4" fmla="*/ 5000 h 10000"/>
              <a:gd name="connsiteX5" fmla="*/ 6556 w 10000"/>
              <a:gd name="connsiteY5" fmla="*/ 6178 h 10000"/>
              <a:gd name="connsiteX6" fmla="*/ 5000 w 10000"/>
              <a:gd name="connsiteY6" fmla="*/ 10000 h 10000"/>
              <a:gd name="connsiteX7" fmla="*/ 3784 w 10000"/>
              <a:gd name="connsiteY7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决策 19"/>
          <p:cNvSpPr/>
          <p:nvPr/>
        </p:nvSpPr>
        <p:spPr>
          <a:xfrm>
            <a:off x="9304227" y="2035112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3784 w 10000"/>
              <a:gd name="connsiteY5" fmla="*/ 6421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6556 w 10000"/>
              <a:gd name="connsiteY4" fmla="*/ 6178 h 10000"/>
              <a:gd name="connsiteX5" fmla="*/ 5000 w 10000"/>
              <a:gd name="connsiteY5" fmla="*/ 10000 h 10000"/>
              <a:gd name="connsiteX6" fmla="*/ 3784 w 10000"/>
              <a:gd name="connsiteY6" fmla="*/ 6421 h 10000"/>
              <a:gd name="connsiteX7" fmla="*/ 0 w 10000"/>
              <a:gd name="connsiteY7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6106 w 10000"/>
              <a:gd name="connsiteY3" fmla="*/ 3144 h 10000"/>
              <a:gd name="connsiteX4" fmla="*/ 10000 w 10000"/>
              <a:gd name="connsiteY4" fmla="*/ 5000 h 10000"/>
              <a:gd name="connsiteX5" fmla="*/ 6556 w 10000"/>
              <a:gd name="connsiteY5" fmla="*/ 6178 h 10000"/>
              <a:gd name="connsiteX6" fmla="*/ 5000 w 10000"/>
              <a:gd name="connsiteY6" fmla="*/ 10000 h 10000"/>
              <a:gd name="connsiteX7" fmla="*/ 3784 w 10000"/>
              <a:gd name="connsiteY7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704175" y="2163253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924725" y="3167812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228476" y="289140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36513"/>
            <a:ext cx="6858000" cy="6858000"/>
          </a:xfrm>
          <a:prstGeom prst="rect">
            <a:avLst/>
          </a:prstGeom>
        </p:spPr>
      </p:pic>
      <p:sp>
        <p:nvSpPr>
          <p:cNvPr id="3" name="横卷形 2"/>
          <p:cNvSpPr/>
          <p:nvPr/>
        </p:nvSpPr>
        <p:spPr>
          <a:xfrm>
            <a:off x="833557" y="1559429"/>
            <a:ext cx="5882343" cy="3924198"/>
          </a:xfrm>
          <a:prstGeom prst="horizontalScroll">
            <a:avLst/>
          </a:prstGeom>
          <a:solidFill>
            <a:srgbClr val="F9E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790796" y="2678381"/>
            <a:ext cx="45366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月圆家圆人圆事圆圆圆团团，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国和家和人和事和和和美美。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祝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您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幸福和气满堂合家欢乐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4869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" grpId="0" animBg="1"/>
      <p:bldP spid="28" grpId="0"/>
      <p:bldP spid="2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314450" y="2384326"/>
            <a:ext cx="6096000" cy="2281238"/>
            <a:chOff x="1314450" y="2384326"/>
            <a:chExt cx="6096000" cy="2281238"/>
          </a:xfrm>
        </p:grpSpPr>
        <p:sp>
          <p:nvSpPr>
            <p:cNvPr id="7" name="矩形 6"/>
            <p:cNvSpPr/>
            <p:nvPr/>
          </p:nvSpPr>
          <p:spPr>
            <a:xfrm>
              <a:off x="1314450" y="2384326"/>
              <a:ext cx="5962650" cy="2147888"/>
            </a:xfrm>
            <a:prstGeom prst="rect">
              <a:avLst/>
            </a:prstGeom>
            <a:solidFill>
              <a:srgbClr val="F3C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47800" y="2517676"/>
              <a:ext cx="5962650" cy="214788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90" t="11622" r="6833" b="8975"/>
          <a:stretch/>
        </p:blipFill>
        <p:spPr>
          <a:xfrm>
            <a:off x="1110493" y="2085787"/>
            <a:ext cx="6637263" cy="244642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874" y="1800037"/>
            <a:ext cx="5761126" cy="57611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58" r="34786" b="17941"/>
          <a:stretch/>
        </p:blipFill>
        <p:spPr>
          <a:xfrm rot="21317234">
            <a:off x="331495" y="-69080"/>
            <a:ext cx="2640509" cy="55545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54428" y="939872"/>
            <a:ext cx="4094821" cy="448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3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75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75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75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496457" y="1451429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971142" y="1052286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032725" y="5194165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478633" y="2235253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846942" y="4826857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607901" y="4269514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018858" y="262703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650286" y="7474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210367" y="702486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287429" y="4248629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640542" y="3950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290804" y="5032622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091485" y="2819401"/>
            <a:ext cx="144000" cy="144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81741" y="2467001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决策 19"/>
          <p:cNvSpPr/>
          <p:nvPr/>
        </p:nvSpPr>
        <p:spPr>
          <a:xfrm>
            <a:off x="2478457" y="3796351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3784 w 10000"/>
              <a:gd name="connsiteY5" fmla="*/ 6421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6556 w 10000"/>
              <a:gd name="connsiteY4" fmla="*/ 6178 h 10000"/>
              <a:gd name="connsiteX5" fmla="*/ 5000 w 10000"/>
              <a:gd name="connsiteY5" fmla="*/ 10000 h 10000"/>
              <a:gd name="connsiteX6" fmla="*/ 3784 w 10000"/>
              <a:gd name="connsiteY6" fmla="*/ 6421 h 10000"/>
              <a:gd name="connsiteX7" fmla="*/ 0 w 10000"/>
              <a:gd name="connsiteY7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6106 w 10000"/>
              <a:gd name="connsiteY3" fmla="*/ 3144 h 10000"/>
              <a:gd name="connsiteX4" fmla="*/ 10000 w 10000"/>
              <a:gd name="connsiteY4" fmla="*/ 5000 h 10000"/>
              <a:gd name="connsiteX5" fmla="*/ 6556 w 10000"/>
              <a:gd name="connsiteY5" fmla="*/ 6178 h 10000"/>
              <a:gd name="connsiteX6" fmla="*/ 5000 w 10000"/>
              <a:gd name="connsiteY6" fmla="*/ 10000 h 10000"/>
              <a:gd name="connsiteX7" fmla="*/ 3784 w 10000"/>
              <a:gd name="connsiteY7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决策 20"/>
          <p:cNvSpPr/>
          <p:nvPr/>
        </p:nvSpPr>
        <p:spPr>
          <a:xfrm>
            <a:off x="9346057" y="872286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决策 21"/>
          <p:cNvSpPr/>
          <p:nvPr/>
        </p:nvSpPr>
        <p:spPr>
          <a:xfrm>
            <a:off x="1009741" y="5700628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决策 19"/>
          <p:cNvSpPr/>
          <p:nvPr/>
        </p:nvSpPr>
        <p:spPr>
          <a:xfrm>
            <a:off x="3924725" y="795999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3784 w 10000"/>
              <a:gd name="connsiteY5" fmla="*/ 6421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6556 w 10000"/>
              <a:gd name="connsiteY4" fmla="*/ 6178 h 10000"/>
              <a:gd name="connsiteX5" fmla="*/ 5000 w 10000"/>
              <a:gd name="connsiteY5" fmla="*/ 10000 h 10000"/>
              <a:gd name="connsiteX6" fmla="*/ 3784 w 10000"/>
              <a:gd name="connsiteY6" fmla="*/ 6421 h 10000"/>
              <a:gd name="connsiteX7" fmla="*/ 0 w 10000"/>
              <a:gd name="connsiteY7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6106 w 10000"/>
              <a:gd name="connsiteY3" fmla="*/ 3144 h 10000"/>
              <a:gd name="connsiteX4" fmla="*/ 10000 w 10000"/>
              <a:gd name="connsiteY4" fmla="*/ 5000 h 10000"/>
              <a:gd name="connsiteX5" fmla="*/ 6556 w 10000"/>
              <a:gd name="connsiteY5" fmla="*/ 6178 h 10000"/>
              <a:gd name="connsiteX6" fmla="*/ 5000 w 10000"/>
              <a:gd name="connsiteY6" fmla="*/ 10000 h 10000"/>
              <a:gd name="connsiteX7" fmla="*/ 3784 w 10000"/>
              <a:gd name="connsiteY7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决策 19"/>
          <p:cNvSpPr/>
          <p:nvPr/>
        </p:nvSpPr>
        <p:spPr>
          <a:xfrm>
            <a:off x="9304227" y="2035112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3784 w 10000"/>
              <a:gd name="connsiteY5" fmla="*/ 6421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6556 w 10000"/>
              <a:gd name="connsiteY4" fmla="*/ 6178 h 10000"/>
              <a:gd name="connsiteX5" fmla="*/ 5000 w 10000"/>
              <a:gd name="connsiteY5" fmla="*/ 10000 h 10000"/>
              <a:gd name="connsiteX6" fmla="*/ 3784 w 10000"/>
              <a:gd name="connsiteY6" fmla="*/ 6421 h 10000"/>
              <a:gd name="connsiteX7" fmla="*/ 0 w 10000"/>
              <a:gd name="connsiteY7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6106 w 10000"/>
              <a:gd name="connsiteY3" fmla="*/ 3144 h 10000"/>
              <a:gd name="connsiteX4" fmla="*/ 10000 w 10000"/>
              <a:gd name="connsiteY4" fmla="*/ 5000 h 10000"/>
              <a:gd name="connsiteX5" fmla="*/ 6556 w 10000"/>
              <a:gd name="connsiteY5" fmla="*/ 6178 h 10000"/>
              <a:gd name="connsiteX6" fmla="*/ 5000 w 10000"/>
              <a:gd name="connsiteY6" fmla="*/ 10000 h 10000"/>
              <a:gd name="connsiteX7" fmla="*/ 3784 w 10000"/>
              <a:gd name="connsiteY7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704175" y="2163253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924725" y="3167812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228476" y="289140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48" t="45690" r="7844"/>
          <a:stretch/>
        </p:blipFill>
        <p:spPr>
          <a:xfrm>
            <a:off x="9367577" y="2467001"/>
            <a:ext cx="2845890" cy="419876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2728" y="5634507"/>
            <a:ext cx="1887071" cy="9753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491" y="28891"/>
            <a:ext cx="6787566" cy="678756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4306" y="4416519"/>
            <a:ext cx="4359431" cy="184930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890308" y="1734841"/>
            <a:ext cx="4062651" cy="38801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i="0" u="none" strike="noStrike" dirty="0" smtClean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送人东游</a:t>
            </a:r>
            <a:endParaRPr lang="zh-CN" altLang="en-US" sz="2800" b="0" i="0" dirty="0" smtClean="0"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0" i="0" u="none" strike="noStrike" dirty="0" smtClean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温庭筠</a:t>
            </a:r>
            <a:endParaRPr lang="zh-CN" altLang="en-US" sz="2000" b="0" i="0" dirty="0" smtClean="0"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0" i="0" dirty="0" smtClean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荒戍落黄叶，浩然离故关。</a:t>
            </a:r>
            <a:br>
              <a:rPr lang="zh-CN" altLang="en-US" sz="2400" b="0" i="0" dirty="0" smtClean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2400" b="0" i="0" dirty="0" smtClean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高风汉阳渡，初日郢门山。</a:t>
            </a:r>
            <a:br>
              <a:rPr lang="zh-CN" altLang="en-US" sz="2400" b="0" i="0" dirty="0" smtClean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2400" b="0" i="0" dirty="0" smtClean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江上几人在，天涯孤棹还。</a:t>
            </a:r>
            <a:br>
              <a:rPr lang="zh-CN" altLang="en-US" sz="2400" b="0" i="0" dirty="0" smtClean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2400" b="0" i="0" dirty="0" smtClean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何当重相见，樽酒慰离颜。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04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496457" y="1451429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971142" y="1052286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032725" y="5194165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478633" y="2235253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846942" y="4826857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607901" y="4269514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018858" y="262703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650286" y="7474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210367" y="702486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287429" y="4248629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640542" y="3950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376227" y="5610628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091485" y="2819401"/>
            <a:ext cx="144000" cy="144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81741" y="2467001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决策 19"/>
          <p:cNvSpPr/>
          <p:nvPr/>
        </p:nvSpPr>
        <p:spPr>
          <a:xfrm>
            <a:off x="2478457" y="3796351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3784 w 10000"/>
              <a:gd name="connsiteY5" fmla="*/ 6421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6556 w 10000"/>
              <a:gd name="connsiteY4" fmla="*/ 6178 h 10000"/>
              <a:gd name="connsiteX5" fmla="*/ 5000 w 10000"/>
              <a:gd name="connsiteY5" fmla="*/ 10000 h 10000"/>
              <a:gd name="connsiteX6" fmla="*/ 3784 w 10000"/>
              <a:gd name="connsiteY6" fmla="*/ 6421 h 10000"/>
              <a:gd name="connsiteX7" fmla="*/ 0 w 10000"/>
              <a:gd name="connsiteY7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6106 w 10000"/>
              <a:gd name="connsiteY3" fmla="*/ 3144 h 10000"/>
              <a:gd name="connsiteX4" fmla="*/ 10000 w 10000"/>
              <a:gd name="connsiteY4" fmla="*/ 5000 h 10000"/>
              <a:gd name="connsiteX5" fmla="*/ 6556 w 10000"/>
              <a:gd name="connsiteY5" fmla="*/ 6178 h 10000"/>
              <a:gd name="connsiteX6" fmla="*/ 5000 w 10000"/>
              <a:gd name="connsiteY6" fmla="*/ 10000 h 10000"/>
              <a:gd name="connsiteX7" fmla="*/ 3784 w 10000"/>
              <a:gd name="connsiteY7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决策 20"/>
          <p:cNvSpPr/>
          <p:nvPr/>
        </p:nvSpPr>
        <p:spPr>
          <a:xfrm>
            <a:off x="9346057" y="872286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决策 21"/>
          <p:cNvSpPr/>
          <p:nvPr/>
        </p:nvSpPr>
        <p:spPr>
          <a:xfrm>
            <a:off x="1009741" y="5700628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决策 19"/>
          <p:cNvSpPr/>
          <p:nvPr/>
        </p:nvSpPr>
        <p:spPr>
          <a:xfrm>
            <a:off x="3924725" y="795999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3784 w 10000"/>
              <a:gd name="connsiteY5" fmla="*/ 6421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6556 w 10000"/>
              <a:gd name="connsiteY4" fmla="*/ 6178 h 10000"/>
              <a:gd name="connsiteX5" fmla="*/ 5000 w 10000"/>
              <a:gd name="connsiteY5" fmla="*/ 10000 h 10000"/>
              <a:gd name="connsiteX6" fmla="*/ 3784 w 10000"/>
              <a:gd name="connsiteY6" fmla="*/ 6421 h 10000"/>
              <a:gd name="connsiteX7" fmla="*/ 0 w 10000"/>
              <a:gd name="connsiteY7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6106 w 10000"/>
              <a:gd name="connsiteY3" fmla="*/ 3144 h 10000"/>
              <a:gd name="connsiteX4" fmla="*/ 10000 w 10000"/>
              <a:gd name="connsiteY4" fmla="*/ 5000 h 10000"/>
              <a:gd name="connsiteX5" fmla="*/ 6556 w 10000"/>
              <a:gd name="connsiteY5" fmla="*/ 6178 h 10000"/>
              <a:gd name="connsiteX6" fmla="*/ 5000 w 10000"/>
              <a:gd name="connsiteY6" fmla="*/ 10000 h 10000"/>
              <a:gd name="connsiteX7" fmla="*/ 3784 w 10000"/>
              <a:gd name="connsiteY7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决策 19"/>
          <p:cNvSpPr/>
          <p:nvPr/>
        </p:nvSpPr>
        <p:spPr>
          <a:xfrm>
            <a:off x="9304227" y="2035112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3784 w 10000"/>
              <a:gd name="connsiteY5" fmla="*/ 6421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6556 w 10000"/>
              <a:gd name="connsiteY4" fmla="*/ 6178 h 10000"/>
              <a:gd name="connsiteX5" fmla="*/ 5000 w 10000"/>
              <a:gd name="connsiteY5" fmla="*/ 10000 h 10000"/>
              <a:gd name="connsiteX6" fmla="*/ 3784 w 10000"/>
              <a:gd name="connsiteY6" fmla="*/ 6421 h 10000"/>
              <a:gd name="connsiteX7" fmla="*/ 0 w 10000"/>
              <a:gd name="connsiteY7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6106 w 10000"/>
              <a:gd name="connsiteY3" fmla="*/ 3144 h 10000"/>
              <a:gd name="connsiteX4" fmla="*/ 10000 w 10000"/>
              <a:gd name="connsiteY4" fmla="*/ 5000 h 10000"/>
              <a:gd name="connsiteX5" fmla="*/ 6556 w 10000"/>
              <a:gd name="connsiteY5" fmla="*/ 6178 h 10000"/>
              <a:gd name="connsiteX6" fmla="*/ 5000 w 10000"/>
              <a:gd name="connsiteY6" fmla="*/ 10000 h 10000"/>
              <a:gd name="connsiteX7" fmla="*/ 3784 w 10000"/>
              <a:gd name="connsiteY7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704175" y="2163253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924725" y="3167812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228476" y="289140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211" y="-465599"/>
            <a:ext cx="6683115" cy="584281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79" y="353345"/>
            <a:ext cx="5618519" cy="615131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4985264" y="3672695"/>
            <a:ext cx="30629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云母屏风烛影深，</a:t>
            </a:r>
            <a:endParaRPr lang="en-US" altLang="zh-CN" sz="2400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长河渐落晓星沉。</a:t>
            </a:r>
            <a:endParaRPr lang="en-US" altLang="zh-CN" sz="2400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嫦娥应悔偷灵药，</a:t>
            </a:r>
            <a:endParaRPr lang="en-US" altLang="zh-CN" sz="2400" dirty="0" smtClean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碧海青天夜夜心。</a:t>
            </a:r>
            <a:endParaRPr lang="zh-CN" altLang="en-US" sz="24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94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496457" y="1451429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971142" y="1052286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032725" y="5194165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478633" y="2235253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846942" y="4826857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607901" y="4269514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018858" y="262703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650286" y="7474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210367" y="702486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287429" y="4248629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640542" y="3950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376227" y="5610628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091485" y="2819401"/>
            <a:ext cx="144000" cy="144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81741" y="2467001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决策 19"/>
          <p:cNvSpPr/>
          <p:nvPr/>
        </p:nvSpPr>
        <p:spPr>
          <a:xfrm>
            <a:off x="2478457" y="3796351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3784 w 10000"/>
              <a:gd name="connsiteY5" fmla="*/ 6421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6556 w 10000"/>
              <a:gd name="connsiteY4" fmla="*/ 6178 h 10000"/>
              <a:gd name="connsiteX5" fmla="*/ 5000 w 10000"/>
              <a:gd name="connsiteY5" fmla="*/ 10000 h 10000"/>
              <a:gd name="connsiteX6" fmla="*/ 3784 w 10000"/>
              <a:gd name="connsiteY6" fmla="*/ 6421 h 10000"/>
              <a:gd name="connsiteX7" fmla="*/ 0 w 10000"/>
              <a:gd name="connsiteY7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6106 w 10000"/>
              <a:gd name="connsiteY3" fmla="*/ 3144 h 10000"/>
              <a:gd name="connsiteX4" fmla="*/ 10000 w 10000"/>
              <a:gd name="connsiteY4" fmla="*/ 5000 h 10000"/>
              <a:gd name="connsiteX5" fmla="*/ 6556 w 10000"/>
              <a:gd name="connsiteY5" fmla="*/ 6178 h 10000"/>
              <a:gd name="connsiteX6" fmla="*/ 5000 w 10000"/>
              <a:gd name="connsiteY6" fmla="*/ 10000 h 10000"/>
              <a:gd name="connsiteX7" fmla="*/ 3784 w 10000"/>
              <a:gd name="connsiteY7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决策 20"/>
          <p:cNvSpPr/>
          <p:nvPr/>
        </p:nvSpPr>
        <p:spPr>
          <a:xfrm>
            <a:off x="9346057" y="872286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决策 21"/>
          <p:cNvSpPr/>
          <p:nvPr/>
        </p:nvSpPr>
        <p:spPr>
          <a:xfrm>
            <a:off x="1009741" y="5700628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决策 19"/>
          <p:cNvSpPr/>
          <p:nvPr/>
        </p:nvSpPr>
        <p:spPr>
          <a:xfrm>
            <a:off x="3924725" y="795999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3784 w 10000"/>
              <a:gd name="connsiteY5" fmla="*/ 6421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6556 w 10000"/>
              <a:gd name="connsiteY4" fmla="*/ 6178 h 10000"/>
              <a:gd name="connsiteX5" fmla="*/ 5000 w 10000"/>
              <a:gd name="connsiteY5" fmla="*/ 10000 h 10000"/>
              <a:gd name="connsiteX6" fmla="*/ 3784 w 10000"/>
              <a:gd name="connsiteY6" fmla="*/ 6421 h 10000"/>
              <a:gd name="connsiteX7" fmla="*/ 0 w 10000"/>
              <a:gd name="connsiteY7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6106 w 10000"/>
              <a:gd name="connsiteY3" fmla="*/ 3144 h 10000"/>
              <a:gd name="connsiteX4" fmla="*/ 10000 w 10000"/>
              <a:gd name="connsiteY4" fmla="*/ 5000 h 10000"/>
              <a:gd name="connsiteX5" fmla="*/ 6556 w 10000"/>
              <a:gd name="connsiteY5" fmla="*/ 6178 h 10000"/>
              <a:gd name="connsiteX6" fmla="*/ 5000 w 10000"/>
              <a:gd name="connsiteY6" fmla="*/ 10000 h 10000"/>
              <a:gd name="connsiteX7" fmla="*/ 3784 w 10000"/>
              <a:gd name="connsiteY7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决策 19"/>
          <p:cNvSpPr/>
          <p:nvPr/>
        </p:nvSpPr>
        <p:spPr>
          <a:xfrm>
            <a:off x="9304227" y="2035112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3784 w 10000"/>
              <a:gd name="connsiteY5" fmla="*/ 6421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6556 w 10000"/>
              <a:gd name="connsiteY4" fmla="*/ 6178 h 10000"/>
              <a:gd name="connsiteX5" fmla="*/ 5000 w 10000"/>
              <a:gd name="connsiteY5" fmla="*/ 10000 h 10000"/>
              <a:gd name="connsiteX6" fmla="*/ 3784 w 10000"/>
              <a:gd name="connsiteY6" fmla="*/ 6421 h 10000"/>
              <a:gd name="connsiteX7" fmla="*/ 0 w 10000"/>
              <a:gd name="connsiteY7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6106 w 10000"/>
              <a:gd name="connsiteY3" fmla="*/ 3144 h 10000"/>
              <a:gd name="connsiteX4" fmla="*/ 10000 w 10000"/>
              <a:gd name="connsiteY4" fmla="*/ 5000 h 10000"/>
              <a:gd name="connsiteX5" fmla="*/ 6556 w 10000"/>
              <a:gd name="connsiteY5" fmla="*/ 6178 h 10000"/>
              <a:gd name="connsiteX6" fmla="*/ 5000 w 10000"/>
              <a:gd name="connsiteY6" fmla="*/ 10000 h 10000"/>
              <a:gd name="connsiteX7" fmla="*/ 3784 w 10000"/>
              <a:gd name="connsiteY7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704175" y="2163253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924725" y="3167812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228476" y="289140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1400211" y="1271088"/>
            <a:ext cx="4680000" cy="4680000"/>
          </a:xfrm>
          <a:custGeom>
            <a:avLst/>
            <a:gdLst>
              <a:gd name="T0" fmla="*/ 466 w 4069"/>
              <a:gd name="T1" fmla="*/ 3029 h 4069"/>
              <a:gd name="T2" fmla="*/ 14 w 4069"/>
              <a:gd name="T3" fmla="*/ 2283 h 4069"/>
              <a:gd name="T4" fmla="*/ 32 w 4069"/>
              <a:gd name="T5" fmla="*/ 2238 h 4069"/>
              <a:gd name="T6" fmla="*/ 188 w 4069"/>
              <a:gd name="T7" fmla="*/ 1837 h 4069"/>
              <a:gd name="T8" fmla="*/ 219 w 4069"/>
              <a:gd name="T9" fmla="*/ 1464 h 4069"/>
              <a:gd name="T10" fmla="*/ 306 w 4069"/>
              <a:gd name="T11" fmla="*/ 960 h 4069"/>
              <a:gd name="T12" fmla="*/ 543 w 4069"/>
              <a:gd name="T13" fmla="*/ 877 h 4069"/>
              <a:gd name="T14" fmla="*/ 784 w 4069"/>
              <a:gd name="T15" fmla="*/ 661 h 4069"/>
              <a:gd name="T16" fmla="*/ 1249 w 4069"/>
              <a:gd name="T17" fmla="*/ 302 h 4069"/>
              <a:gd name="T18" fmla="*/ 1422 w 4069"/>
              <a:gd name="T19" fmla="*/ 94 h 4069"/>
              <a:gd name="T20" fmla="*/ 1791 w 4069"/>
              <a:gd name="T21" fmla="*/ 194 h 4069"/>
              <a:gd name="T22" fmla="*/ 1957 w 4069"/>
              <a:gd name="T23" fmla="*/ 179 h 4069"/>
              <a:gd name="T24" fmla="*/ 2829 w 4069"/>
              <a:gd name="T25" fmla="*/ 161 h 4069"/>
              <a:gd name="T26" fmla="*/ 3237 w 4069"/>
              <a:gd name="T27" fmla="*/ 461 h 4069"/>
              <a:gd name="T28" fmla="*/ 3327 w 4069"/>
              <a:gd name="T29" fmla="*/ 464 h 4069"/>
              <a:gd name="T30" fmla="*/ 3488 w 4069"/>
              <a:gd name="T31" fmla="*/ 879 h 4069"/>
              <a:gd name="T32" fmla="*/ 3667 w 4069"/>
              <a:gd name="T33" fmla="*/ 1058 h 4069"/>
              <a:gd name="T34" fmla="*/ 4051 w 4069"/>
              <a:gd name="T35" fmla="*/ 1763 h 4069"/>
              <a:gd name="T36" fmla="*/ 3968 w 4069"/>
              <a:gd name="T37" fmla="*/ 1813 h 4069"/>
              <a:gd name="T38" fmla="*/ 3888 w 4069"/>
              <a:gd name="T39" fmla="*/ 2154 h 4069"/>
              <a:gd name="T40" fmla="*/ 3815 w 4069"/>
              <a:gd name="T41" fmla="*/ 2704 h 4069"/>
              <a:gd name="T42" fmla="*/ 3841 w 4069"/>
              <a:gd name="T43" fmla="*/ 2970 h 4069"/>
              <a:gd name="T44" fmla="*/ 3508 w 4069"/>
              <a:gd name="T45" fmla="*/ 3165 h 4069"/>
              <a:gd name="T46" fmla="*/ 3379 w 4069"/>
              <a:gd name="T47" fmla="*/ 3316 h 4069"/>
              <a:gd name="T48" fmla="*/ 2811 w 4069"/>
              <a:gd name="T49" fmla="*/ 3916 h 4069"/>
              <a:gd name="T50" fmla="*/ 2749 w 4069"/>
              <a:gd name="T51" fmla="*/ 3892 h 4069"/>
              <a:gd name="T52" fmla="*/ 2335 w 4069"/>
              <a:gd name="T53" fmla="*/ 3867 h 4069"/>
              <a:gd name="T54" fmla="*/ 1986 w 4069"/>
              <a:gd name="T55" fmla="*/ 3936 h 4069"/>
              <a:gd name="T56" fmla="*/ 1365 w 4069"/>
              <a:gd name="T57" fmla="*/ 3956 h 4069"/>
              <a:gd name="T58" fmla="*/ 1274 w 4069"/>
              <a:gd name="T59" fmla="*/ 3805 h 4069"/>
              <a:gd name="T60" fmla="*/ 1031 w 4069"/>
              <a:gd name="T61" fmla="*/ 3598 h 4069"/>
              <a:gd name="T62" fmla="*/ 633 w 4069"/>
              <a:gd name="T63" fmla="*/ 3320 h 4069"/>
              <a:gd name="T64" fmla="*/ 3817 w 4069"/>
              <a:gd name="T65" fmla="*/ 2360 h 4069"/>
              <a:gd name="T66" fmla="*/ 3832 w 4069"/>
              <a:gd name="T67" fmla="*/ 2266 h 4069"/>
              <a:gd name="T68" fmla="*/ 4021 w 4069"/>
              <a:gd name="T69" fmla="*/ 1922 h 4069"/>
              <a:gd name="T70" fmla="*/ 3985 w 4069"/>
              <a:gd name="T71" fmla="*/ 1640 h 4069"/>
              <a:gd name="T72" fmla="*/ 3772 w 4069"/>
              <a:gd name="T73" fmla="*/ 1164 h 4069"/>
              <a:gd name="T74" fmla="*/ 3356 w 4069"/>
              <a:gd name="T75" fmla="*/ 609 h 4069"/>
              <a:gd name="T76" fmla="*/ 3093 w 4069"/>
              <a:gd name="T77" fmla="*/ 564 h 4069"/>
              <a:gd name="T78" fmla="*/ 2793 w 4069"/>
              <a:gd name="T79" fmla="*/ 341 h 4069"/>
              <a:gd name="T80" fmla="*/ 2329 w 4069"/>
              <a:gd name="T81" fmla="*/ 202 h 4069"/>
              <a:gd name="T82" fmla="*/ 1877 w 4069"/>
              <a:gd name="T83" fmla="*/ 72 h 4069"/>
              <a:gd name="T84" fmla="*/ 1617 w 4069"/>
              <a:gd name="T85" fmla="*/ 89 h 4069"/>
              <a:gd name="T86" fmla="*/ 999 w 4069"/>
              <a:gd name="T87" fmla="*/ 388 h 4069"/>
              <a:gd name="T88" fmla="*/ 856 w 4069"/>
              <a:gd name="T89" fmla="*/ 658 h 4069"/>
              <a:gd name="T90" fmla="*/ 619 w 4069"/>
              <a:gd name="T91" fmla="*/ 903 h 4069"/>
              <a:gd name="T92" fmla="*/ 341 w 4069"/>
              <a:gd name="T93" fmla="*/ 1276 h 4069"/>
              <a:gd name="T94" fmla="*/ 129 w 4069"/>
              <a:gd name="T95" fmla="*/ 1463 h 4069"/>
              <a:gd name="T96" fmla="*/ 90 w 4069"/>
              <a:gd name="T97" fmla="*/ 2071 h 4069"/>
              <a:gd name="T98" fmla="*/ 262 w 4069"/>
              <a:gd name="T99" fmla="*/ 2407 h 4069"/>
              <a:gd name="T100" fmla="*/ 355 w 4069"/>
              <a:gd name="T101" fmla="*/ 2716 h 4069"/>
              <a:gd name="T102" fmla="*/ 484 w 4069"/>
              <a:gd name="T103" fmla="*/ 3134 h 4069"/>
              <a:gd name="T104" fmla="*/ 861 w 4069"/>
              <a:gd name="T105" fmla="*/ 3415 h 4069"/>
              <a:gd name="T106" fmla="*/ 956 w 4069"/>
              <a:gd name="T107" fmla="*/ 3490 h 4069"/>
              <a:gd name="T108" fmla="*/ 1207 w 4069"/>
              <a:gd name="T109" fmla="*/ 3797 h 4069"/>
              <a:gd name="T110" fmla="*/ 1667 w 4069"/>
              <a:gd name="T111" fmla="*/ 3990 h 4069"/>
              <a:gd name="T112" fmla="*/ 1955 w 4069"/>
              <a:gd name="T113" fmla="*/ 4022 h 4069"/>
              <a:gd name="T114" fmla="*/ 2573 w 4069"/>
              <a:gd name="T115" fmla="*/ 3903 h 4069"/>
              <a:gd name="T116" fmla="*/ 2767 w 4069"/>
              <a:gd name="T117" fmla="*/ 3691 h 4069"/>
              <a:gd name="T118" fmla="*/ 3146 w 4069"/>
              <a:gd name="T119" fmla="*/ 3632 h 4069"/>
              <a:gd name="T120" fmla="*/ 3451 w 4069"/>
              <a:gd name="T121" fmla="*/ 3432 h 4069"/>
              <a:gd name="T122" fmla="*/ 3643 w 4069"/>
              <a:gd name="T123" fmla="*/ 3205 h 4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69" h="4069">
                <a:moveTo>
                  <a:pt x="561" y="3166"/>
                </a:moveTo>
                <a:lnTo>
                  <a:pt x="554" y="3168"/>
                </a:lnTo>
                <a:lnTo>
                  <a:pt x="550" y="3169"/>
                </a:lnTo>
                <a:lnTo>
                  <a:pt x="531" y="3176"/>
                </a:lnTo>
                <a:lnTo>
                  <a:pt x="510" y="3181"/>
                </a:lnTo>
                <a:lnTo>
                  <a:pt x="491" y="3187"/>
                </a:lnTo>
                <a:lnTo>
                  <a:pt x="471" y="3193"/>
                </a:lnTo>
                <a:lnTo>
                  <a:pt x="449" y="3199"/>
                </a:lnTo>
                <a:lnTo>
                  <a:pt x="425" y="3205"/>
                </a:lnTo>
                <a:lnTo>
                  <a:pt x="402" y="3212"/>
                </a:lnTo>
                <a:lnTo>
                  <a:pt x="379" y="3217"/>
                </a:lnTo>
                <a:lnTo>
                  <a:pt x="349" y="3175"/>
                </a:lnTo>
                <a:lnTo>
                  <a:pt x="320" y="3131"/>
                </a:lnTo>
                <a:lnTo>
                  <a:pt x="292" y="3086"/>
                </a:lnTo>
                <a:lnTo>
                  <a:pt x="266" y="3040"/>
                </a:lnTo>
                <a:lnTo>
                  <a:pt x="239" y="2994"/>
                </a:lnTo>
                <a:lnTo>
                  <a:pt x="216" y="2947"/>
                </a:lnTo>
                <a:lnTo>
                  <a:pt x="193" y="2900"/>
                </a:lnTo>
                <a:lnTo>
                  <a:pt x="171" y="2854"/>
                </a:lnTo>
                <a:lnTo>
                  <a:pt x="166" y="2840"/>
                </a:lnTo>
                <a:lnTo>
                  <a:pt x="160" y="2825"/>
                </a:lnTo>
                <a:lnTo>
                  <a:pt x="153" y="2811"/>
                </a:lnTo>
                <a:lnTo>
                  <a:pt x="148" y="2797"/>
                </a:lnTo>
                <a:lnTo>
                  <a:pt x="289" y="2791"/>
                </a:lnTo>
                <a:lnTo>
                  <a:pt x="302" y="2820"/>
                </a:lnTo>
                <a:lnTo>
                  <a:pt x="317" y="2852"/>
                </a:lnTo>
                <a:lnTo>
                  <a:pt x="333" y="2884"/>
                </a:lnTo>
                <a:lnTo>
                  <a:pt x="348" y="2914"/>
                </a:lnTo>
                <a:lnTo>
                  <a:pt x="364" y="2944"/>
                </a:lnTo>
                <a:lnTo>
                  <a:pt x="383" y="2977"/>
                </a:lnTo>
                <a:lnTo>
                  <a:pt x="402" y="3011"/>
                </a:lnTo>
                <a:lnTo>
                  <a:pt x="420" y="3041"/>
                </a:lnTo>
                <a:lnTo>
                  <a:pt x="466" y="3029"/>
                </a:lnTo>
                <a:lnTo>
                  <a:pt x="449" y="3001"/>
                </a:lnTo>
                <a:lnTo>
                  <a:pt x="432" y="2973"/>
                </a:lnTo>
                <a:lnTo>
                  <a:pt x="415" y="2945"/>
                </a:lnTo>
                <a:lnTo>
                  <a:pt x="400" y="2916"/>
                </a:lnTo>
                <a:lnTo>
                  <a:pt x="384" y="2888"/>
                </a:lnTo>
                <a:lnTo>
                  <a:pt x="369" y="2858"/>
                </a:lnTo>
                <a:lnTo>
                  <a:pt x="355" y="2829"/>
                </a:lnTo>
                <a:lnTo>
                  <a:pt x="341" y="2799"/>
                </a:lnTo>
                <a:lnTo>
                  <a:pt x="336" y="2787"/>
                </a:lnTo>
                <a:lnTo>
                  <a:pt x="331" y="2774"/>
                </a:lnTo>
                <a:lnTo>
                  <a:pt x="325" y="2762"/>
                </a:lnTo>
                <a:lnTo>
                  <a:pt x="320" y="2749"/>
                </a:lnTo>
                <a:lnTo>
                  <a:pt x="319" y="2746"/>
                </a:lnTo>
                <a:lnTo>
                  <a:pt x="313" y="2746"/>
                </a:lnTo>
                <a:lnTo>
                  <a:pt x="307" y="2746"/>
                </a:lnTo>
                <a:lnTo>
                  <a:pt x="286" y="2747"/>
                </a:lnTo>
                <a:lnTo>
                  <a:pt x="265" y="2748"/>
                </a:lnTo>
                <a:lnTo>
                  <a:pt x="245" y="2748"/>
                </a:lnTo>
                <a:lnTo>
                  <a:pt x="224" y="2749"/>
                </a:lnTo>
                <a:lnTo>
                  <a:pt x="201" y="2749"/>
                </a:lnTo>
                <a:lnTo>
                  <a:pt x="177" y="2749"/>
                </a:lnTo>
                <a:lnTo>
                  <a:pt x="153" y="2749"/>
                </a:lnTo>
                <a:lnTo>
                  <a:pt x="129" y="2748"/>
                </a:lnTo>
                <a:lnTo>
                  <a:pt x="110" y="2695"/>
                </a:lnTo>
                <a:lnTo>
                  <a:pt x="92" y="2641"/>
                </a:lnTo>
                <a:lnTo>
                  <a:pt x="76" y="2585"/>
                </a:lnTo>
                <a:lnTo>
                  <a:pt x="61" y="2528"/>
                </a:lnTo>
                <a:lnTo>
                  <a:pt x="47" y="2472"/>
                </a:lnTo>
                <a:lnTo>
                  <a:pt x="35" y="2416"/>
                </a:lnTo>
                <a:lnTo>
                  <a:pt x="26" y="2360"/>
                </a:lnTo>
                <a:lnTo>
                  <a:pt x="18" y="2306"/>
                </a:lnTo>
                <a:lnTo>
                  <a:pt x="16" y="2294"/>
                </a:lnTo>
                <a:lnTo>
                  <a:pt x="14" y="2283"/>
                </a:lnTo>
                <a:lnTo>
                  <a:pt x="75" y="2296"/>
                </a:lnTo>
                <a:lnTo>
                  <a:pt x="153" y="2313"/>
                </a:lnTo>
                <a:lnTo>
                  <a:pt x="157" y="2345"/>
                </a:lnTo>
                <a:lnTo>
                  <a:pt x="164" y="2380"/>
                </a:lnTo>
                <a:lnTo>
                  <a:pt x="170" y="2416"/>
                </a:lnTo>
                <a:lnTo>
                  <a:pt x="178" y="2447"/>
                </a:lnTo>
                <a:lnTo>
                  <a:pt x="185" y="2480"/>
                </a:lnTo>
                <a:lnTo>
                  <a:pt x="195" y="2518"/>
                </a:lnTo>
                <a:lnTo>
                  <a:pt x="205" y="2555"/>
                </a:lnTo>
                <a:lnTo>
                  <a:pt x="215" y="2589"/>
                </a:lnTo>
                <a:lnTo>
                  <a:pt x="262" y="2589"/>
                </a:lnTo>
                <a:lnTo>
                  <a:pt x="252" y="2558"/>
                </a:lnTo>
                <a:lnTo>
                  <a:pt x="244" y="2526"/>
                </a:lnTo>
                <a:lnTo>
                  <a:pt x="235" y="2494"/>
                </a:lnTo>
                <a:lnTo>
                  <a:pt x="227" y="2463"/>
                </a:lnTo>
                <a:lnTo>
                  <a:pt x="219" y="2431"/>
                </a:lnTo>
                <a:lnTo>
                  <a:pt x="213" y="2400"/>
                </a:lnTo>
                <a:lnTo>
                  <a:pt x="207" y="2368"/>
                </a:lnTo>
                <a:lnTo>
                  <a:pt x="202" y="2335"/>
                </a:lnTo>
                <a:lnTo>
                  <a:pt x="200" y="2322"/>
                </a:lnTo>
                <a:lnTo>
                  <a:pt x="198" y="2308"/>
                </a:lnTo>
                <a:lnTo>
                  <a:pt x="196" y="2294"/>
                </a:lnTo>
                <a:lnTo>
                  <a:pt x="194" y="2282"/>
                </a:lnTo>
                <a:lnTo>
                  <a:pt x="193" y="2277"/>
                </a:lnTo>
                <a:lnTo>
                  <a:pt x="185" y="2276"/>
                </a:lnTo>
                <a:lnTo>
                  <a:pt x="180" y="2274"/>
                </a:lnTo>
                <a:lnTo>
                  <a:pt x="160" y="2270"/>
                </a:lnTo>
                <a:lnTo>
                  <a:pt x="140" y="2266"/>
                </a:lnTo>
                <a:lnTo>
                  <a:pt x="121" y="2261"/>
                </a:lnTo>
                <a:lnTo>
                  <a:pt x="101" y="2256"/>
                </a:lnTo>
                <a:lnTo>
                  <a:pt x="79" y="2251"/>
                </a:lnTo>
                <a:lnTo>
                  <a:pt x="55" y="2244"/>
                </a:lnTo>
                <a:lnTo>
                  <a:pt x="32" y="2238"/>
                </a:lnTo>
                <a:lnTo>
                  <a:pt x="10" y="2232"/>
                </a:lnTo>
                <a:lnTo>
                  <a:pt x="4" y="2180"/>
                </a:lnTo>
                <a:lnTo>
                  <a:pt x="1" y="2127"/>
                </a:lnTo>
                <a:lnTo>
                  <a:pt x="0" y="2074"/>
                </a:lnTo>
                <a:lnTo>
                  <a:pt x="0" y="2021"/>
                </a:lnTo>
                <a:lnTo>
                  <a:pt x="1" y="1968"/>
                </a:lnTo>
                <a:lnTo>
                  <a:pt x="3" y="1915"/>
                </a:lnTo>
                <a:lnTo>
                  <a:pt x="7" y="1864"/>
                </a:lnTo>
                <a:lnTo>
                  <a:pt x="12" y="1813"/>
                </a:lnTo>
                <a:lnTo>
                  <a:pt x="14" y="1797"/>
                </a:lnTo>
                <a:lnTo>
                  <a:pt x="15" y="1782"/>
                </a:lnTo>
                <a:lnTo>
                  <a:pt x="17" y="1767"/>
                </a:lnTo>
                <a:lnTo>
                  <a:pt x="19" y="1751"/>
                </a:lnTo>
                <a:lnTo>
                  <a:pt x="70" y="1779"/>
                </a:lnTo>
                <a:lnTo>
                  <a:pt x="145" y="1817"/>
                </a:lnTo>
                <a:lnTo>
                  <a:pt x="142" y="1849"/>
                </a:lnTo>
                <a:lnTo>
                  <a:pt x="138" y="1884"/>
                </a:lnTo>
                <a:lnTo>
                  <a:pt x="135" y="1920"/>
                </a:lnTo>
                <a:lnTo>
                  <a:pt x="134" y="1953"/>
                </a:lnTo>
                <a:lnTo>
                  <a:pt x="133" y="1986"/>
                </a:lnTo>
                <a:lnTo>
                  <a:pt x="132" y="2025"/>
                </a:lnTo>
                <a:lnTo>
                  <a:pt x="133" y="2064"/>
                </a:lnTo>
                <a:lnTo>
                  <a:pt x="133" y="2099"/>
                </a:lnTo>
                <a:lnTo>
                  <a:pt x="179" y="2111"/>
                </a:lnTo>
                <a:lnTo>
                  <a:pt x="178" y="2079"/>
                </a:lnTo>
                <a:lnTo>
                  <a:pt x="177" y="2046"/>
                </a:lnTo>
                <a:lnTo>
                  <a:pt x="177" y="2014"/>
                </a:lnTo>
                <a:lnTo>
                  <a:pt x="178" y="1981"/>
                </a:lnTo>
                <a:lnTo>
                  <a:pt x="179" y="1948"/>
                </a:lnTo>
                <a:lnTo>
                  <a:pt x="181" y="1916"/>
                </a:lnTo>
                <a:lnTo>
                  <a:pt x="183" y="1883"/>
                </a:lnTo>
                <a:lnTo>
                  <a:pt x="186" y="1850"/>
                </a:lnTo>
                <a:lnTo>
                  <a:pt x="188" y="1837"/>
                </a:lnTo>
                <a:lnTo>
                  <a:pt x="189" y="1823"/>
                </a:lnTo>
                <a:lnTo>
                  <a:pt x="190" y="1810"/>
                </a:lnTo>
                <a:lnTo>
                  <a:pt x="193" y="1797"/>
                </a:lnTo>
                <a:lnTo>
                  <a:pt x="193" y="1793"/>
                </a:lnTo>
                <a:lnTo>
                  <a:pt x="187" y="1790"/>
                </a:lnTo>
                <a:lnTo>
                  <a:pt x="183" y="1787"/>
                </a:lnTo>
                <a:lnTo>
                  <a:pt x="164" y="1778"/>
                </a:lnTo>
                <a:lnTo>
                  <a:pt x="146" y="1768"/>
                </a:lnTo>
                <a:lnTo>
                  <a:pt x="128" y="1757"/>
                </a:lnTo>
                <a:lnTo>
                  <a:pt x="110" y="1748"/>
                </a:lnTo>
                <a:lnTo>
                  <a:pt x="89" y="1736"/>
                </a:lnTo>
                <a:lnTo>
                  <a:pt x="68" y="1724"/>
                </a:lnTo>
                <a:lnTo>
                  <a:pt x="48" y="1713"/>
                </a:lnTo>
                <a:lnTo>
                  <a:pt x="28" y="1700"/>
                </a:lnTo>
                <a:lnTo>
                  <a:pt x="36" y="1649"/>
                </a:lnTo>
                <a:lnTo>
                  <a:pt x="47" y="1597"/>
                </a:lnTo>
                <a:lnTo>
                  <a:pt x="60" y="1545"/>
                </a:lnTo>
                <a:lnTo>
                  <a:pt x="73" y="1493"/>
                </a:lnTo>
                <a:lnTo>
                  <a:pt x="88" y="1442"/>
                </a:lnTo>
                <a:lnTo>
                  <a:pt x="104" y="1391"/>
                </a:lnTo>
                <a:lnTo>
                  <a:pt x="121" y="1342"/>
                </a:lnTo>
                <a:lnTo>
                  <a:pt x="139" y="1293"/>
                </a:lnTo>
                <a:lnTo>
                  <a:pt x="145" y="1280"/>
                </a:lnTo>
                <a:lnTo>
                  <a:pt x="150" y="1266"/>
                </a:lnTo>
                <a:lnTo>
                  <a:pt x="155" y="1254"/>
                </a:lnTo>
                <a:lnTo>
                  <a:pt x="162" y="1240"/>
                </a:lnTo>
                <a:lnTo>
                  <a:pt x="204" y="1280"/>
                </a:lnTo>
                <a:lnTo>
                  <a:pt x="204" y="1280"/>
                </a:lnTo>
                <a:lnTo>
                  <a:pt x="265" y="1335"/>
                </a:lnTo>
                <a:lnTo>
                  <a:pt x="254" y="1365"/>
                </a:lnTo>
                <a:lnTo>
                  <a:pt x="241" y="1398"/>
                </a:lnTo>
                <a:lnTo>
                  <a:pt x="230" y="1432"/>
                </a:lnTo>
                <a:lnTo>
                  <a:pt x="219" y="1464"/>
                </a:lnTo>
                <a:lnTo>
                  <a:pt x="210" y="1496"/>
                </a:lnTo>
                <a:lnTo>
                  <a:pt x="200" y="1533"/>
                </a:lnTo>
                <a:lnTo>
                  <a:pt x="189" y="1570"/>
                </a:lnTo>
                <a:lnTo>
                  <a:pt x="181" y="1604"/>
                </a:lnTo>
                <a:lnTo>
                  <a:pt x="222" y="1629"/>
                </a:lnTo>
                <a:lnTo>
                  <a:pt x="230" y="1597"/>
                </a:lnTo>
                <a:lnTo>
                  <a:pt x="237" y="1565"/>
                </a:lnTo>
                <a:lnTo>
                  <a:pt x="246" y="1533"/>
                </a:lnTo>
                <a:lnTo>
                  <a:pt x="255" y="1502"/>
                </a:lnTo>
                <a:lnTo>
                  <a:pt x="265" y="1470"/>
                </a:lnTo>
                <a:lnTo>
                  <a:pt x="274" y="1440"/>
                </a:lnTo>
                <a:lnTo>
                  <a:pt x="285" y="1409"/>
                </a:lnTo>
                <a:lnTo>
                  <a:pt x="297" y="1378"/>
                </a:lnTo>
                <a:lnTo>
                  <a:pt x="302" y="1366"/>
                </a:lnTo>
                <a:lnTo>
                  <a:pt x="306" y="1353"/>
                </a:lnTo>
                <a:lnTo>
                  <a:pt x="312" y="1341"/>
                </a:lnTo>
                <a:lnTo>
                  <a:pt x="317" y="1328"/>
                </a:lnTo>
                <a:lnTo>
                  <a:pt x="318" y="1325"/>
                </a:lnTo>
                <a:lnTo>
                  <a:pt x="314" y="1320"/>
                </a:lnTo>
                <a:lnTo>
                  <a:pt x="307" y="1314"/>
                </a:lnTo>
                <a:lnTo>
                  <a:pt x="292" y="1300"/>
                </a:lnTo>
                <a:lnTo>
                  <a:pt x="279" y="1288"/>
                </a:lnTo>
                <a:lnTo>
                  <a:pt x="264" y="1274"/>
                </a:lnTo>
                <a:lnTo>
                  <a:pt x="250" y="1260"/>
                </a:lnTo>
                <a:lnTo>
                  <a:pt x="233" y="1243"/>
                </a:lnTo>
                <a:lnTo>
                  <a:pt x="216" y="1227"/>
                </a:lnTo>
                <a:lnTo>
                  <a:pt x="199" y="1210"/>
                </a:lnTo>
                <a:lnTo>
                  <a:pt x="182" y="1193"/>
                </a:lnTo>
                <a:lnTo>
                  <a:pt x="204" y="1145"/>
                </a:lnTo>
                <a:lnTo>
                  <a:pt x="228" y="1098"/>
                </a:lnTo>
                <a:lnTo>
                  <a:pt x="253" y="1052"/>
                </a:lnTo>
                <a:lnTo>
                  <a:pt x="279" y="1006"/>
                </a:lnTo>
                <a:lnTo>
                  <a:pt x="306" y="960"/>
                </a:lnTo>
                <a:lnTo>
                  <a:pt x="335" y="915"/>
                </a:lnTo>
                <a:lnTo>
                  <a:pt x="364" y="873"/>
                </a:lnTo>
                <a:lnTo>
                  <a:pt x="393" y="831"/>
                </a:lnTo>
                <a:lnTo>
                  <a:pt x="403" y="819"/>
                </a:lnTo>
                <a:lnTo>
                  <a:pt x="412" y="806"/>
                </a:lnTo>
                <a:lnTo>
                  <a:pt x="421" y="794"/>
                </a:lnTo>
                <a:lnTo>
                  <a:pt x="431" y="781"/>
                </a:lnTo>
                <a:lnTo>
                  <a:pt x="506" y="902"/>
                </a:lnTo>
                <a:lnTo>
                  <a:pt x="488" y="927"/>
                </a:lnTo>
                <a:lnTo>
                  <a:pt x="468" y="956"/>
                </a:lnTo>
                <a:lnTo>
                  <a:pt x="447" y="986"/>
                </a:lnTo>
                <a:lnTo>
                  <a:pt x="430" y="1013"/>
                </a:lnTo>
                <a:lnTo>
                  <a:pt x="412" y="1042"/>
                </a:lnTo>
                <a:lnTo>
                  <a:pt x="392" y="1075"/>
                </a:lnTo>
                <a:lnTo>
                  <a:pt x="372" y="1109"/>
                </a:lnTo>
                <a:lnTo>
                  <a:pt x="355" y="1140"/>
                </a:lnTo>
                <a:lnTo>
                  <a:pt x="389" y="1174"/>
                </a:lnTo>
                <a:lnTo>
                  <a:pt x="404" y="1144"/>
                </a:lnTo>
                <a:lnTo>
                  <a:pt x="420" y="1115"/>
                </a:lnTo>
                <a:lnTo>
                  <a:pt x="436" y="1088"/>
                </a:lnTo>
                <a:lnTo>
                  <a:pt x="453" y="1059"/>
                </a:lnTo>
                <a:lnTo>
                  <a:pt x="471" y="1032"/>
                </a:lnTo>
                <a:lnTo>
                  <a:pt x="488" y="1005"/>
                </a:lnTo>
                <a:lnTo>
                  <a:pt x="507" y="978"/>
                </a:lnTo>
                <a:lnTo>
                  <a:pt x="526" y="951"/>
                </a:lnTo>
                <a:lnTo>
                  <a:pt x="534" y="940"/>
                </a:lnTo>
                <a:lnTo>
                  <a:pt x="542" y="929"/>
                </a:lnTo>
                <a:lnTo>
                  <a:pt x="550" y="919"/>
                </a:lnTo>
                <a:lnTo>
                  <a:pt x="558" y="907"/>
                </a:lnTo>
                <a:lnTo>
                  <a:pt x="560" y="905"/>
                </a:lnTo>
                <a:lnTo>
                  <a:pt x="557" y="899"/>
                </a:lnTo>
                <a:lnTo>
                  <a:pt x="554" y="894"/>
                </a:lnTo>
                <a:lnTo>
                  <a:pt x="543" y="877"/>
                </a:lnTo>
                <a:lnTo>
                  <a:pt x="532" y="859"/>
                </a:lnTo>
                <a:lnTo>
                  <a:pt x="521" y="841"/>
                </a:lnTo>
                <a:lnTo>
                  <a:pt x="510" y="824"/>
                </a:lnTo>
                <a:lnTo>
                  <a:pt x="499" y="804"/>
                </a:lnTo>
                <a:lnTo>
                  <a:pt x="487" y="784"/>
                </a:lnTo>
                <a:lnTo>
                  <a:pt x="475" y="762"/>
                </a:lnTo>
                <a:lnTo>
                  <a:pt x="464" y="742"/>
                </a:lnTo>
                <a:lnTo>
                  <a:pt x="500" y="699"/>
                </a:lnTo>
                <a:lnTo>
                  <a:pt x="538" y="655"/>
                </a:lnTo>
                <a:lnTo>
                  <a:pt x="578" y="614"/>
                </a:lnTo>
                <a:lnTo>
                  <a:pt x="620" y="572"/>
                </a:lnTo>
                <a:lnTo>
                  <a:pt x="661" y="533"/>
                </a:lnTo>
                <a:lnTo>
                  <a:pt x="705" y="494"/>
                </a:lnTo>
                <a:lnTo>
                  <a:pt x="748" y="458"/>
                </a:lnTo>
                <a:lnTo>
                  <a:pt x="791" y="424"/>
                </a:lnTo>
                <a:lnTo>
                  <a:pt x="801" y="417"/>
                </a:lnTo>
                <a:lnTo>
                  <a:pt x="809" y="409"/>
                </a:lnTo>
                <a:lnTo>
                  <a:pt x="827" y="469"/>
                </a:lnTo>
                <a:lnTo>
                  <a:pt x="852" y="544"/>
                </a:lnTo>
                <a:lnTo>
                  <a:pt x="827" y="565"/>
                </a:lnTo>
                <a:lnTo>
                  <a:pt x="800" y="587"/>
                </a:lnTo>
                <a:lnTo>
                  <a:pt x="773" y="611"/>
                </a:lnTo>
                <a:lnTo>
                  <a:pt x="749" y="633"/>
                </a:lnTo>
                <a:lnTo>
                  <a:pt x="724" y="656"/>
                </a:lnTo>
                <a:lnTo>
                  <a:pt x="696" y="683"/>
                </a:lnTo>
                <a:lnTo>
                  <a:pt x="669" y="710"/>
                </a:lnTo>
                <a:lnTo>
                  <a:pt x="644" y="736"/>
                </a:lnTo>
                <a:lnTo>
                  <a:pt x="668" y="777"/>
                </a:lnTo>
                <a:lnTo>
                  <a:pt x="690" y="753"/>
                </a:lnTo>
                <a:lnTo>
                  <a:pt x="713" y="729"/>
                </a:lnTo>
                <a:lnTo>
                  <a:pt x="736" y="706"/>
                </a:lnTo>
                <a:lnTo>
                  <a:pt x="759" y="684"/>
                </a:lnTo>
                <a:lnTo>
                  <a:pt x="784" y="661"/>
                </a:lnTo>
                <a:lnTo>
                  <a:pt x="808" y="640"/>
                </a:lnTo>
                <a:lnTo>
                  <a:pt x="833" y="619"/>
                </a:lnTo>
                <a:lnTo>
                  <a:pt x="858" y="598"/>
                </a:lnTo>
                <a:lnTo>
                  <a:pt x="869" y="589"/>
                </a:lnTo>
                <a:lnTo>
                  <a:pt x="879" y="581"/>
                </a:lnTo>
                <a:lnTo>
                  <a:pt x="890" y="572"/>
                </a:lnTo>
                <a:lnTo>
                  <a:pt x="901" y="564"/>
                </a:lnTo>
                <a:lnTo>
                  <a:pt x="903" y="561"/>
                </a:lnTo>
                <a:lnTo>
                  <a:pt x="901" y="554"/>
                </a:lnTo>
                <a:lnTo>
                  <a:pt x="900" y="549"/>
                </a:lnTo>
                <a:lnTo>
                  <a:pt x="893" y="530"/>
                </a:lnTo>
                <a:lnTo>
                  <a:pt x="887" y="510"/>
                </a:lnTo>
                <a:lnTo>
                  <a:pt x="881" y="490"/>
                </a:lnTo>
                <a:lnTo>
                  <a:pt x="876" y="471"/>
                </a:lnTo>
                <a:lnTo>
                  <a:pt x="870" y="449"/>
                </a:lnTo>
                <a:lnTo>
                  <a:pt x="863" y="425"/>
                </a:lnTo>
                <a:lnTo>
                  <a:pt x="857" y="402"/>
                </a:lnTo>
                <a:lnTo>
                  <a:pt x="852" y="380"/>
                </a:lnTo>
                <a:lnTo>
                  <a:pt x="894" y="350"/>
                </a:lnTo>
                <a:lnTo>
                  <a:pt x="938" y="320"/>
                </a:lnTo>
                <a:lnTo>
                  <a:pt x="982" y="292"/>
                </a:lnTo>
                <a:lnTo>
                  <a:pt x="1029" y="266"/>
                </a:lnTo>
                <a:lnTo>
                  <a:pt x="1075" y="240"/>
                </a:lnTo>
                <a:lnTo>
                  <a:pt x="1122" y="216"/>
                </a:lnTo>
                <a:lnTo>
                  <a:pt x="1169" y="194"/>
                </a:lnTo>
                <a:lnTo>
                  <a:pt x="1215" y="172"/>
                </a:lnTo>
                <a:lnTo>
                  <a:pt x="1229" y="166"/>
                </a:lnTo>
                <a:lnTo>
                  <a:pt x="1244" y="160"/>
                </a:lnTo>
                <a:lnTo>
                  <a:pt x="1258" y="153"/>
                </a:lnTo>
                <a:lnTo>
                  <a:pt x="1272" y="148"/>
                </a:lnTo>
                <a:lnTo>
                  <a:pt x="1274" y="206"/>
                </a:lnTo>
                <a:lnTo>
                  <a:pt x="1278" y="289"/>
                </a:lnTo>
                <a:lnTo>
                  <a:pt x="1249" y="302"/>
                </a:lnTo>
                <a:lnTo>
                  <a:pt x="1216" y="317"/>
                </a:lnTo>
                <a:lnTo>
                  <a:pt x="1184" y="333"/>
                </a:lnTo>
                <a:lnTo>
                  <a:pt x="1155" y="348"/>
                </a:lnTo>
                <a:lnTo>
                  <a:pt x="1125" y="364"/>
                </a:lnTo>
                <a:lnTo>
                  <a:pt x="1092" y="383"/>
                </a:lnTo>
                <a:lnTo>
                  <a:pt x="1058" y="402"/>
                </a:lnTo>
                <a:lnTo>
                  <a:pt x="1028" y="420"/>
                </a:lnTo>
                <a:lnTo>
                  <a:pt x="1040" y="466"/>
                </a:lnTo>
                <a:lnTo>
                  <a:pt x="1068" y="449"/>
                </a:lnTo>
                <a:lnTo>
                  <a:pt x="1096" y="432"/>
                </a:lnTo>
                <a:lnTo>
                  <a:pt x="1124" y="416"/>
                </a:lnTo>
                <a:lnTo>
                  <a:pt x="1153" y="400"/>
                </a:lnTo>
                <a:lnTo>
                  <a:pt x="1181" y="384"/>
                </a:lnTo>
                <a:lnTo>
                  <a:pt x="1211" y="370"/>
                </a:lnTo>
                <a:lnTo>
                  <a:pt x="1240" y="355"/>
                </a:lnTo>
                <a:lnTo>
                  <a:pt x="1270" y="342"/>
                </a:lnTo>
                <a:lnTo>
                  <a:pt x="1282" y="336"/>
                </a:lnTo>
                <a:lnTo>
                  <a:pt x="1295" y="331"/>
                </a:lnTo>
                <a:lnTo>
                  <a:pt x="1307" y="325"/>
                </a:lnTo>
                <a:lnTo>
                  <a:pt x="1319" y="320"/>
                </a:lnTo>
                <a:lnTo>
                  <a:pt x="1323" y="319"/>
                </a:lnTo>
                <a:lnTo>
                  <a:pt x="1323" y="313"/>
                </a:lnTo>
                <a:lnTo>
                  <a:pt x="1323" y="307"/>
                </a:lnTo>
                <a:lnTo>
                  <a:pt x="1322" y="286"/>
                </a:lnTo>
                <a:lnTo>
                  <a:pt x="1321" y="266"/>
                </a:lnTo>
                <a:lnTo>
                  <a:pt x="1321" y="245"/>
                </a:lnTo>
                <a:lnTo>
                  <a:pt x="1319" y="224"/>
                </a:lnTo>
                <a:lnTo>
                  <a:pt x="1319" y="201"/>
                </a:lnTo>
                <a:lnTo>
                  <a:pt x="1319" y="178"/>
                </a:lnTo>
                <a:lnTo>
                  <a:pt x="1319" y="153"/>
                </a:lnTo>
                <a:lnTo>
                  <a:pt x="1321" y="130"/>
                </a:lnTo>
                <a:lnTo>
                  <a:pt x="1371" y="111"/>
                </a:lnTo>
                <a:lnTo>
                  <a:pt x="1422" y="94"/>
                </a:lnTo>
                <a:lnTo>
                  <a:pt x="1475" y="79"/>
                </a:lnTo>
                <a:lnTo>
                  <a:pt x="1527" y="64"/>
                </a:lnTo>
                <a:lnTo>
                  <a:pt x="1580" y="51"/>
                </a:lnTo>
                <a:lnTo>
                  <a:pt x="1633" y="39"/>
                </a:lnTo>
                <a:lnTo>
                  <a:pt x="1686" y="30"/>
                </a:lnTo>
                <a:lnTo>
                  <a:pt x="1737" y="21"/>
                </a:lnTo>
                <a:lnTo>
                  <a:pt x="1750" y="20"/>
                </a:lnTo>
                <a:lnTo>
                  <a:pt x="1762" y="18"/>
                </a:lnTo>
                <a:lnTo>
                  <a:pt x="1774" y="16"/>
                </a:lnTo>
                <a:lnTo>
                  <a:pt x="1787" y="15"/>
                </a:lnTo>
                <a:lnTo>
                  <a:pt x="1755" y="153"/>
                </a:lnTo>
                <a:lnTo>
                  <a:pt x="1723" y="158"/>
                </a:lnTo>
                <a:lnTo>
                  <a:pt x="1688" y="164"/>
                </a:lnTo>
                <a:lnTo>
                  <a:pt x="1653" y="171"/>
                </a:lnTo>
                <a:lnTo>
                  <a:pt x="1621" y="178"/>
                </a:lnTo>
                <a:lnTo>
                  <a:pt x="1588" y="185"/>
                </a:lnTo>
                <a:lnTo>
                  <a:pt x="1551" y="195"/>
                </a:lnTo>
                <a:lnTo>
                  <a:pt x="1514" y="205"/>
                </a:lnTo>
                <a:lnTo>
                  <a:pt x="1480" y="215"/>
                </a:lnTo>
                <a:lnTo>
                  <a:pt x="1480" y="263"/>
                </a:lnTo>
                <a:lnTo>
                  <a:pt x="1511" y="252"/>
                </a:lnTo>
                <a:lnTo>
                  <a:pt x="1543" y="244"/>
                </a:lnTo>
                <a:lnTo>
                  <a:pt x="1575" y="235"/>
                </a:lnTo>
                <a:lnTo>
                  <a:pt x="1605" y="228"/>
                </a:lnTo>
                <a:lnTo>
                  <a:pt x="1637" y="220"/>
                </a:lnTo>
                <a:lnTo>
                  <a:pt x="1669" y="213"/>
                </a:lnTo>
                <a:lnTo>
                  <a:pt x="1701" y="207"/>
                </a:lnTo>
                <a:lnTo>
                  <a:pt x="1734" y="202"/>
                </a:lnTo>
                <a:lnTo>
                  <a:pt x="1747" y="200"/>
                </a:lnTo>
                <a:lnTo>
                  <a:pt x="1761" y="198"/>
                </a:lnTo>
                <a:lnTo>
                  <a:pt x="1774" y="196"/>
                </a:lnTo>
                <a:lnTo>
                  <a:pt x="1787" y="194"/>
                </a:lnTo>
                <a:lnTo>
                  <a:pt x="1791" y="194"/>
                </a:lnTo>
                <a:lnTo>
                  <a:pt x="1791" y="194"/>
                </a:lnTo>
                <a:lnTo>
                  <a:pt x="1793" y="186"/>
                </a:lnTo>
                <a:lnTo>
                  <a:pt x="1795" y="181"/>
                </a:lnTo>
                <a:lnTo>
                  <a:pt x="1799" y="161"/>
                </a:lnTo>
                <a:lnTo>
                  <a:pt x="1803" y="141"/>
                </a:lnTo>
                <a:lnTo>
                  <a:pt x="1807" y="121"/>
                </a:lnTo>
                <a:lnTo>
                  <a:pt x="1813" y="101"/>
                </a:lnTo>
                <a:lnTo>
                  <a:pt x="1818" y="79"/>
                </a:lnTo>
                <a:lnTo>
                  <a:pt x="1824" y="55"/>
                </a:lnTo>
                <a:lnTo>
                  <a:pt x="1831" y="33"/>
                </a:lnTo>
                <a:lnTo>
                  <a:pt x="1837" y="10"/>
                </a:lnTo>
                <a:lnTo>
                  <a:pt x="1889" y="5"/>
                </a:lnTo>
                <a:lnTo>
                  <a:pt x="1941" y="2"/>
                </a:lnTo>
                <a:lnTo>
                  <a:pt x="1995" y="0"/>
                </a:lnTo>
                <a:lnTo>
                  <a:pt x="2048" y="0"/>
                </a:lnTo>
                <a:lnTo>
                  <a:pt x="2101" y="1"/>
                </a:lnTo>
                <a:lnTo>
                  <a:pt x="2154" y="3"/>
                </a:lnTo>
                <a:lnTo>
                  <a:pt x="2205" y="8"/>
                </a:lnTo>
                <a:lnTo>
                  <a:pt x="2256" y="12"/>
                </a:lnTo>
                <a:lnTo>
                  <a:pt x="2272" y="14"/>
                </a:lnTo>
                <a:lnTo>
                  <a:pt x="2287" y="15"/>
                </a:lnTo>
                <a:lnTo>
                  <a:pt x="2302" y="17"/>
                </a:lnTo>
                <a:lnTo>
                  <a:pt x="2318" y="19"/>
                </a:lnTo>
                <a:lnTo>
                  <a:pt x="2252" y="145"/>
                </a:lnTo>
                <a:lnTo>
                  <a:pt x="2220" y="141"/>
                </a:lnTo>
                <a:lnTo>
                  <a:pt x="2185" y="138"/>
                </a:lnTo>
                <a:lnTo>
                  <a:pt x="2149" y="136"/>
                </a:lnTo>
                <a:lnTo>
                  <a:pt x="2116" y="134"/>
                </a:lnTo>
                <a:lnTo>
                  <a:pt x="2083" y="133"/>
                </a:lnTo>
                <a:lnTo>
                  <a:pt x="2043" y="133"/>
                </a:lnTo>
                <a:lnTo>
                  <a:pt x="2005" y="133"/>
                </a:lnTo>
                <a:lnTo>
                  <a:pt x="1970" y="133"/>
                </a:lnTo>
                <a:lnTo>
                  <a:pt x="1957" y="179"/>
                </a:lnTo>
                <a:lnTo>
                  <a:pt x="1990" y="178"/>
                </a:lnTo>
                <a:lnTo>
                  <a:pt x="2023" y="178"/>
                </a:lnTo>
                <a:lnTo>
                  <a:pt x="2056" y="178"/>
                </a:lnTo>
                <a:lnTo>
                  <a:pt x="2088" y="178"/>
                </a:lnTo>
                <a:lnTo>
                  <a:pt x="2121" y="179"/>
                </a:lnTo>
                <a:lnTo>
                  <a:pt x="2153" y="181"/>
                </a:lnTo>
                <a:lnTo>
                  <a:pt x="2186" y="183"/>
                </a:lnTo>
                <a:lnTo>
                  <a:pt x="2219" y="186"/>
                </a:lnTo>
                <a:lnTo>
                  <a:pt x="2233" y="188"/>
                </a:lnTo>
                <a:lnTo>
                  <a:pt x="2248" y="189"/>
                </a:lnTo>
                <a:lnTo>
                  <a:pt x="2261" y="191"/>
                </a:lnTo>
                <a:lnTo>
                  <a:pt x="2276" y="192"/>
                </a:lnTo>
                <a:lnTo>
                  <a:pt x="2278" y="188"/>
                </a:lnTo>
                <a:lnTo>
                  <a:pt x="2282" y="183"/>
                </a:lnTo>
                <a:lnTo>
                  <a:pt x="2291" y="165"/>
                </a:lnTo>
                <a:lnTo>
                  <a:pt x="2301" y="146"/>
                </a:lnTo>
                <a:lnTo>
                  <a:pt x="2311" y="128"/>
                </a:lnTo>
                <a:lnTo>
                  <a:pt x="2321" y="110"/>
                </a:lnTo>
                <a:lnTo>
                  <a:pt x="2333" y="89"/>
                </a:lnTo>
                <a:lnTo>
                  <a:pt x="2344" y="69"/>
                </a:lnTo>
                <a:lnTo>
                  <a:pt x="2356" y="48"/>
                </a:lnTo>
                <a:lnTo>
                  <a:pt x="2369" y="28"/>
                </a:lnTo>
                <a:lnTo>
                  <a:pt x="2424" y="37"/>
                </a:lnTo>
                <a:lnTo>
                  <a:pt x="2480" y="49"/>
                </a:lnTo>
                <a:lnTo>
                  <a:pt x="2537" y="63"/>
                </a:lnTo>
                <a:lnTo>
                  <a:pt x="2593" y="78"/>
                </a:lnTo>
                <a:lnTo>
                  <a:pt x="2649" y="95"/>
                </a:lnTo>
                <a:lnTo>
                  <a:pt x="2704" y="113"/>
                </a:lnTo>
                <a:lnTo>
                  <a:pt x="2757" y="132"/>
                </a:lnTo>
                <a:lnTo>
                  <a:pt x="2808" y="152"/>
                </a:lnTo>
                <a:lnTo>
                  <a:pt x="2808" y="152"/>
                </a:lnTo>
                <a:lnTo>
                  <a:pt x="2818" y="156"/>
                </a:lnTo>
                <a:lnTo>
                  <a:pt x="2829" y="161"/>
                </a:lnTo>
                <a:lnTo>
                  <a:pt x="2787" y="206"/>
                </a:lnTo>
                <a:lnTo>
                  <a:pt x="2733" y="266"/>
                </a:lnTo>
                <a:lnTo>
                  <a:pt x="2700" y="253"/>
                </a:lnTo>
                <a:lnTo>
                  <a:pt x="2668" y="241"/>
                </a:lnTo>
                <a:lnTo>
                  <a:pt x="2633" y="230"/>
                </a:lnTo>
                <a:lnTo>
                  <a:pt x="2601" y="219"/>
                </a:lnTo>
                <a:lnTo>
                  <a:pt x="2567" y="208"/>
                </a:lnTo>
                <a:lnTo>
                  <a:pt x="2532" y="199"/>
                </a:lnTo>
                <a:lnTo>
                  <a:pt x="2498" y="190"/>
                </a:lnTo>
                <a:lnTo>
                  <a:pt x="2464" y="182"/>
                </a:lnTo>
                <a:lnTo>
                  <a:pt x="2440" y="222"/>
                </a:lnTo>
                <a:lnTo>
                  <a:pt x="2479" y="231"/>
                </a:lnTo>
                <a:lnTo>
                  <a:pt x="2518" y="241"/>
                </a:lnTo>
                <a:lnTo>
                  <a:pt x="2556" y="252"/>
                </a:lnTo>
                <a:lnTo>
                  <a:pt x="2594" y="264"/>
                </a:lnTo>
                <a:lnTo>
                  <a:pt x="2632" y="275"/>
                </a:lnTo>
                <a:lnTo>
                  <a:pt x="2670" y="289"/>
                </a:lnTo>
                <a:lnTo>
                  <a:pt x="2707" y="303"/>
                </a:lnTo>
                <a:lnTo>
                  <a:pt x="2744" y="318"/>
                </a:lnTo>
                <a:lnTo>
                  <a:pt x="2876" y="183"/>
                </a:lnTo>
                <a:lnTo>
                  <a:pt x="2924" y="204"/>
                </a:lnTo>
                <a:lnTo>
                  <a:pt x="2971" y="228"/>
                </a:lnTo>
                <a:lnTo>
                  <a:pt x="3017" y="253"/>
                </a:lnTo>
                <a:lnTo>
                  <a:pt x="3063" y="280"/>
                </a:lnTo>
                <a:lnTo>
                  <a:pt x="3109" y="306"/>
                </a:lnTo>
                <a:lnTo>
                  <a:pt x="3153" y="335"/>
                </a:lnTo>
                <a:lnTo>
                  <a:pt x="3196" y="365"/>
                </a:lnTo>
                <a:lnTo>
                  <a:pt x="3237" y="394"/>
                </a:lnTo>
                <a:lnTo>
                  <a:pt x="3250" y="403"/>
                </a:lnTo>
                <a:lnTo>
                  <a:pt x="3263" y="413"/>
                </a:lnTo>
                <a:lnTo>
                  <a:pt x="3275" y="421"/>
                </a:lnTo>
                <a:lnTo>
                  <a:pt x="3287" y="431"/>
                </a:lnTo>
                <a:lnTo>
                  <a:pt x="3237" y="461"/>
                </a:lnTo>
                <a:lnTo>
                  <a:pt x="3167" y="507"/>
                </a:lnTo>
                <a:lnTo>
                  <a:pt x="3142" y="488"/>
                </a:lnTo>
                <a:lnTo>
                  <a:pt x="3113" y="468"/>
                </a:lnTo>
                <a:lnTo>
                  <a:pt x="3083" y="448"/>
                </a:lnTo>
                <a:lnTo>
                  <a:pt x="3056" y="430"/>
                </a:lnTo>
                <a:lnTo>
                  <a:pt x="3027" y="412"/>
                </a:lnTo>
                <a:lnTo>
                  <a:pt x="2994" y="392"/>
                </a:lnTo>
                <a:lnTo>
                  <a:pt x="2960" y="373"/>
                </a:lnTo>
                <a:lnTo>
                  <a:pt x="2929" y="356"/>
                </a:lnTo>
                <a:lnTo>
                  <a:pt x="2895" y="389"/>
                </a:lnTo>
                <a:lnTo>
                  <a:pt x="2925" y="404"/>
                </a:lnTo>
                <a:lnTo>
                  <a:pt x="2953" y="420"/>
                </a:lnTo>
                <a:lnTo>
                  <a:pt x="2981" y="437"/>
                </a:lnTo>
                <a:lnTo>
                  <a:pt x="3010" y="454"/>
                </a:lnTo>
                <a:lnTo>
                  <a:pt x="3037" y="471"/>
                </a:lnTo>
                <a:lnTo>
                  <a:pt x="3064" y="489"/>
                </a:lnTo>
                <a:lnTo>
                  <a:pt x="3091" y="507"/>
                </a:lnTo>
                <a:lnTo>
                  <a:pt x="3118" y="526"/>
                </a:lnTo>
                <a:lnTo>
                  <a:pt x="3129" y="534"/>
                </a:lnTo>
                <a:lnTo>
                  <a:pt x="3140" y="542"/>
                </a:lnTo>
                <a:lnTo>
                  <a:pt x="3150" y="550"/>
                </a:lnTo>
                <a:lnTo>
                  <a:pt x="3162" y="558"/>
                </a:lnTo>
                <a:lnTo>
                  <a:pt x="3164" y="560"/>
                </a:lnTo>
                <a:lnTo>
                  <a:pt x="3169" y="557"/>
                </a:lnTo>
                <a:lnTo>
                  <a:pt x="3175" y="554"/>
                </a:lnTo>
                <a:lnTo>
                  <a:pt x="3192" y="543"/>
                </a:lnTo>
                <a:lnTo>
                  <a:pt x="3210" y="533"/>
                </a:lnTo>
                <a:lnTo>
                  <a:pt x="3228" y="521"/>
                </a:lnTo>
                <a:lnTo>
                  <a:pt x="3245" y="511"/>
                </a:lnTo>
                <a:lnTo>
                  <a:pt x="3265" y="499"/>
                </a:lnTo>
                <a:lnTo>
                  <a:pt x="3285" y="487"/>
                </a:lnTo>
                <a:lnTo>
                  <a:pt x="3306" y="475"/>
                </a:lnTo>
                <a:lnTo>
                  <a:pt x="3327" y="464"/>
                </a:lnTo>
                <a:lnTo>
                  <a:pt x="3367" y="497"/>
                </a:lnTo>
                <a:lnTo>
                  <a:pt x="3406" y="533"/>
                </a:lnTo>
                <a:lnTo>
                  <a:pt x="3446" y="569"/>
                </a:lnTo>
                <a:lnTo>
                  <a:pt x="3484" y="607"/>
                </a:lnTo>
                <a:lnTo>
                  <a:pt x="3521" y="645"/>
                </a:lnTo>
                <a:lnTo>
                  <a:pt x="3556" y="685"/>
                </a:lnTo>
                <a:lnTo>
                  <a:pt x="3591" y="724"/>
                </a:lnTo>
                <a:lnTo>
                  <a:pt x="3623" y="764"/>
                </a:lnTo>
                <a:lnTo>
                  <a:pt x="3633" y="775"/>
                </a:lnTo>
                <a:lnTo>
                  <a:pt x="3641" y="787"/>
                </a:lnTo>
                <a:lnTo>
                  <a:pt x="3650" y="798"/>
                </a:lnTo>
                <a:lnTo>
                  <a:pt x="3659" y="810"/>
                </a:lnTo>
                <a:lnTo>
                  <a:pt x="3603" y="827"/>
                </a:lnTo>
                <a:lnTo>
                  <a:pt x="3524" y="852"/>
                </a:lnTo>
                <a:lnTo>
                  <a:pt x="3504" y="827"/>
                </a:lnTo>
                <a:lnTo>
                  <a:pt x="3482" y="801"/>
                </a:lnTo>
                <a:lnTo>
                  <a:pt x="3457" y="773"/>
                </a:lnTo>
                <a:lnTo>
                  <a:pt x="3436" y="749"/>
                </a:lnTo>
                <a:lnTo>
                  <a:pt x="3413" y="724"/>
                </a:lnTo>
                <a:lnTo>
                  <a:pt x="3386" y="696"/>
                </a:lnTo>
                <a:lnTo>
                  <a:pt x="3359" y="669"/>
                </a:lnTo>
                <a:lnTo>
                  <a:pt x="3333" y="644"/>
                </a:lnTo>
                <a:lnTo>
                  <a:pt x="3292" y="668"/>
                </a:lnTo>
                <a:lnTo>
                  <a:pt x="3316" y="690"/>
                </a:lnTo>
                <a:lnTo>
                  <a:pt x="3339" y="713"/>
                </a:lnTo>
                <a:lnTo>
                  <a:pt x="3363" y="737"/>
                </a:lnTo>
                <a:lnTo>
                  <a:pt x="3385" y="760"/>
                </a:lnTo>
                <a:lnTo>
                  <a:pt x="3407" y="784"/>
                </a:lnTo>
                <a:lnTo>
                  <a:pt x="3429" y="808"/>
                </a:lnTo>
                <a:lnTo>
                  <a:pt x="3450" y="833"/>
                </a:lnTo>
                <a:lnTo>
                  <a:pt x="3471" y="858"/>
                </a:lnTo>
                <a:lnTo>
                  <a:pt x="3480" y="869"/>
                </a:lnTo>
                <a:lnTo>
                  <a:pt x="3488" y="879"/>
                </a:lnTo>
                <a:lnTo>
                  <a:pt x="3497" y="890"/>
                </a:lnTo>
                <a:lnTo>
                  <a:pt x="3505" y="901"/>
                </a:lnTo>
                <a:lnTo>
                  <a:pt x="3507" y="903"/>
                </a:lnTo>
                <a:lnTo>
                  <a:pt x="3513" y="902"/>
                </a:lnTo>
                <a:lnTo>
                  <a:pt x="3522" y="898"/>
                </a:lnTo>
                <a:lnTo>
                  <a:pt x="3540" y="893"/>
                </a:lnTo>
                <a:lnTo>
                  <a:pt x="3559" y="888"/>
                </a:lnTo>
                <a:lnTo>
                  <a:pt x="3579" y="881"/>
                </a:lnTo>
                <a:lnTo>
                  <a:pt x="3598" y="876"/>
                </a:lnTo>
                <a:lnTo>
                  <a:pt x="3620" y="870"/>
                </a:lnTo>
                <a:lnTo>
                  <a:pt x="3643" y="863"/>
                </a:lnTo>
                <a:lnTo>
                  <a:pt x="3667" y="857"/>
                </a:lnTo>
                <a:lnTo>
                  <a:pt x="3689" y="852"/>
                </a:lnTo>
                <a:lnTo>
                  <a:pt x="3719" y="894"/>
                </a:lnTo>
                <a:lnTo>
                  <a:pt x="3749" y="938"/>
                </a:lnTo>
                <a:lnTo>
                  <a:pt x="3776" y="983"/>
                </a:lnTo>
                <a:lnTo>
                  <a:pt x="3803" y="1029"/>
                </a:lnTo>
                <a:lnTo>
                  <a:pt x="3828" y="1076"/>
                </a:lnTo>
                <a:lnTo>
                  <a:pt x="3853" y="1123"/>
                </a:lnTo>
                <a:lnTo>
                  <a:pt x="3876" y="1170"/>
                </a:lnTo>
                <a:lnTo>
                  <a:pt x="3896" y="1215"/>
                </a:lnTo>
                <a:lnTo>
                  <a:pt x="3903" y="1229"/>
                </a:lnTo>
                <a:lnTo>
                  <a:pt x="3909" y="1244"/>
                </a:lnTo>
                <a:lnTo>
                  <a:pt x="3916" y="1258"/>
                </a:lnTo>
                <a:lnTo>
                  <a:pt x="3921" y="1272"/>
                </a:lnTo>
                <a:lnTo>
                  <a:pt x="3780" y="1278"/>
                </a:lnTo>
                <a:lnTo>
                  <a:pt x="3767" y="1249"/>
                </a:lnTo>
                <a:lnTo>
                  <a:pt x="3752" y="1216"/>
                </a:lnTo>
                <a:lnTo>
                  <a:pt x="3736" y="1184"/>
                </a:lnTo>
                <a:lnTo>
                  <a:pt x="3721" y="1155"/>
                </a:lnTo>
                <a:lnTo>
                  <a:pt x="3705" y="1126"/>
                </a:lnTo>
                <a:lnTo>
                  <a:pt x="3686" y="1092"/>
                </a:lnTo>
                <a:lnTo>
                  <a:pt x="3667" y="1058"/>
                </a:lnTo>
                <a:lnTo>
                  <a:pt x="3649" y="1028"/>
                </a:lnTo>
                <a:lnTo>
                  <a:pt x="3603" y="1040"/>
                </a:lnTo>
                <a:lnTo>
                  <a:pt x="3620" y="1067"/>
                </a:lnTo>
                <a:lnTo>
                  <a:pt x="3637" y="1096"/>
                </a:lnTo>
                <a:lnTo>
                  <a:pt x="3653" y="1125"/>
                </a:lnTo>
                <a:lnTo>
                  <a:pt x="3669" y="1153"/>
                </a:lnTo>
                <a:lnTo>
                  <a:pt x="3685" y="1181"/>
                </a:lnTo>
                <a:lnTo>
                  <a:pt x="3699" y="1211"/>
                </a:lnTo>
                <a:lnTo>
                  <a:pt x="3714" y="1240"/>
                </a:lnTo>
                <a:lnTo>
                  <a:pt x="3726" y="1271"/>
                </a:lnTo>
                <a:lnTo>
                  <a:pt x="3733" y="1282"/>
                </a:lnTo>
                <a:lnTo>
                  <a:pt x="3738" y="1295"/>
                </a:lnTo>
                <a:lnTo>
                  <a:pt x="3743" y="1307"/>
                </a:lnTo>
                <a:lnTo>
                  <a:pt x="3749" y="1319"/>
                </a:lnTo>
                <a:lnTo>
                  <a:pt x="3750" y="1323"/>
                </a:lnTo>
                <a:lnTo>
                  <a:pt x="3756" y="1323"/>
                </a:lnTo>
                <a:lnTo>
                  <a:pt x="3761" y="1323"/>
                </a:lnTo>
                <a:lnTo>
                  <a:pt x="3783" y="1322"/>
                </a:lnTo>
                <a:lnTo>
                  <a:pt x="3803" y="1322"/>
                </a:lnTo>
                <a:lnTo>
                  <a:pt x="3824" y="1320"/>
                </a:lnTo>
                <a:lnTo>
                  <a:pt x="3844" y="1320"/>
                </a:lnTo>
                <a:lnTo>
                  <a:pt x="3868" y="1319"/>
                </a:lnTo>
                <a:lnTo>
                  <a:pt x="3891" y="1319"/>
                </a:lnTo>
                <a:lnTo>
                  <a:pt x="3916" y="1320"/>
                </a:lnTo>
                <a:lnTo>
                  <a:pt x="3939" y="1320"/>
                </a:lnTo>
                <a:lnTo>
                  <a:pt x="3959" y="1374"/>
                </a:lnTo>
                <a:lnTo>
                  <a:pt x="3976" y="1429"/>
                </a:lnTo>
                <a:lnTo>
                  <a:pt x="3993" y="1484"/>
                </a:lnTo>
                <a:lnTo>
                  <a:pt x="4008" y="1541"/>
                </a:lnTo>
                <a:lnTo>
                  <a:pt x="4021" y="1597"/>
                </a:lnTo>
                <a:lnTo>
                  <a:pt x="4033" y="1653"/>
                </a:lnTo>
                <a:lnTo>
                  <a:pt x="4043" y="1709"/>
                </a:lnTo>
                <a:lnTo>
                  <a:pt x="4051" y="1763"/>
                </a:lnTo>
                <a:lnTo>
                  <a:pt x="4053" y="1774"/>
                </a:lnTo>
                <a:lnTo>
                  <a:pt x="4054" y="1786"/>
                </a:lnTo>
                <a:lnTo>
                  <a:pt x="3994" y="1772"/>
                </a:lnTo>
                <a:lnTo>
                  <a:pt x="3994" y="1772"/>
                </a:lnTo>
                <a:lnTo>
                  <a:pt x="3916" y="1755"/>
                </a:lnTo>
                <a:lnTo>
                  <a:pt x="3911" y="1724"/>
                </a:lnTo>
                <a:lnTo>
                  <a:pt x="3905" y="1689"/>
                </a:lnTo>
                <a:lnTo>
                  <a:pt x="3898" y="1653"/>
                </a:lnTo>
                <a:lnTo>
                  <a:pt x="3891" y="1621"/>
                </a:lnTo>
                <a:lnTo>
                  <a:pt x="3884" y="1588"/>
                </a:lnTo>
                <a:lnTo>
                  <a:pt x="3874" y="1551"/>
                </a:lnTo>
                <a:lnTo>
                  <a:pt x="3864" y="1514"/>
                </a:lnTo>
                <a:lnTo>
                  <a:pt x="3854" y="1480"/>
                </a:lnTo>
                <a:lnTo>
                  <a:pt x="3806" y="1480"/>
                </a:lnTo>
                <a:lnTo>
                  <a:pt x="3817" y="1512"/>
                </a:lnTo>
                <a:lnTo>
                  <a:pt x="3825" y="1543"/>
                </a:lnTo>
                <a:lnTo>
                  <a:pt x="3834" y="1575"/>
                </a:lnTo>
                <a:lnTo>
                  <a:pt x="3841" y="1606"/>
                </a:lnTo>
                <a:lnTo>
                  <a:pt x="3849" y="1638"/>
                </a:lnTo>
                <a:lnTo>
                  <a:pt x="3856" y="1670"/>
                </a:lnTo>
                <a:lnTo>
                  <a:pt x="3861" y="1702"/>
                </a:lnTo>
                <a:lnTo>
                  <a:pt x="3867" y="1734"/>
                </a:lnTo>
                <a:lnTo>
                  <a:pt x="3869" y="1748"/>
                </a:lnTo>
                <a:lnTo>
                  <a:pt x="3871" y="1761"/>
                </a:lnTo>
                <a:lnTo>
                  <a:pt x="3873" y="1774"/>
                </a:lnTo>
                <a:lnTo>
                  <a:pt x="3875" y="1787"/>
                </a:lnTo>
                <a:lnTo>
                  <a:pt x="3875" y="1791"/>
                </a:lnTo>
                <a:lnTo>
                  <a:pt x="3884" y="1794"/>
                </a:lnTo>
                <a:lnTo>
                  <a:pt x="3889" y="1795"/>
                </a:lnTo>
                <a:lnTo>
                  <a:pt x="3908" y="1799"/>
                </a:lnTo>
                <a:lnTo>
                  <a:pt x="3928" y="1803"/>
                </a:lnTo>
                <a:lnTo>
                  <a:pt x="3948" y="1808"/>
                </a:lnTo>
                <a:lnTo>
                  <a:pt x="3968" y="1813"/>
                </a:lnTo>
                <a:lnTo>
                  <a:pt x="3990" y="1819"/>
                </a:lnTo>
                <a:lnTo>
                  <a:pt x="4013" y="1824"/>
                </a:lnTo>
                <a:lnTo>
                  <a:pt x="4036" y="1831"/>
                </a:lnTo>
                <a:lnTo>
                  <a:pt x="4059" y="1838"/>
                </a:lnTo>
                <a:lnTo>
                  <a:pt x="4063" y="1889"/>
                </a:lnTo>
                <a:lnTo>
                  <a:pt x="4067" y="1941"/>
                </a:lnTo>
                <a:lnTo>
                  <a:pt x="4069" y="1995"/>
                </a:lnTo>
                <a:lnTo>
                  <a:pt x="4069" y="2048"/>
                </a:lnTo>
                <a:lnTo>
                  <a:pt x="4068" y="2101"/>
                </a:lnTo>
                <a:lnTo>
                  <a:pt x="4066" y="2154"/>
                </a:lnTo>
                <a:lnTo>
                  <a:pt x="4061" y="2206"/>
                </a:lnTo>
                <a:lnTo>
                  <a:pt x="4057" y="2256"/>
                </a:lnTo>
                <a:lnTo>
                  <a:pt x="4055" y="2272"/>
                </a:lnTo>
                <a:lnTo>
                  <a:pt x="4054" y="2287"/>
                </a:lnTo>
                <a:lnTo>
                  <a:pt x="4052" y="2303"/>
                </a:lnTo>
                <a:lnTo>
                  <a:pt x="4050" y="2318"/>
                </a:lnTo>
                <a:lnTo>
                  <a:pt x="3999" y="2290"/>
                </a:lnTo>
                <a:lnTo>
                  <a:pt x="3924" y="2252"/>
                </a:lnTo>
                <a:lnTo>
                  <a:pt x="3927" y="2220"/>
                </a:lnTo>
                <a:lnTo>
                  <a:pt x="3931" y="2185"/>
                </a:lnTo>
                <a:lnTo>
                  <a:pt x="3933" y="2149"/>
                </a:lnTo>
                <a:lnTo>
                  <a:pt x="3935" y="2117"/>
                </a:lnTo>
                <a:lnTo>
                  <a:pt x="3936" y="2083"/>
                </a:lnTo>
                <a:lnTo>
                  <a:pt x="3936" y="2044"/>
                </a:lnTo>
                <a:lnTo>
                  <a:pt x="3936" y="2005"/>
                </a:lnTo>
                <a:lnTo>
                  <a:pt x="3936" y="1970"/>
                </a:lnTo>
                <a:lnTo>
                  <a:pt x="3890" y="1957"/>
                </a:lnTo>
                <a:lnTo>
                  <a:pt x="3891" y="1990"/>
                </a:lnTo>
                <a:lnTo>
                  <a:pt x="3891" y="2023"/>
                </a:lnTo>
                <a:lnTo>
                  <a:pt x="3891" y="2056"/>
                </a:lnTo>
                <a:lnTo>
                  <a:pt x="3891" y="2088"/>
                </a:lnTo>
                <a:lnTo>
                  <a:pt x="3890" y="2121"/>
                </a:lnTo>
                <a:lnTo>
                  <a:pt x="3888" y="2154"/>
                </a:lnTo>
                <a:lnTo>
                  <a:pt x="3886" y="2186"/>
                </a:lnTo>
                <a:lnTo>
                  <a:pt x="3883" y="2219"/>
                </a:lnTo>
                <a:lnTo>
                  <a:pt x="3881" y="2233"/>
                </a:lnTo>
                <a:lnTo>
                  <a:pt x="3879" y="2245"/>
                </a:lnTo>
                <a:lnTo>
                  <a:pt x="3878" y="2259"/>
                </a:lnTo>
                <a:lnTo>
                  <a:pt x="3876" y="2272"/>
                </a:lnTo>
                <a:lnTo>
                  <a:pt x="3876" y="2276"/>
                </a:lnTo>
                <a:lnTo>
                  <a:pt x="3881" y="2279"/>
                </a:lnTo>
                <a:lnTo>
                  <a:pt x="3886" y="2282"/>
                </a:lnTo>
                <a:lnTo>
                  <a:pt x="3904" y="2291"/>
                </a:lnTo>
                <a:lnTo>
                  <a:pt x="3923" y="2302"/>
                </a:lnTo>
                <a:lnTo>
                  <a:pt x="3941" y="2311"/>
                </a:lnTo>
                <a:lnTo>
                  <a:pt x="3959" y="2321"/>
                </a:lnTo>
                <a:lnTo>
                  <a:pt x="3979" y="2333"/>
                </a:lnTo>
                <a:lnTo>
                  <a:pt x="4000" y="2344"/>
                </a:lnTo>
                <a:lnTo>
                  <a:pt x="4021" y="2356"/>
                </a:lnTo>
                <a:lnTo>
                  <a:pt x="4041" y="2369"/>
                </a:lnTo>
                <a:lnTo>
                  <a:pt x="4033" y="2420"/>
                </a:lnTo>
                <a:lnTo>
                  <a:pt x="4022" y="2473"/>
                </a:lnTo>
                <a:lnTo>
                  <a:pt x="4009" y="2525"/>
                </a:lnTo>
                <a:lnTo>
                  <a:pt x="3995" y="2577"/>
                </a:lnTo>
                <a:lnTo>
                  <a:pt x="3980" y="2629"/>
                </a:lnTo>
                <a:lnTo>
                  <a:pt x="3965" y="2679"/>
                </a:lnTo>
                <a:lnTo>
                  <a:pt x="3946" y="2729"/>
                </a:lnTo>
                <a:lnTo>
                  <a:pt x="3928" y="2778"/>
                </a:lnTo>
                <a:lnTo>
                  <a:pt x="3923" y="2790"/>
                </a:lnTo>
                <a:lnTo>
                  <a:pt x="3919" y="2803"/>
                </a:lnTo>
                <a:lnTo>
                  <a:pt x="3913" y="2815"/>
                </a:lnTo>
                <a:lnTo>
                  <a:pt x="3908" y="2829"/>
                </a:lnTo>
                <a:lnTo>
                  <a:pt x="3870" y="2794"/>
                </a:lnTo>
                <a:lnTo>
                  <a:pt x="3870" y="2794"/>
                </a:lnTo>
                <a:lnTo>
                  <a:pt x="3803" y="2733"/>
                </a:lnTo>
                <a:lnTo>
                  <a:pt x="3815" y="2704"/>
                </a:lnTo>
                <a:lnTo>
                  <a:pt x="3827" y="2671"/>
                </a:lnTo>
                <a:lnTo>
                  <a:pt x="3839" y="2637"/>
                </a:lnTo>
                <a:lnTo>
                  <a:pt x="3849" y="2606"/>
                </a:lnTo>
                <a:lnTo>
                  <a:pt x="3858" y="2573"/>
                </a:lnTo>
                <a:lnTo>
                  <a:pt x="3869" y="2536"/>
                </a:lnTo>
                <a:lnTo>
                  <a:pt x="3878" y="2498"/>
                </a:lnTo>
                <a:lnTo>
                  <a:pt x="3887" y="2464"/>
                </a:lnTo>
                <a:lnTo>
                  <a:pt x="3847" y="2440"/>
                </a:lnTo>
                <a:lnTo>
                  <a:pt x="3839" y="2473"/>
                </a:lnTo>
                <a:lnTo>
                  <a:pt x="3832" y="2505"/>
                </a:lnTo>
                <a:lnTo>
                  <a:pt x="3823" y="2536"/>
                </a:lnTo>
                <a:lnTo>
                  <a:pt x="3814" y="2568"/>
                </a:lnTo>
                <a:lnTo>
                  <a:pt x="3804" y="2598"/>
                </a:lnTo>
                <a:lnTo>
                  <a:pt x="3794" y="2629"/>
                </a:lnTo>
                <a:lnTo>
                  <a:pt x="3783" y="2660"/>
                </a:lnTo>
                <a:lnTo>
                  <a:pt x="3772" y="2691"/>
                </a:lnTo>
                <a:lnTo>
                  <a:pt x="3767" y="2704"/>
                </a:lnTo>
                <a:lnTo>
                  <a:pt x="3761" y="2716"/>
                </a:lnTo>
                <a:lnTo>
                  <a:pt x="3757" y="2729"/>
                </a:lnTo>
                <a:lnTo>
                  <a:pt x="3752" y="2741"/>
                </a:lnTo>
                <a:lnTo>
                  <a:pt x="3751" y="2744"/>
                </a:lnTo>
                <a:lnTo>
                  <a:pt x="3754" y="2748"/>
                </a:lnTo>
                <a:lnTo>
                  <a:pt x="3757" y="2750"/>
                </a:lnTo>
                <a:lnTo>
                  <a:pt x="3772" y="2765"/>
                </a:lnTo>
                <a:lnTo>
                  <a:pt x="3788" y="2779"/>
                </a:lnTo>
                <a:lnTo>
                  <a:pt x="3804" y="2794"/>
                </a:lnTo>
                <a:lnTo>
                  <a:pt x="3819" y="2809"/>
                </a:lnTo>
                <a:lnTo>
                  <a:pt x="3836" y="2826"/>
                </a:lnTo>
                <a:lnTo>
                  <a:pt x="3853" y="2843"/>
                </a:lnTo>
                <a:lnTo>
                  <a:pt x="3870" y="2860"/>
                </a:lnTo>
                <a:lnTo>
                  <a:pt x="3886" y="2877"/>
                </a:lnTo>
                <a:lnTo>
                  <a:pt x="3865" y="2924"/>
                </a:lnTo>
                <a:lnTo>
                  <a:pt x="3841" y="2970"/>
                </a:lnTo>
                <a:lnTo>
                  <a:pt x="3816" y="3017"/>
                </a:lnTo>
                <a:lnTo>
                  <a:pt x="3789" y="3064"/>
                </a:lnTo>
                <a:lnTo>
                  <a:pt x="3763" y="3109"/>
                </a:lnTo>
                <a:lnTo>
                  <a:pt x="3734" y="3153"/>
                </a:lnTo>
                <a:lnTo>
                  <a:pt x="3704" y="3197"/>
                </a:lnTo>
                <a:lnTo>
                  <a:pt x="3674" y="3238"/>
                </a:lnTo>
                <a:lnTo>
                  <a:pt x="3666" y="3250"/>
                </a:lnTo>
                <a:lnTo>
                  <a:pt x="3656" y="3263"/>
                </a:lnTo>
                <a:lnTo>
                  <a:pt x="3648" y="3276"/>
                </a:lnTo>
                <a:lnTo>
                  <a:pt x="3638" y="3287"/>
                </a:lnTo>
                <a:lnTo>
                  <a:pt x="3563" y="3167"/>
                </a:lnTo>
                <a:lnTo>
                  <a:pt x="3581" y="3142"/>
                </a:lnTo>
                <a:lnTo>
                  <a:pt x="3601" y="3113"/>
                </a:lnTo>
                <a:lnTo>
                  <a:pt x="3621" y="3083"/>
                </a:lnTo>
                <a:lnTo>
                  <a:pt x="3639" y="3056"/>
                </a:lnTo>
                <a:lnTo>
                  <a:pt x="3657" y="3027"/>
                </a:lnTo>
                <a:lnTo>
                  <a:pt x="3676" y="2994"/>
                </a:lnTo>
                <a:lnTo>
                  <a:pt x="3696" y="2960"/>
                </a:lnTo>
                <a:lnTo>
                  <a:pt x="3713" y="2930"/>
                </a:lnTo>
                <a:lnTo>
                  <a:pt x="3680" y="2895"/>
                </a:lnTo>
                <a:lnTo>
                  <a:pt x="3665" y="2925"/>
                </a:lnTo>
                <a:lnTo>
                  <a:pt x="3649" y="2953"/>
                </a:lnTo>
                <a:lnTo>
                  <a:pt x="3632" y="2982"/>
                </a:lnTo>
                <a:lnTo>
                  <a:pt x="3615" y="3010"/>
                </a:lnTo>
                <a:lnTo>
                  <a:pt x="3598" y="3037"/>
                </a:lnTo>
                <a:lnTo>
                  <a:pt x="3580" y="3064"/>
                </a:lnTo>
                <a:lnTo>
                  <a:pt x="3562" y="3092"/>
                </a:lnTo>
                <a:lnTo>
                  <a:pt x="3542" y="3118"/>
                </a:lnTo>
                <a:lnTo>
                  <a:pt x="3535" y="3129"/>
                </a:lnTo>
                <a:lnTo>
                  <a:pt x="3527" y="3140"/>
                </a:lnTo>
                <a:lnTo>
                  <a:pt x="3519" y="3151"/>
                </a:lnTo>
                <a:lnTo>
                  <a:pt x="3511" y="3162"/>
                </a:lnTo>
                <a:lnTo>
                  <a:pt x="3508" y="3165"/>
                </a:lnTo>
                <a:lnTo>
                  <a:pt x="3512" y="3169"/>
                </a:lnTo>
                <a:lnTo>
                  <a:pt x="3515" y="3175"/>
                </a:lnTo>
                <a:lnTo>
                  <a:pt x="3525" y="3192"/>
                </a:lnTo>
                <a:lnTo>
                  <a:pt x="3536" y="3210"/>
                </a:lnTo>
                <a:lnTo>
                  <a:pt x="3548" y="3228"/>
                </a:lnTo>
                <a:lnTo>
                  <a:pt x="3557" y="3245"/>
                </a:lnTo>
                <a:lnTo>
                  <a:pt x="3570" y="3265"/>
                </a:lnTo>
                <a:lnTo>
                  <a:pt x="3582" y="3285"/>
                </a:lnTo>
                <a:lnTo>
                  <a:pt x="3593" y="3306"/>
                </a:lnTo>
                <a:lnTo>
                  <a:pt x="3605" y="3328"/>
                </a:lnTo>
                <a:lnTo>
                  <a:pt x="3569" y="3371"/>
                </a:lnTo>
                <a:lnTo>
                  <a:pt x="3531" y="3414"/>
                </a:lnTo>
                <a:lnTo>
                  <a:pt x="3490" y="3456"/>
                </a:lnTo>
                <a:lnTo>
                  <a:pt x="3449" y="3497"/>
                </a:lnTo>
                <a:lnTo>
                  <a:pt x="3406" y="3537"/>
                </a:lnTo>
                <a:lnTo>
                  <a:pt x="3364" y="3574"/>
                </a:lnTo>
                <a:lnTo>
                  <a:pt x="3320" y="3610"/>
                </a:lnTo>
                <a:lnTo>
                  <a:pt x="3278" y="3646"/>
                </a:lnTo>
                <a:lnTo>
                  <a:pt x="3278" y="3646"/>
                </a:lnTo>
                <a:lnTo>
                  <a:pt x="3268" y="3653"/>
                </a:lnTo>
                <a:lnTo>
                  <a:pt x="3259" y="3660"/>
                </a:lnTo>
                <a:lnTo>
                  <a:pt x="3242" y="3601"/>
                </a:lnTo>
                <a:lnTo>
                  <a:pt x="3217" y="3524"/>
                </a:lnTo>
                <a:lnTo>
                  <a:pt x="3242" y="3504"/>
                </a:lnTo>
                <a:lnTo>
                  <a:pt x="3269" y="3482"/>
                </a:lnTo>
                <a:lnTo>
                  <a:pt x="3296" y="3458"/>
                </a:lnTo>
                <a:lnTo>
                  <a:pt x="3320" y="3436"/>
                </a:lnTo>
                <a:lnTo>
                  <a:pt x="3345" y="3413"/>
                </a:lnTo>
                <a:lnTo>
                  <a:pt x="3372" y="3386"/>
                </a:lnTo>
                <a:lnTo>
                  <a:pt x="3400" y="3359"/>
                </a:lnTo>
                <a:lnTo>
                  <a:pt x="3424" y="3334"/>
                </a:lnTo>
                <a:lnTo>
                  <a:pt x="3401" y="3292"/>
                </a:lnTo>
                <a:lnTo>
                  <a:pt x="3379" y="3316"/>
                </a:lnTo>
                <a:lnTo>
                  <a:pt x="3355" y="3339"/>
                </a:lnTo>
                <a:lnTo>
                  <a:pt x="3333" y="3363"/>
                </a:lnTo>
                <a:lnTo>
                  <a:pt x="3309" y="3385"/>
                </a:lnTo>
                <a:lnTo>
                  <a:pt x="3285" y="3407"/>
                </a:lnTo>
                <a:lnTo>
                  <a:pt x="3261" y="3430"/>
                </a:lnTo>
                <a:lnTo>
                  <a:pt x="3236" y="3451"/>
                </a:lnTo>
                <a:lnTo>
                  <a:pt x="3211" y="3471"/>
                </a:lnTo>
                <a:lnTo>
                  <a:pt x="3200" y="3480"/>
                </a:lnTo>
                <a:lnTo>
                  <a:pt x="3190" y="3488"/>
                </a:lnTo>
                <a:lnTo>
                  <a:pt x="3179" y="3497"/>
                </a:lnTo>
                <a:lnTo>
                  <a:pt x="3168" y="3505"/>
                </a:lnTo>
                <a:lnTo>
                  <a:pt x="3166" y="3507"/>
                </a:lnTo>
                <a:lnTo>
                  <a:pt x="3168" y="3516"/>
                </a:lnTo>
                <a:lnTo>
                  <a:pt x="3169" y="3521"/>
                </a:lnTo>
                <a:lnTo>
                  <a:pt x="3176" y="3540"/>
                </a:lnTo>
                <a:lnTo>
                  <a:pt x="3181" y="3559"/>
                </a:lnTo>
                <a:lnTo>
                  <a:pt x="3187" y="3579"/>
                </a:lnTo>
                <a:lnTo>
                  <a:pt x="3193" y="3598"/>
                </a:lnTo>
                <a:lnTo>
                  <a:pt x="3199" y="3620"/>
                </a:lnTo>
                <a:lnTo>
                  <a:pt x="3205" y="3643"/>
                </a:lnTo>
                <a:lnTo>
                  <a:pt x="3212" y="3667"/>
                </a:lnTo>
                <a:lnTo>
                  <a:pt x="3217" y="3690"/>
                </a:lnTo>
                <a:lnTo>
                  <a:pt x="3175" y="3720"/>
                </a:lnTo>
                <a:lnTo>
                  <a:pt x="3131" y="3749"/>
                </a:lnTo>
                <a:lnTo>
                  <a:pt x="3085" y="3776"/>
                </a:lnTo>
                <a:lnTo>
                  <a:pt x="3040" y="3803"/>
                </a:lnTo>
                <a:lnTo>
                  <a:pt x="2993" y="3830"/>
                </a:lnTo>
                <a:lnTo>
                  <a:pt x="2946" y="3853"/>
                </a:lnTo>
                <a:lnTo>
                  <a:pt x="2899" y="3876"/>
                </a:lnTo>
                <a:lnTo>
                  <a:pt x="2854" y="3898"/>
                </a:lnTo>
                <a:lnTo>
                  <a:pt x="2840" y="3903"/>
                </a:lnTo>
                <a:lnTo>
                  <a:pt x="2825" y="3909"/>
                </a:lnTo>
                <a:lnTo>
                  <a:pt x="2811" y="3916"/>
                </a:lnTo>
                <a:lnTo>
                  <a:pt x="2797" y="3921"/>
                </a:lnTo>
                <a:lnTo>
                  <a:pt x="2795" y="3864"/>
                </a:lnTo>
                <a:lnTo>
                  <a:pt x="2791" y="3780"/>
                </a:lnTo>
                <a:lnTo>
                  <a:pt x="2820" y="3767"/>
                </a:lnTo>
                <a:lnTo>
                  <a:pt x="2852" y="3752"/>
                </a:lnTo>
                <a:lnTo>
                  <a:pt x="2884" y="3736"/>
                </a:lnTo>
                <a:lnTo>
                  <a:pt x="2914" y="3721"/>
                </a:lnTo>
                <a:lnTo>
                  <a:pt x="2944" y="3705"/>
                </a:lnTo>
                <a:lnTo>
                  <a:pt x="2977" y="3686"/>
                </a:lnTo>
                <a:lnTo>
                  <a:pt x="3011" y="3667"/>
                </a:lnTo>
                <a:lnTo>
                  <a:pt x="3041" y="3649"/>
                </a:lnTo>
                <a:lnTo>
                  <a:pt x="3029" y="3603"/>
                </a:lnTo>
                <a:lnTo>
                  <a:pt x="3001" y="3620"/>
                </a:lnTo>
                <a:lnTo>
                  <a:pt x="2973" y="3637"/>
                </a:lnTo>
                <a:lnTo>
                  <a:pt x="2944" y="3654"/>
                </a:lnTo>
                <a:lnTo>
                  <a:pt x="2916" y="3670"/>
                </a:lnTo>
                <a:lnTo>
                  <a:pt x="2888" y="3685"/>
                </a:lnTo>
                <a:lnTo>
                  <a:pt x="2858" y="3700"/>
                </a:lnTo>
                <a:lnTo>
                  <a:pt x="2829" y="3714"/>
                </a:lnTo>
                <a:lnTo>
                  <a:pt x="2798" y="3727"/>
                </a:lnTo>
                <a:lnTo>
                  <a:pt x="2787" y="3733"/>
                </a:lnTo>
                <a:lnTo>
                  <a:pt x="2774" y="3738"/>
                </a:lnTo>
                <a:lnTo>
                  <a:pt x="2762" y="3743"/>
                </a:lnTo>
                <a:lnTo>
                  <a:pt x="2749" y="3749"/>
                </a:lnTo>
                <a:lnTo>
                  <a:pt x="2746" y="3750"/>
                </a:lnTo>
                <a:lnTo>
                  <a:pt x="2746" y="3756"/>
                </a:lnTo>
                <a:lnTo>
                  <a:pt x="2746" y="3761"/>
                </a:lnTo>
                <a:lnTo>
                  <a:pt x="2747" y="3783"/>
                </a:lnTo>
                <a:lnTo>
                  <a:pt x="2747" y="3804"/>
                </a:lnTo>
                <a:lnTo>
                  <a:pt x="2748" y="3824"/>
                </a:lnTo>
                <a:lnTo>
                  <a:pt x="2748" y="3844"/>
                </a:lnTo>
                <a:lnTo>
                  <a:pt x="2749" y="3868"/>
                </a:lnTo>
                <a:lnTo>
                  <a:pt x="2749" y="3892"/>
                </a:lnTo>
                <a:lnTo>
                  <a:pt x="2748" y="3916"/>
                </a:lnTo>
                <a:lnTo>
                  <a:pt x="2748" y="3940"/>
                </a:lnTo>
                <a:lnTo>
                  <a:pt x="2699" y="3957"/>
                </a:lnTo>
                <a:lnTo>
                  <a:pt x="2649" y="3974"/>
                </a:lnTo>
                <a:lnTo>
                  <a:pt x="2597" y="3990"/>
                </a:lnTo>
                <a:lnTo>
                  <a:pt x="2546" y="4004"/>
                </a:lnTo>
                <a:lnTo>
                  <a:pt x="2494" y="4017"/>
                </a:lnTo>
                <a:lnTo>
                  <a:pt x="2442" y="4028"/>
                </a:lnTo>
                <a:lnTo>
                  <a:pt x="2390" y="4038"/>
                </a:lnTo>
                <a:lnTo>
                  <a:pt x="2340" y="4046"/>
                </a:lnTo>
                <a:lnTo>
                  <a:pt x="2325" y="4049"/>
                </a:lnTo>
                <a:lnTo>
                  <a:pt x="2311" y="4051"/>
                </a:lnTo>
                <a:lnTo>
                  <a:pt x="2296" y="4052"/>
                </a:lnTo>
                <a:lnTo>
                  <a:pt x="2283" y="4054"/>
                </a:lnTo>
                <a:lnTo>
                  <a:pt x="2295" y="3996"/>
                </a:lnTo>
                <a:lnTo>
                  <a:pt x="2313" y="3916"/>
                </a:lnTo>
                <a:lnTo>
                  <a:pt x="2344" y="3911"/>
                </a:lnTo>
                <a:lnTo>
                  <a:pt x="2379" y="3905"/>
                </a:lnTo>
                <a:lnTo>
                  <a:pt x="2416" y="3899"/>
                </a:lnTo>
                <a:lnTo>
                  <a:pt x="2447" y="3891"/>
                </a:lnTo>
                <a:lnTo>
                  <a:pt x="2480" y="3884"/>
                </a:lnTo>
                <a:lnTo>
                  <a:pt x="2518" y="3874"/>
                </a:lnTo>
                <a:lnTo>
                  <a:pt x="2555" y="3864"/>
                </a:lnTo>
                <a:lnTo>
                  <a:pt x="2589" y="3854"/>
                </a:lnTo>
                <a:lnTo>
                  <a:pt x="2589" y="3807"/>
                </a:lnTo>
                <a:lnTo>
                  <a:pt x="2557" y="3817"/>
                </a:lnTo>
                <a:lnTo>
                  <a:pt x="2526" y="3825"/>
                </a:lnTo>
                <a:lnTo>
                  <a:pt x="2494" y="3834"/>
                </a:lnTo>
                <a:lnTo>
                  <a:pt x="2462" y="3842"/>
                </a:lnTo>
                <a:lnTo>
                  <a:pt x="2431" y="3850"/>
                </a:lnTo>
                <a:lnTo>
                  <a:pt x="2400" y="3856"/>
                </a:lnTo>
                <a:lnTo>
                  <a:pt x="2367" y="3861"/>
                </a:lnTo>
                <a:lnTo>
                  <a:pt x="2335" y="3867"/>
                </a:lnTo>
                <a:lnTo>
                  <a:pt x="2321" y="3869"/>
                </a:lnTo>
                <a:lnTo>
                  <a:pt x="2308" y="3871"/>
                </a:lnTo>
                <a:lnTo>
                  <a:pt x="2294" y="3873"/>
                </a:lnTo>
                <a:lnTo>
                  <a:pt x="2282" y="3875"/>
                </a:lnTo>
                <a:lnTo>
                  <a:pt x="2277" y="3876"/>
                </a:lnTo>
                <a:lnTo>
                  <a:pt x="2276" y="3882"/>
                </a:lnTo>
                <a:lnTo>
                  <a:pt x="2274" y="3890"/>
                </a:lnTo>
                <a:lnTo>
                  <a:pt x="2270" y="3910"/>
                </a:lnTo>
                <a:lnTo>
                  <a:pt x="2266" y="3929"/>
                </a:lnTo>
                <a:lnTo>
                  <a:pt x="2260" y="3949"/>
                </a:lnTo>
                <a:lnTo>
                  <a:pt x="2256" y="3968"/>
                </a:lnTo>
                <a:lnTo>
                  <a:pt x="2250" y="3990"/>
                </a:lnTo>
                <a:lnTo>
                  <a:pt x="2244" y="4013"/>
                </a:lnTo>
                <a:lnTo>
                  <a:pt x="2238" y="4037"/>
                </a:lnTo>
                <a:lnTo>
                  <a:pt x="2232" y="4059"/>
                </a:lnTo>
                <a:lnTo>
                  <a:pt x="2180" y="4064"/>
                </a:lnTo>
                <a:lnTo>
                  <a:pt x="2127" y="4068"/>
                </a:lnTo>
                <a:lnTo>
                  <a:pt x="2074" y="4069"/>
                </a:lnTo>
                <a:lnTo>
                  <a:pt x="2021" y="4069"/>
                </a:lnTo>
                <a:lnTo>
                  <a:pt x="1968" y="4068"/>
                </a:lnTo>
                <a:lnTo>
                  <a:pt x="1915" y="4066"/>
                </a:lnTo>
                <a:lnTo>
                  <a:pt x="1863" y="4062"/>
                </a:lnTo>
                <a:lnTo>
                  <a:pt x="1813" y="4057"/>
                </a:lnTo>
                <a:lnTo>
                  <a:pt x="1797" y="4055"/>
                </a:lnTo>
                <a:lnTo>
                  <a:pt x="1782" y="4054"/>
                </a:lnTo>
                <a:lnTo>
                  <a:pt x="1766" y="4052"/>
                </a:lnTo>
                <a:lnTo>
                  <a:pt x="1751" y="4050"/>
                </a:lnTo>
                <a:lnTo>
                  <a:pt x="1817" y="3924"/>
                </a:lnTo>
                <a:lnTo>
                  <a:pt x="1849" y="3927"/>
                </a:lnTo>
                <a:lnTo>
                  <a:pt x="1884" y="3931"/>
                </a:lnTo>
                <a:lnTo>
                  <a:pt x="1920" y="3934"/>
                </a:lnTo>
                <a:lnTo>
                  <a:pt x="1952" y="3935"/>
                </a:lnTo>
                <a:lnTo>
                  <a:pt x="1986" y="3936"/>
                </a:lnTo>
                <a:lnTo>
                  <a:pt x="2024" y="3937"/>
                </a:lnTo>
                <a:lnTo>
                  <a:pt x="2064" y="3936"/>
                </a:lnTo>
                <a:lnTo>
                  <a:pt x="2099" y="3936"/>
                </a:lnTo>
                <a:lnTo>
                  <a:pt x="2111" y="3890"/>
                </a:lnTo>
                <a:lnTo>
                  <a:pt x="2079" y="3891"/>
                </a:lnTo>
                <a:lnTo>
                  <a:pt x="2046" y="3892"/>
                </a:lnTo>
                <a:lnTo>
                  <a:pt x="2013" y="3892"/>
                </a:lnTo>
                <a:lnTo>
                  <a:pt x="1981" y="3891"/>
                </a:lnTo>
                <a:lnTo>
                  <a:pt x="1948" y="3890"/>
                </a:lnTo>
                <a:lnTo>
                  <a:pt x="1915" y="3888"/>
                </a:lnTo>
                <a:lnTo>
                  <a:pt x="1883" y="3886"/>
                </a:lnTo>
                <a:lnTo>
                  <a:pt x="1850" y="3883"/>
                </a:lnTo>
                <a:lnTo>
                  <a:pt x="1837" y="3882"/>
                </a:lnTo>
                <a:lnTo>
                  <a:pt x="1823" y="3879"/>
                </a:lnTo>
                <a:lnTo>
                  <a:pt x="1810" y="3878"/>
                </a:lnTo>
                <a:lnTo>
                  <a:pt x="1797" y="3876"/>
                </a:lnTo>
                <a:lnTo>
                  <a:pt x="1793" y="3876"/>
                </a:lnTo>
                <a:lnTo>
                  <a:pt x="1790" y="3882"/>
                </a:lnTo>
                <a:lnTo>
                  <a:pt x="1787" y="3887"/>
                </a:lnTo>
                <a:lnTo>
                  <a:pt x="1778" y="3905"/>
                </a:lnTo>
                <a:lnTo>
                  <a:pt x="1767" y="3923"/>
                </a:lnTo>
                <a:lnTo>
                  <a:pt x="1757" y="3941"/>
                </a:lnTo>
                <a:lnTo>
                  <a:pt x="1748" y="3959"/>
                </a:lnTo>
                <a:lnTo>
                  <a:pt x="1736" y="3979"/>
                </a:lnTo>
                <a:lnTo>
                  <a:pt x="1725" y="4001"/>
                </a:lnTo>
                <a:lnTo>
                  <a:pt x="1713" y="4021"/>
                </a:lnTo>
                <a:lnTo>
                  <a:pt x="1700" y="4041"/>
                </a:lnTo>
                <a:lnTo>
                  <a:pt x="1645" y="4032"/>
                </a:lnTo>
                <a:lnTo>
                  <a:pt x="1588" y="4020"/>
                </a:lnTo>
                <a:lnTo>
                  <a:pt x="1531" y="4006"/>
                </a:lnTo>
                <a:lnTo>
                  <a:pt x="1475" y="3991"/>
                </a:lnTo>
                <a:lnTo>
                  <a:pt x="1419" y="3974"/>
                </a:lnTo>
                <a:lnTo>
                  <a:pt x="1365" y="3956"/>
                </a:lnTo>
                <a:lnTo>
                  <a:pt x="1312" y="3937"/>
                </a:lnTo>
                <a:lnTo>
                  <a:pt x="1261" y="3917"/>
                </a:lnTo>
                <a:lnTo>
                  <a:pt x="1250" y="3912"/>
                </a:lnTo>
                <a:lnTo>
                  <a:pt x="1239" y="3908"/>
                </a:lnTo>
                <a:lnTo>
                  <a:pt x="1281" y="3862"/>
                </a:lnTo>
                <a:lnTo>
                  <a:pt x="1335" y="3804"/>
                </a:lnTo>
                <a:lnTo>
                  <a:pt x="1365" y="3815"/>
                </a:lnTo>
                <a:lnTo>
                  <a:pt x="1398" y="3827"/>
                </a:lnTo>
                <a:lnTo>
                  <a:pt x="1432" y="3839"/>
                </a:lnTo>
                <a:lnTo>
                  <a:pt x="1463" y="3850"/>
                </a:lnTo>
                <a:lnTo>
                  <a:pt x="1496" y="3859"/>
                </a:lnTo>
                <a:lnTo>
                  <a:pt x="1533" y="3869"/>
                </a:lnTo>
                <a:lnTo>
                  <a:pt x="1570" y="3879"/>
                </a:lnTo>
                <a:lnTo>
                  <a:pt x="1604" y="3888"/>
                </a:lnTo>
                <a:lnTo>
                  <a:pt x="1629" y="3847"/>
                </a:lnTo>
                <a:lnTo>
                  <a:pt x="1596" y="3839"/>
                </a:lnTo>
                <a:lnTo>
                  <a:pt x="1564" y="3832"/>
                </a:lnTo>
                <a:lnTo>
                  <a:pt x="1533" y="3823"/>
                </a:lnTo>
                <a:lnTo>
                  <a:pt x="1501" y="3814"/>
                </a:lnTo>
                <a:lnTo>
                  <a:pt x="1470" y="3804"/>
                </a:lnTo>
                <a:lnTo>
                  <a:pt x="1440" y="3794"/>
                </a:lnTo>
                <a:lnTo>
                  <a:pt x="1409" y="3784"/>
                </a:lnTo>
                <a:lnTo>
                  <a:pt x="1378" y="3772"/>
                </a:lnTo>
                <a:lnTo>
                  <a:pt x="1365" y="3767"/>
                </a:lnTo>
                <a:lnTo>
                  <a:pt x="1352" y="3763"/>
                </a:lnTo>
                <a:lnTo>
                  <a:pt x="1341" y="3757"/>
                </a:lnTo>
                <a:lnTo>
                  <a:pt x="1328" y="3752"/>
                </a:lnTo>
                <a:lnTo>
                  <a:pt x="1325" y="3751"/>
                </a:lnTo>
                <a:lnTo>
                  <a:pt x="1318" y="3757"/>
                </a:lnTo>
                <a:lnTo>
                  <a:pt x="1315" y="3760"/>
                </a:lnTo>
                <a:lnTo>
                  <a:pt x="1301" y="3775"/>
                </a:lnTo>
                <a:lnTo>
                  <a:pt x="1288" y="3790"/>
                </a:lnTo>
                <a:lnTo>
                  <a:pt x="1274" y="3805"/>
                </a:lnTo>
                <a:lnTo>
                  <a:pt x="1260" y="3819"/>
                </a:lnTo>
                <a:lnTo>
                  <a:pt x="1243" y="3836"/>
                </a:lnTo>
                <a:lnTo>
                  <a:pt x="1226" y="3853"/>
                </a:lnTo>
                <a:lnTo>
                  <a:pt x="1209" y="3870"/>
                </a:lnTo>
                <a:lnTo>
                  <a:pt x="1192" y="3887"/>
                </a:lnTo>
                <a:lnTo>
                  <a:pt x="1145" y="3865"/>
                </a:lnTo>
                <a:lnTo>
                  <a:pt x="1098" y="3841"/>
                </a:lnTo>
                <a:lnTo>
                  <a:pt x="1052" y="3816"/>
                </a:lnTo>
                <a:lnTo>
                  <a:pt x="1005" y="3790"/>
                </a:lnTo>
                <a:lnTo>
                  <a:pt x="960" y="3763"/>
                </a:lnTo>
                <a:lnTo>
                  <a:pt x="915" y="3734"/>
                </a:lnTo>
                <a:lnTo>
                  <a:pt x="872" y="3705"/>
                </a:lnTo>
                <a:lnTo>
                  <a:pt x="830" y="3675"/>
                </a:lnTo>
                <a:lnTo>
                  <a:pt x="819" y="3666"/>
                </a:lnTo>
                <a:lnTo>
                  <a:pt x="806" y="3657"/>
                </a:lnTo>
                <a:lnTo>
                  <a:pt x="793" y="3648"/>
                </a:lnTo>
                <a:lnTo>
                  <a:pt x="782" y="3638"/>
                </a:lnTo>
                <a:lnTo>
                  <a:pt x="831" y="3607"/>
                </a:lnTo>
                <a:lnTo>
                  <a:pt x="902" y="3563"/>
                </a:lnTo>
                <a:lnTo>
                  <a:pt x="927" y="3581"/>
                </a:lnTo>
                <a:lnTo>
                  <a:pt x="956" y="3601"/>
                </a:lnTo>
                <a:lnTo>
                  <a:pt x="986" y="3622"/>
                </a:lnTo>
                <a:lnTo>
                  <a:pt x="1013" y="3639"/>
                </a:lnTo>
                <a:lnTo>
                  <a:pt x="1042" y="3657"/>
                </a:lnTo>
                <a:lnTo>
                  <a:pt x="1075" y="3676"/>
                </a:lnTo>
                <a:lnTo>
                  <a:pt x="1109" y="3697"/>
                </a:lnTo>
                <a:lnTo>
                  <a:pt x="1139" y="3714"/>
                </a:lnTo>
                <a:lnTo>
                  <a:pt x="1174" y="3680"/>
                </a:lnTo>
                <a:lnTo>
                  <a:pt x="1144" y="3665"/>
                </a:lnTo>
                <a:lnTo>
                  <a:pt x="1115" y="3649"/>
                </a:lnTo>
                <a:lnTo>
                  <a:pt x="1087" y="3633"/>
                </a:lnTo>
                <a:lnTo>
                  <a:pt x="1059" y="3616"/>
                </a:lnTo>
                <a:lnTo>
                  <a:pt x="1031" y="3598"/>
                </a:lnTo>
                <a:lnTo>
                  <a:pt x="1005" y="3581"/>
                </a:lnTo>
                <a:lnTo>
                  <a:pt x="977" y="3562"/>
                </a:lnTo>
                <a:lnTo>
                  <a:pt x="951" y="3542"/>
                </a:lnTo>
                <a:lnTo>
                  <a:pt x="940" y="3535"/>
                </a:lnTo>
                <a:lnTo>
                  <a:pt x="929" y="3527"/>
                </a:lnTo>
                <a:lnTo>
                  <a:pt x="918" y="3519"/>
                </a:lnTo>
                <a:lnTo>
                  <a:pt x="907" y="3511"/>
                </a:lnTo>
                <a:lnTo>
                  <a:pt x="904" y="3508"/>
                </a:lnTo>
                <a:lnTo>
                  <a:pt x="900" y="3512"/>
                </a:lnTo>
                <a:lnTo>
                  <a:pt x="894" y="3515"/>
                </a:lnTo>
                <a:lnTo>
                  <a:pt x="877" y="3525"/>
                </a:lnTo>
                <a:lnTo>
                  <a:pt x="859" y="3537"/>
                </a:lnTo>
                <a:lnTo>
                  <a:pt x="841" y="3548"/>
                </a:lnTo>
                <a:lnTo>
                  <a:pt x="824" y="3558"/>
                </a:lnTo>
                <a:lnTo>
                  <a:pt x="804" y="3570"/>
                </a:lnTo>
                <a:lnTo>
                  <a:pt x="784" y="3582"/>
                </a:lnTo>
                <a:lnTo>
                  <a:pt x="762" y="3593"/>
                </a:lnTo>
                <a:lnTo>
                  <a:pt x="741" y="3605"/>
                </a:lnTo>
                <a:lnTo>
                  <a:pt x="700" y="3570"/>
                </a:lnTo>
                <a:lnTo>
                  <a:pt x="658" y="3533"/>
                </a:lnTo>
                <a:lnTo>
                  <a:pt x="617" y="3495"/>
                </a:lnTo>
                <a:lnTo>
                  <a:pt x="577" y="3455"/>
                </a:lnTo>
                <a:lnTo>
                  <a:pt x="539" y="3414"/>
                </a:lnTo>
                <a:lnTo>
                  <a:pt x="502" y="3372"/>
                </a:lnTo>
                <a:lnTo>
                  <a:pt x="466" y="3331"/>
                </a:lnTo>
                <a:lnTo>
                  <a:pt x="433" y="3289"/>
                </a:lnTo>
                <a:lnTo>
                  <a:pt x="422" y="3275"/>
                </a:lnTo>
                <a:lnTo>
                  <a:pt x="412" y="3260"/>
                </a:lnTo>
                <a:lnTo>
                  <a:pt x="544" y="3217"/>
                </a:lnTo>
                <a:lnTo>
                  <a:pt x="565" y="3242"/>
                </a:lnTo>
                <a:lnTo>
                  <a:pt x="587" y="3269"/>
                </a:lnTo>
                <a:lnTo>
                  <a:pt x="610" y="3296"/>
                </a:lnTo>
                <a:lnTo>
                  <a:pt x="633" y="3320"/>
                </a:lnTo>
                <a:lnTo>
                  <a:pt x="656" y="3345"/>
                </a:lnTo>
                <a:lnTo>
                  <a:pt x="683" y="3372"/>
                </a:lnTo>
                <a:lnTo>
                  <a:pt x="710" y="3400"/>
                </a:lnTo>
                <a:lnTo>
                  <a:pt x="736" y="3424"/>
                </a:lnTo>
                <a:lnTo>
                  <a:pt x="777" y="3401"/>
                </a:lnTo>
                <a:lnTo>
                  <a:pt x="753" y="3379"/>
                </a:lnTo>
                <a:lnTo>
                  <a:pt x="729" y="3355"/>
                </a:lnTo>
                <a:lnTo>
                  <a:pt x="706" y="3333"/>
                </a:lnTo>
                <a:lnTo>
                  <a:pt x="684" y="3310"/>
                </a:lnTo>
                <a:lnTo>
                  <a:pt x="661" y="3285"/>
                </a:lnTo>
                <a:lnTo>
                  <a:pt x="639" y="3261"/>
                </a:lnTo>
                <a:lnTo>
                  <a:pt x="618" y="3236"/>
                </a:lnTo>
                <a:lnTo>
                  <a:pt x="598" y="3211"/>
                </a:lnTo>
                <a:lnTo>
                  <a:pt x="589" y="3200"/>
                </a:lnTo>
                <a:lnTo>
                  <a:pt x="581" y="3189"/>
                </a:lnTo>
                <a:lnTo>
                  <a:pt x="572" y="3180"/>
                </a:lnTo>
                <a:lnTo>
                  <a:pt x="564" y="3169"/>
                </a:lnTo>
                <a:lnTo>
                  <a:pt x="561" y="3166"/>
                </a:lnTo>
                <a:lnTo>
                  <a:pt x="561" y="3166"/>
                </a:lnTo>
                <a:close/>
                <a:moveTo>
                  <a:pt x="3709" y="2726"/>
                </a:moveTo>
                <a:lnTo>
                  <a:pt x="3710" y="2723"/>
                </a:lnTo>
                <a:lnTo>
                  <a:pt x="3715" y="2711"/>
                </a:lnTo>
                <a:lnTo>
                  <a:pt x="3720" y="2699"/>
                </a:lnTo>
                <a:lnTo>
                  <a:pt x="3724" y="2688"/>
                </a:lnTo>
                <a:lnTo>
                  <a:pt x="3729" y="2676"/>
                </a:lnTo>
                <a:lnTo>
                  <a:pt x="3743" y="2637"/>
                </a:lnTo>
                <a:lnTo>
                  <a:pt x="3756" y="2598"/>
                </a:lnTo>
                <a:lnTo>
                  <a:pt x="3768" y="2559"/>
                </a:lnTo>
                <a:lnTo>
                  <a:pt x="3780" y="2520"/>
                </a:lnTo>
                <a:lnTo>
                  <a:pt x="3789" y="2480"/>
                </a:lnTo>
                <a:lnTo>
                  <a:pt x="3800" y="2441"/>
                </a:lnTo>
                <a:lnTo>
                  <a:pt x="3808" y="2401"/>
                </a:lnTo>
                <a:lnTo>
                  <a:pt x="3817" y="2360"/>
                </a:lnTo>
                <a:lnTo>
                  <a:pt x="3938" y="2431"/>
                </a:lnTo>
                <a:lnTo>
                  <a:pt x="3931" y="2467"/>
                </a:lnTo>
                <a:lnTo>
                  <a:pt x="3921" y="2503"/>
                </a:lnTo>
                <a:lnTo>
                  <a:pt x="3911" y="2539"/>
                </a:lnTo>
                <a:lnTo>
                  <a:pt x="3902" y="2576"/>
                </a:lnTo>
                <a:lnTo>
                  <a:pt x="3890" y="2612"/>
                </a:lnTo>
                <a:lnTo>
                  <a:pt x="3879" y="2648"/>
                </a:lnTo>
                <a:lnTo>
                  <a:pt x="3868" y="2682"/>
                </a:lnTo>
                <a:lnTo>
                  <a:pt x="3855" y="2715"/>
                </a:lnTo>
                <a:lnTo>
                  <a:pt x="3891" y="2749"/>
                </a:lnTo>
                <a:lnTo>
                  <a:pt x="3896" y="2736"/>
                </a:lnTo>
                <a:lnTo>
                  <a:pt x="3902" y="2722"/>
                </a:lnTo>
                <a:lnTo>
                  <a:pt x="3915" y="2685"/>
                </a:lnTo>
                <a:lnTo>
                  <a:pt x="3927" y="2645"/>
                </a:lnTo>
                <a:lnTo>
                  <a:pt x="3940" y="2606"/>
                </a:lnTo>
                <a:lnTo>
                  <a:pt x="3952" y="2565"/>
                </a:lnTo>
                <a:lnTo>
                  <a:pt x="3962" y="2524"/>
                </a:lnTo>
                <a:lnTo>
                  <a:pt x="3973" y="2484"/>
                </a:lnTo>
                <a:lnTo>
                  <a:pt x="3982" y="2442"/>
                </a:lnTo>
                <a:lnTo>
                  <a:pt x="3990" y="2402"/>
                </a:lnTo>
                <a:lnTo>
                  <a:pt x="3970" y="2390"/>
                </a:lnTo>
                <a:lnTo>
                  <a:pt x="3950" y="2378"/>
                </a:lnTo>
                <a:lnTo>
                  <a:pt x="3929" y="2366"/>
                </a:lnTo>
                <a:lnTo>
                  <a:pt x="3908" y="2353"/>
                </a:lnTo>
                <a:lnTo>
                  <a:pt x="3887" y="2341"/>
                </a:lnTo>
                <a:lnTo>
                  <a:pt x="3867" y="2329"/>
                </a:lnTo>
                <a:lnTo>
                  <a:pt x="3845" y="2318"/>
                </a:lnTo>
                <a:lnTo>
                  <a:pt x="3825" y="2307"/>
                </a:lnTo>
                <a:lnTo>
                  <a:pt x="3827" y="2296"/>
                </a:lnTo>
                <a:lnTo>
                  <a:pt x="3828" y="2288"/>
                </a:lnTo>
                <a:lnTo>
                  <a:pt x="3830" y="2278"/>
                </a:lnTo>
                <a:lnTo>
                  <a:pt x="3831" y="2269"/>
                </a:lnTo>
                <a:lnTo>
                  <a:pt x="3832" y="2266"/>
                </a:lnTo>
                <a:lnTo>
                  <a:pt x="3833" y="2253"/>
                </a:lnTo>
                <a:lnTo>
                  <a:pt x="3835" y="2240"/>
                </a:lnTo>
                <a:lnTo>
                  <a:pt x="3836" y="2228"/>
                </a:lnTo>
                <a:lnTo>
                  <a:pt x="3837" y="2216"/>
                </a:lnTo>
                <a:lnTo>
                  <a:pt x="3841" y="2174"/>
                </a:lnTo>
                <a:lnTo>
                  <a:pt x="3843" y="2134"/>
                </a:lnTo>
                <a:lnTo>
                  <a:pt x="3844" y="2092"/>
                </a:lnTo>
                <a:lnTo>
                  <a:pt x="3845" y="2052"/>
                </a:lnTo>
                <a:lnTo>
                  <a:pt x="3845" y="2012"/>
                </a:lnTo>
                <a:lnTo>
                  <a:pt x="3844" y="1970"/>
                </a:lnTo>
                <a:lnTo>
                  <a:pt x="3842" y="1930"/>
                </a:lnTo>
                <a:lnTo>
                  <a:pt x="3840" y="1888"/>
                </a:lnTo>
                <a:lnTo>
                  <a:pt x="3975" y="1925"/>
                </a:lnTo>
                <a:lnTo>
                  <a:pt x="3977" y="1962"/>
                </a:lnTo>
                <a:lnTo>
                  <a:pt x="3978" y="1998"/>
                </a:lnTo>
                <a:lnTo>
                  <a:pt x="3978" y="2036"/>
                </a:lnTo>
                <a:lnTo>
                  <a:pt x="3977" y="2074"/>
                </a:lnTo>
                <a:lnTo>
                  <a:pt x="3976" y="2113"/>
                </a:lnTo>
                <a:lnTo>
                  <a:pt x="3975" y="2150"/>
                </a:lnTo>
                <a:lnTo>
                  <a:pt x="3973" y="2186"/>
                </a:lnTo>
                <a:lnTo>
                  <a:pt x="3970" y="2221"/>
                </a:lnTo>
                <a:lnTo>
                  <a:pt x="4012" y="2244"/>
                </a:lnTo>
                <a:lnTo>
                  <a:pt x="4013" y="2234"/>
                </a:lnTo>
                <a:lnTo>
                  <a:pt x="4016" y="2221"/>
                </a:lnTo>
                <a:lnTo>
                  <a:pt x="4017" y="2209"/>
                </a:lnTo>
                <a:lnTo>
                  <a:pt x="4018" y="2198"/>
                </a:lnTo>
                <a:lnTo>
                  <a:pt x="4020" y="2160"/>
                </a:lnTo>
                <a:lnTo>
                  <a:pt x="4022" y="2121"/>
                </a:lnTo>
                <a:lnTo>
                  <a:pt x="4023" y="2082"/>
                </a:lnTo>
                <a:lnTo>
                  <a:pt x="4024" y="2041"/>
                </a:lnTo>
                <a:lnTo>
                  <a:pt x="4023" y="2002"/>
                </a:lnTo>
                <a:lnTo>
                  <a:pt x="4023" y="1962"/>
                </a:lnTo>
                <a:lnTo>
                  <a:pt x="4021" y="1922"/>
                </a:lnTo>
                <a:lnTo>
                  <a:pt x="4018" y="1884"/>
                </a:lnTo>
                <a:lnTo>
                  <a:pt x="3996" y="1877"/>
                </a:lnTo>
                <a:lnTo>
                  <a:pt x="3973" y="1870"/>
                </a:lnTo>
                <a:lnTo>
                  <a:pt x="3951" y="1864"/>
                </a:lnTo>
                <a:lnTo>
                  <a:pt x="3927" y="1857"/>
                </a:lnTo>
                <a:lnTo>
                  <a:pt x="3904" y="1851"/>
                </a:lnTo>
                <a:lnTo>
                  <a:pt x="3881" y="1845"/>
                </a:lnTo>
                <a:lnTo>
                  <a:pt x="3857" y="1839"/>
                </a:lnTo>
                <a:lnTo>
                  <a:pt x="3835" y="1834"/>
                </a:lnTo>
                <a:lnTo>
                  <a:pt x="3833" y="1811"/>
                </a:lnTo>
                <a:lnTo>
                  <a:pt x="3830" y="1788"/>
                </a:lnTo>
                <a:lnTo>
                  <a:pt x="3826" y="1765"/>
                </a:lnTo>
                <a:lnTo>
                  <a:pt x="3822" y="1743"/>
                </a:lnTo>
                <a:lnTo>
                  <a:pt x="3816" y="1702"/>
                </a:lnTo>
                <a:lnTo>
                  <a:pt x="3807" y="1662"/>
                </a:lnTo>
                <a:lnTo>
                  <a:pt x="3798" y="1622"/>
                </a:lnTo>
                <a:lnTo>
                  <a:pt x="3788" y="1583"/>
                </a:lnTo>
                <a:lnTo>
                  <a:pt x="3777" y="1544"/>
                </a:lnTo>
                <a:lnTo>
                  <a:pt x="3766" y="1504"/>
                </a:lnTo>
                <a:lnTo>
                  <a:pt x="3754" y="1465"/>
                </a:lnTo>
                <a:lnTo>
                  <a:pt x="3740" y="1426"/>
                </a:lnTo>
                <a:lnTo>
                  <a:pt x="3882" y="1427"/>
                </a:lnTo>
                <a:lnTo>
                  <a:pt x="3892" y="1461"/>
                </a:lnTo>
                <a:lnTo>
                  <a:pt x="3903" y="1496"/>
                </a:lnTo>
                <a:lnTo>
                  <a:pt x="3912" y="1533"/>
                </a:lnTo>
                <a:lnTo>
                  <a:pt x="3922" y="1569"/>
                </a:lnTo>
                <a:lnTo>
                  <a:pt x="3931" y="1606"/>
                </a:lnTo>
                <a:lnTo>
                  <a:pt x="3938" y="1644"/>
                </a:lnTo>
                <a:lnTo>
                  <a:pt x="3945" y="1679"/>
                </a:lnTo>
                <a:lnTo>
                  <a:pt x="3952" y="1714"/>
                </a:lnTo>
                <a:lnTo>
                  <a:pt x="4000" y="1724"/>
                </a:lnTo>
                <a:lnTo>
                  <a:pt x="3993" y="1683"/>
                </a:lnTo>
                <a:lnTo>
                  <a:pt x="3985" y="1640"/>
                </a:lnTo>
                <a:lnTo>
                  <a:pt x="3975" y="1596"/>
                </a:lnTo>
                <a:lnTo>
                  <a:pt x="3965" y="1551"/>
                </a:lnTo>
                <a:lnTo>
                  <a:pt x="3953" y="1507"/>
                </a:lnTo>
                <a:lnTo>
                  <a:pt x="3940" y="1462"/>
                </a:lnTo>
                <a:lnTo>
                  <a:pt x="3926" y="1417"/>
                </a:lnTo>
                <a:lnTo>
                  <a:pt x="3911" y="1375"/>
                </a:lnTo>
                <a:lnTo>
                  <a:pt x="3889" y="1375"/>
                </a:lnTo>
                <a:lnTo>
                  <a:pt x="3865" y="1374"/>
                </a:lnTo>
                <a:lnTo>
                  <a:pt x="3841" y="1374"/>
                </a:lnTo>
                <a:lnTo>
                  <a:pt x="3817" y="1374"/>
                </a:lnTo>
                <a:lnTo>
                  <a:pt x="3792" y="1374"/>
                </a:lnTo>
                <a:lnTo>
                  <a:pt x="3768" y="1374"/>
                </a:lnTo>
                <a:lnTo>
                  <a:pt x="3744" y="1374"/>
                </a:lnTo>
                <a:lnTo>
                  <a:pt x="3722" y="1375"/>
                </a:lnTo>
                <a:lnTo>
                  <a:pt x="3714" y="1353"/>
                </a:lnTo>
                <a:lnTo>
                  <a:pt x="3704" y="1332"/>
                </a:lnTo>
                <a:lnTo>
                  <a:pt x="3696" y="1311"/>
                </a:lnTo>
                <a:lnTo>
                  <a:pt x="3686" y="1290"/>
                </a:lnTo>
                <a:lnTo>
                  <a:pt x="3669" y="1252"/>
                </a:lnTo>
                <a:lnTo>
                  <a:pt x="3650" y="1215"/>
                </a:lnTo>
                <a:lnTo>
                  <a:pt x="3631" y="1180"/>
                </a:lnTo>
                <a:lnTo>
                  <a:pt x="3612" y="1144"/>
                </a:lnTo>
                <a:lnTo>
                  <a:pt x="3591" y="1109"/>
                </a:lnTo>
                <a:lnTo>
                  <a:pt x="3570" y="1074"/>
                </a:lnTo>
                <a:lnTo>
                  <a:pt x="3548" y="1039"/>
                </a:lnTo>
                <a:lnTo>
                  <a:pt x="3524" y="1005"/>
                </a:lnTo>
                <a:lnTo>
                  <a:pt x="3660" y="970"/>
                </a:lnTo>
                <a:lnTo>
                  <a:pt x="3681" y="999"/>
                </a:lnTo>
                <a:lnTo>
                  <a:pt x="3700" y="1031"/>
                </a:lnTo>
                <a:lnTo>
                  <a:pt x="3719" y="1063"/>
                </a:lnTo>
                <a:lnTo>
                  <a:pt x="3737" y="1097"/>
                </a:lnTo>
                <a:lnTo>
                  <a:pt x="3755" y="1130"/>
                </a:lnTo>
                <a:lnTo>
                  <a:pt x="3772" y="1164"/>
                </a:lnTo>
                <a:lnTo>
                  <a:pt x="3789" y="1196"/>
                </a:lnTo>
                <a:lnTo>
                  <a:pt x="3804" y="1228"/>
                </a:lnTo>
                <a:lnTo>
                  <a:pt x="3853" y="1227"/>
                </a:lnTo>
                <a:lnTo>
                  <a:pt x="3835" y="1189"/>
                </a:lnTo>
                <a:lnTo>
                  <a:pt x="3816" y="1149"/>
                </a:lnTo>
                <a:lnTo>
                  <a:pt x="3795" y="1109"/>
                </a:lnTo>
                <a:lnTo>
                  <a:pt x="3773" y="1069"/>
                </a:lnTo>
                <a:lnTo>
                  <a:pt x="3750" y="1028"/>
                </a:lnTo>
                <a:lnTo>
                  <a:pt x="3726" y="988"/>
                </a:lnTo>
                <a:lnTo>
                  <a:pt x="3702" y="949"/>
                </a:lnTo>
                <a:lnTo>
                  <a:pt x="3676" y="912"/>
                </a:lnTo>
                <a:lnTo>
                  <a:pt x="3654" y="918"/>
                </a:lnTo>
                <a:lnTo>
                  <a:pt x="3632" y="923"/>
                </a:lnTo>
                <a:lnTo>
                  <a:pt x="3608" y="928"/>
                </a:lnTo>
                <a:lnTo>
                  <a:pt x="3585" y="935"/>
                </a:lnTo>
                <a:lnTo>
                  <a:pt x="3562" y="941"/>
                </a:lnTo>
                <a:lnTo>
                  <a:pt x="3538" y="947"/>
                </a:lnTo>
                <a:lnTo>
                  <a:pt x="3516" y="954"/>
                </a:lnTo>
                <a:lnTo>
                  <a:pt x="3494" y="960"/>
                </a:lnTo>
                <a:lnTo>
                  <a:pt x="3480" y="942"/>
                </a:lnTo>
                <a:lnTo>
                  <a:pt x="3466" y="924"/>
                </a:lnTo>
                <a:lnTo>
                  <a:pt x="3451" y="905"/>
                </a:lnTo>
                <a:lnTo>
                  <a:pt x="3437" y="888"/>
                </a:lnTo>
                <a:lnTo>
                  <a:pt x="3411" y="856"/>
                </a:lnTo>
                <a:lnTo>
                  <a:pt x="3383" y="825"/>
                </a:lnTo>
                <a:lnTo>
                  <a:pt x="3355" y="795"/>
                </a:lnTo>
                <a:lnTo>
                  <a:pt x="3328" y="767"/>
                </a:lnTo>
                <a:lnTo>
                  <a:pt x="3298" y="738"/>
                </a:lnTo>
                <a:lnTo>
                  <a:pt x="3269" y="709"/>
                </a:lnTo>
                <a:lnTo>
                  <a:pt x="3238" y="682"/>
                </a:lnTo>
                <a:lnTo>
                  <a:pt x="3208" y="654"/>
                </a:lnTo>
                <a:lnTo>
                  <a:pt x="3330" y="585"/>
                </a:lnTo>
                <a:lnTo>
                  <a:pt x="3356" y="609"/>
                </a:lnTo>
                <a:lnTo>
                  <a:pt x="3383" y="635"/>
                </a:lnTo>
                <a:lnTo>
                  <a:pt x="3410" y="661"/>
                </a:lnTo>
                <a:lnTo>
                  <a:pt x="3436" y="688"/>
                </a:lnTo>
                <a:lnTo>
                  <a:pt x="3463" y="716"/>
                </a:lnTo>
                <a:lnTo>
                  <a:pt x="3488" y="743"/>
                </a:lnTo>
                <a:lnTo>
                  <a:pt x="3512" y="771"/>
                </a:lnTo>
                <a:lnTo>
                  <a:pt x="3535" y="798"/>
                </a:lnTo>
                <a:lnTo>
                  <a:pt x="3582" y="784"/>
                </a:lnTo>
                <a:lnTo>
                  <a:pt x="3572" y="772"/>
                </a:lnTo>
                <a:lnTo>
                  <a:pt x="3563" y="761"/>
                </a:lnTo>
                <a:lnTo>
                  <a:pt x="3537" y="730"/>
                </a:lnTo>
                <a:lnTo>
                  <a:pt x="3511" y="701"/>
                </a:lnTo>
                <a:lnTo>
                  <a:pt x="3482" y="670"/>
                </a:lnTo>
                <a:lnTo>
                  <a:pt x="3452" y="639"/>
                </a:lnTo>
                <a:lnTo>
                  <a:pt x="3422" y="609"/>
                </a:lnTo>
                <a:lnTo>
                  <a:pt x="3393" y="581"/>
                </a:lnTo>
                <a:lnTo>
                  <a:pt x="3361" y="552"/>
                </a:lnTo>
                <a:lnTo>
                  <a:pt x="3330" y="525"/>
                </a:lnTo>
                <a:lnTo>
                  <a:pt x="3310" y="536"/>
                </a:lnTo>
                <a:lnTo>
                  <a:pt x="3289" y="548"/>
                </a:lnTo>
                <a:lnTo>
                  <a:pt x="3268" y="559"/>
                </a:lnTo>
                <a:lnTo>
                  <a:pt x="3247" y="571"/>
                </a:lnTo>
                <a:lnTo>
                  <a:pt x="3227" y="583"/>
                </a:lnTo>
                <a:lnTo>
                  <a:pt x="3205" y="595"/>
                </a:lnTo>
                <a:lnTo>
                  <a:pt x="3185" y="607"/>
                </a:lnTo>
                <a:lnTo>
                  <a:pt x="3166" y="619"/>
                </a:lnTo>
                <a:lnTo>
                  <a:pt x="3150" y="607"/>
                </a:lnTo>
                <a:lnTo>
                  <a:pt x="3135" y="595"/>
                </a:lnTo>
                <a:lnTo>
                  <a:pt x="3133" y="593"/>
                </a:lnTo>
                <a:lnTo>
                  <a:pt x="3124" y="586"/>
                </a:lnTo>
                <a:lnTo>
                  <a:pt x="3113" y="578"/>
                </a:lnTo>
                <a:lnTo>
                  <a:pt x="3102" y="571"/>
                </a:lnTo>
                <a:lnTo>
                  <a:pt x="3093" y="564"/>
                </a:lnTo>
                <a:lnTo>
                  <a:pt x="3059" y="540"/>
                </a:lnTo>
                <a:lnTo>
                  <a:pt x="3025" y="518"/>
                </a:lnTo>
                <a:lnTo>
                  <a:pt x="2990" y="495"/>
                </a:lnTo>
                <a:lnTo>
                  <a:pt x="2955" y="475"/>
                </a:lnTo>
                <a:lnTo>
                  <a:pt x="2919" y="454"/>
                </a:lnTo>
                <a:lnTo>
                  <a:pt x="2883" y="435"/>
                </a:lnTo>
                <a:lnTo>
                  <a:pt x="2847" y="416"/>
                </a:lnTo>
                <a:lnTo>
                  <a:pt x="2810" y="397"/>
                </a:lnTo>
                <a:lnTo>
                  <a:pt x="2910" y="299"/>
                </a:lnTo>
                <a:lnTo>
                  <a:pt x="2942" y="315"/>
                </a:lnTo>
                <a:lnTo>
                  <a:pt x="2975" y="333"/>
                </a:lnTo>
                <a:lnTo>
                  <a:pt x="3008" y="352"/>
                </a:lnTo>
                <a:lnTo>
                  <a:pt x="3041" y="371"/>
                </a:lnTo>
                <a:lnTo>
                  <a:pt x="3073" y="391"/>
                </a:lnTo>
                <a:lnTo>
                  <a:pt x="3104" y="412"/>
                </a:lnTo>
                <a:lnTo>
                  <a:pt x="3134" y="432"/>
                </a:lnTo>
                <a:lnTo>
                  <a:pt x="3164" y="452"/>
                </a:lnTo>
                <a:lnTo>
                  <a:pt x="3205" y="426"/>
                </a:lnTo>
                <a:lnTo>
                  <a:pt x="3196" y="419"/>
                </a:lnTo>
                <a:lnTo>
                  <a:pt x="3186" y="413"/>
                </a:lnTo>
                <a:lnTo>
                  <a:pt x="3177" y="405"/>
                </a:lnTo>
                <a:lnTo>
                  <a:pt x="3167" y="399"/>
                </a:lnTo>
                <a:lnTo>
                  <a:pt x="3135" y="377"/>
                </a:lnTo>
                <a:lnTo>
                  <a:pt x="3103" y="356"/>
                </a:lnTo>
                <a:lnTo>
                  <a:pt x="3069" y="336"/>
                </a:lnTo>
                <a:lnTo>
                  <a:pt x="3035" y="315"/>
                </a:lnTo>
                <a:lnTo>
                  <a:pt x="3000" y="296"/>
                </a:lnTo>
                <a:lnTo>
                  <a:pt x="2965" y="276"/>
                </a:lnTo>
                <a:lnTo>
                  <a:pt x="2930" y="258"/>
                </a:lnTo>
                <a:lnTo>
                  <a:pt x="2895" y="241"/>
                </a:lnTo>
                <a:lnTo>
                  <a:pt x="2862" y="273"/>
                </a:lnTo>
                <a:lnTo>
                  <a:pt x="2827" y="307"/>
                </a:lnTo>
                <a:lnTo>
                  <a:pt x="2793" y="341"/>
                </a:lnTo>
                <a:lnTo>
                  <a:pt x="2761" y="374"/>
                </a:lnTo>
                <a:lnTo>
                  <a:pt x="2712" y="354"/>
                </a:lnTo>
                <a:lnTo>
                  <a:pt x="2663" y="336"/>
                </a:lnTo>
                <a:lnTo>
                  <a:pt x="2613" y="318"/>
                </a:lnTo>
                <a:lnTo>
                  <a:pt x="2563" y="303"/>
                </a:lnTo>
                <a:lnTo>
                  <a:pt x="2513" y="288"/>
                </a:lnTo>
                <a:lnTo>
                  <a:pt x="2462" y="275"/>
                </a:lnTo>
                <a:lnTo>
                  <a:pt x="2411" y="263"/>
                </a:lnTo>
                <a:lnTo>
                  <a:pt x="2360" y="252"/>
                </a:lnTo>
                <a:lnTo>
                  <a:pt x="2431" y="131"/>
                </a:lnTo>
                <a:lnTo>
                  <a:pt x="2467" y="138"/>
                </a:lnTo>
                <a:lnTo>
                  <a:pt x="2503" y="148"/>
                </a:lnTo>
                <a:lnTo>
                  <a:pt x="2539" y="157"/>
                </a:lnTo>
                <a:lnTo>
                  <a:pt x="2575" y="167"/>
                </a:lnTo>
                <a:lnTo>
                  <a:pt x="2612" y="179"/>
                </a:lnTo>
                <a:lnTo>
                  <a:pt x="2647" y="190"/>
                </a:lnTo>
                <a:lnTo>
                  <a:pt x="2682" y="202"/>
                </a:lnTo>
                <a:lnTo>
                  <a:pt x="2715" y="214"/>
                </a:lnTo>
                <a:lnTo>
                  <a:pt x="2749" y="178"/>
                </a:lnTo>
                <a:lnTo>
                  <a:pt x="2709" y="163"/>
                </a:lnTo>
                <a:lnTo>
                  <a:pt x="2668" y="148"/>
                </a:lnTo>
                <a:lnTo>
                  <a:pt x="2625" y="135"/>
                </a:lnTo>
                <a:lnTo>
                  <a:pt x="2580" y="121"/>
                </a:lnTo>
                <a:lnTo>
                  <a:pt x="2536" y="110"/>
                </a:lnTo>
                <a:lnTo>
                  <a:pt x="2491" y="98"/>
                </a:lnTo>
                <a:lnTo>
                  <a:pt x="2446" y="88"/>
                </a:lnTo>
                <a:lnTo>
                  <a:pt x="2402" y="79"/>
                </a:lnTo>
                <a:lnTo>
                  <a:pt x="2390" y="99"/>
                </a:lnTo>
                <a:lnTo>
                  <a:pt x="2377" y="119"/>
                </a:lnTo>
                <a:lnTo>
                  <a:pt x="2366" y="139"/>
                </a:lnTo>
                <a:lnTo>
                  <a:pt x="2353" y="161"/>
                </a:lnTo>
                <a:lnTo>
                  <a:pt x="2341" y="182"/>
                </a:lnTo>
                <a:lnTo>
                  <a:pt x="2329" y="202"/>
                </a:lnTo>
                <a:lnTo>
                  <a:pt x="2318" y="223"/>
                </a:lnTo>
                <a:lnTo>
                  <a:pt x="2306" y="244"/>
                </a:lnTo>
                <a:lnTo>
                  <a:pt x="2284" y="239"/>
                </a:lnTo>
                <a:lnTo>
                  <a:pt x="2260" y="237"/>
                </a:lnTo>
                <a:lnTo>
                  <a:pt x="2238" y="234"/>
                </a:lnTo>
                <a:lnTo>
                  <a:pt x="2215" y="232"/>
                </a:lnTo>
                <a:lnTo>
                  <a:pt x="2174" y="229"/>
                </a:lnTo>
                <a:lnTo>
                  <a:pt x="2133" y="225"/>
                </a:lnTo>
                <a:lnTo>
                  <a:pt x="2092" y="224"/>
                </a:lnTo>
                <a:lnTo>
                  <a:pt x="2052" y="223"/>
                </a:lnTo>
                <a:lnTo>
                  <a:pt x="2011" y="223"/>
                </a:lnTo>
                <a:lnTo>
                  <a:pt x="1970" y="224"/>
                </a:lnTo>
                <a:lnTo>
                  <a:pt x="1929" y="227"/>
                </a:lnTo>
                <a:lnTo>
                  <a:pt x="1887" y="229"/>
                </a:lnTo>
                <a:lnTo>
                  <a:pt x="1925" y="94"/>
                </a:lnTo>
                <a:lnTo>
                  <a:pt x="1961" y="92"/>
                </a:lnTo>
                <a:lnTo>
                  <a:pt x="1998" y="90"/>
                </a:lnTo>
                <a:lnTo>
                  <a:pt x="2036" y="90"/>
                </a:lnTo>
                <a:lnTo>
                  <a:pt x="2074" y="92"/>
                </a:lnTo>
                <a:lnTo>
                  <a:pt x="2111" y="93"/>
                </a:lnTo>
                <a:lnTo>
                  <a:pt x="2150" y="94"/>
                </a:lnTo>
                <a:lnTo>
                  <a:pt x="2186" y="96"/>
                </a:lnTo>
                <a:lnTo>
                  <a:pt x="2221" y="99"/>
                </a:lnTo>
                <a:lnTo>
                  <a:pt x="2244" y="56"/>
                </a:lnTo>
                <a:lnTo>
                  <a:pt x="2202" y="52"/>
                </a:lnTo>
                <a:lnTo>
                  <a:pt x="2158" y="49"/>
                </a:lnTo>
                <a:lnTo>
                  <a:pt x="2113" y="47"/>
                </a:lnTo>
                <a:lnTo>
                  <a:pt x="2067" y="46"/>
                </a:lnTo>
                <a:lnTo>
                  <a:pt x="2020" y="45"/>
                </a:lnTo>
                <a:lnTo>
                  <a:pt x="1974" y="46"/>
                </a:lnTo>
                <a:lnTo>
                  <a:pt x="1928" y="48"/>
                </a:lnTo>
                <a:lnTo>
                  <a:pt x="1883" y="51"/>
                </a:lnTo>
                <a:lnTo>
                  <a:pt x="1877" y="72"/>
                </a:lnTo>
                <a:lnTo>
                  <a:pt x="1870" y="96"/>
                </a:lnTo>
                <a:lnTo>
                  <a:pt x="1864" y="118"/>
                </a:lnTo>
                <a:lnTo>
                  <a:pt x="1857" y="141"/>
                </a:lnTo>
                <a:lnTo>
                  <a:pt x="1851" y="165"/>
                </a:lnTo>
                <a:lnTo>
                  <a:pt x="1845" y="188"/>
                </a:lnTo>
                <a:lnTo>
                  <a:pt x="1839" y="212"/>
                </a:lnTo>
                <a:lnTo>
                  <a:pt x="1834" y="234"/>
                </a:lnTo>
                <a:lnTo>
                  <a:pt x="1811" y="236"/>
                </a:lnTo>
                <a:lnTo>
                  <a:pt x="1788" y="239"/>
                </a:lnTo>
                <a:lnTo>
                  <a:pt x="1765" y="242"/>
                </a:lnTo>
                <a:lnTo>
                  <a:pt x="1743" y="247"/>
                </a:lnTo>
                <a:lnTo>
                  <a:pt x="1702" y="253"/>
                </a:lnTo>
                <a:lnTo>
                  <a:pt x="1662" y="262"/>
                </a:lnTo>
                <a:lnTo>
                  <a:pt x="1621" y="271"/>
                </a:lnTo>
                <a:lnTo>
                  <a:pt x="1582" y="281"/>
                </a:lnTo>
                <a:lnTo>
                  <a:pt x="1543" y="291"/>
                </a:lnTo>
                <a:lnTo>
                  <a:pt x="1503" y="303"/>
                </a:lnTo>
                <a:lnTo>
                  <a:pt x="1464" y="315"/>
                </a:lnTo>
                <a:lnTo>
                  <a:pt x="1425" y="329"/>
                </a:lnTo>
                <a:lnTo>
                  <a:pt x="1427" y="187"/>
                </a:lnTo>
                <a:lnTo>
                  <a:pt x="1461" y="177"/>
                </a:lnTo>
                <a:lnTo>
                  <a:pt x="1496" y="166"/>
                </a:lnTo>
                <a:lnTo>
                  <a:pt x="1532" y="156"/>
                </a:lnTo>
                <a:lnTo>
                  <a:pt x="1569" y="147"/>
                </a:lnTo>
                <a:lnTo>
                  <a:pt x="1607" y="138"/>
                </a:lnTo>
                <a:lnTo>
                  <a:pt x="1643" y="131"/>
                </a:lnTo>
                <a:lnTo>
                  <a:pt x="1679" y="123"/>
                </a:lnTo>
                <a:lnTo>
                  <a:pt x="1714" y="117"/>
                </a:lnTo>
                <a:lnTo>
                  <a:pt x="1725" y="69"/>
                </a:lnTo>
                <a:lnTo>
                  <a:pt x="1711" y="71"/>
                </a:lnTo>
                <a:lnTo>
                  <a:pt x="1696" y="73"/>
                </a:lnTo>
                <a:lnTo>
                  <a:pt x="1656" y="81"/>
                </a:lnTo>
                <a:lnTo>
                  <a:pt x="1617" y="89"/>
                </a:lnTo>
                <a:lnTo>
                  <a:pt x="1577" y="99"/>
                </a:lnTo>
                <a:lnTo>
                  <a:pt x="1535" y="109"/>
                </a:lnTo>
                <a:lnTo>
                  <a:pt x="1495" y="120"/>
                </a:lnTo>
                <a:lnTo>
                  <a:pt x="1453" y="132"/>
                </a:lnTo>
                <a:lnTo>
                  <a:pt x="1414" y="144"/>
                </a:lnTo>
                <a:lnTo>
                  <a:pt x="1375" y="157"/>
                </a:lnTo>
                <a:lnTo>
                  <a:pt x="1375" y="180"/>
                </a:lnTo>
                <a:lnTo>
                  <a:pt x="1374" y="204"/>
                </a:lnTo>
                <a:lnTo>
                  <a:pt x="1374" y="228"/>
                </a:lnTo>
                <a:lnTo>
                  <a:pt x="1374" y="252"/>
                </a:lnTo>
                <a:lnTo>
                  <a:pt x="1374" y="276"/>
                </a:lnTo>
                <a:lnTo>
                  <a:pt x="1374" y="301"/>
                </a:lnTo>
                <a:lnTo>
                  <a:pt x="1374" y="324"/>
                </a:lnTo>
                <a:lnTo>
                  <a:pt x="1375" y="347"/>
                </a:lnTo>
                <a:lnTo>
                  <a:pt x="1365" y="351"/>
                </a:lnTo>
                <a:lnTo>
                  <a:pt x="1357" y="354"/>
                </a:lnTo>
                <a:lnTo>
                  <a:pt x="1348" y="357"/>
                </a:lnTo>
                <a:lnTo>
                  <a:pt x="1339" y="362"/>
                </a:lnTo>
                <a:lnTo>
                  <a:pt x="1336" y="363"/>
                </a:lnTo>
                <a:lnTo>
                  <a:pt x="1325" y="367"/>
                </a:lnTo>
                <a:lnTo>
                  <a:pt x="1313" y="372"/>
                </a:lnTo>
                <a:lnTo>
                  <a:pt x="1301" y="377"/>
                </a:lnTo>
                <a:lnTo>
                  <a:pt x="1290" y="383"/>
                </a:lnTo>
                <a:lnTo>
                  <a:pt x="1252" y="400"/>
                </a:lnTo>
                <a:lnTo>
                  <a:pt x="1215" y="419"/>
                </a:lnTo>
                <a:lnTo>
                  <a:pt x="1179" y="438"/>
                </a:lnTo>
                <a:lnTo>
                  <a:pt x="1144" y="457"/>
                </a:lnTo>
                <a:lnTo>
                  <a:pt x="1109" y="477"/>
                </a:lnTo>
                <a:lnTo>
                  <a:pt x="1074" y="499"/>
                </a:lnTo>
                <a:lnTo>
                  <a:pt x="1039" y="521"/>
                </a:lnTo>
                <a:lnTo>
                  <a:pt x="1004" y="544"/>
                </a:lnTo>
                <a:lnTo>
                  <a:pt x="969" y="408"/>
                </a:lnTo>
                <a:lnTo>
                  <a:pt x="999" y="388"/>
                </a:lnTo>
                <a:lnTo>
                  <a:pt x="1031" y="369"/>
                </a:lnTo>
                <a:lnTo>
                  <a:pt x="1063" y="350"/>
                </a:lnTo>
                <a:lnTo>
                  <a:pt x="1097" y="332"/>
                </a:lnTo>
                <a:lnTo>
                  <a:pt x="1130" y="314"/>
                </a:lnTo>
                <a:lnTo>
                  <a:pt x="1163" y="297"/>
                </a:lnTo>
                <a:lnTo>
                  <a:pt x="1196" y="280"/>
                </a:lnTo>
                <a:lnTo>
                  <a:pt x="1228" y="265"/>
                </a:lnTo>
                <a:lnTo>
                  <a:pt x="1227" y="216"/>
                </a:lnTo>
                <a:lnTo>
                  <a:pt x="1216" y="221"/>
                </a:lnTo>
                <a:lnTo>
                  <a:pt x="1206" y="225"/>
                </a:lnTo>
                <a:lnTo>
                  <a:pt x="1195" y="231"/>
                </a:lnTo>
                <a:lnTo>
                  <a:pt x="1184" y="236"/>
                </a:lnTo>
                <a:lnTo>
                  <a:pt x="1150" y="252"/>
                </a:lnTo>
                <a:lnTo>
                  <a:pt x="1115" y="270"/>
                </a:lnTo>
                <a:lnTo>
                  <a:pt x="1080" y="288"/>
                </a:lnTo>
                <a:lnTo>
                  <a:pt x="1046" y="308"/>
                </a:lnTo>
                <a:lnTo>
                  <a:pt x="1011" y="329"/>
                </a:lnTo>
                <a:lnTo>
                  <a:pt x="977" y="349"/>
                </a:lnTo>
                <a:lnTo>
                  <a:pt x="944" y="370"/>
                </a:lnTo>
                <a:lnTo>
                  <a:pt x="911" y="392"/>
                </a:lnTo>
                <a:lnTo>
                  <a:pt x="917" y="415"/>
                </a:lnTo>
                <a:lnTo>
                  <a:pt x="923" y="437"/>
                </a:lnTo>
                <a:lnTo>
                  <a:pt x="928" y="460"/>
                </a:lnTo>
                <a:lnTo>
                  <a:pt x="935" y="484"/>
                </a:lnTo>
                <a:lnTo>
                  <a:pt x="941" y="507"/>
                </a:lnTo>
                <a:lnTo>
                  <a:pt x="947" y="531"/>
                </a:lnTo>
                <a:lnTo>
                  <a:pt x="954" y="553"/>
                </a:lnTo>
                <a:lnTo>
                  <a:pt x="960" y="575"/>
                </a:lnTo>
                <a:lnTo>
                  <a:pt x="941" y="589"/>
                </a:lnTo>
                <a:lnTo>
                  <a:pt x="923" y="603"/>
                </a:lnTo>
                <a:lnTo>
                  <a:pt x="905" y="618"/>
                </a:lnTo>
                <a:lnTo>
                  <a:pt x="887" y="632"/>
                </a:lnTo>
                <a:lnTo>
                  <a:pt x="856" y="658"/>
                </a:lnTo>
                <a:lnTo>
                  <a:pt x="825" y="686"/>
                </a:lnTo>
                <a:lnTo>
                  <a:pt x="795" y="713"/>
                </a:lnTo>
                <a:lnTo>
                  <a:pt x="766" y="741"/>
                </a:lnTo>
                <a:lnTo>
                  <a:pt x="737" y="771"/>
                </a:lnTo>
                <a:lnTo>
                  <a:pt x="709" y="800"/>
                </a:lnTo>
                <a:lnTo>
                  <a:pt x="682" y="830"/>
                </a:lnTo>
                <a:lnTo>
                  <a:pt x="654" y="861"/>
                </a:lnTo>
                <a:lnTo>
                  <a:pt x="585" y="739"/>
                </a:lnTo>
                <a:lnTo>
                  <a:pt x="608" y="712"/>
                </a:lnTo>
                <a:lnTo>
                  <a:pt x="634" y="686"/>
                </a:lnTo>
                <a:lnTo>
                  <a:pt x="660" y="659"/>
                </a:lnTo>
                <a:lnTo>
                  <a:pt x="688" y="633"/>
                </a:lnTo>
                <a:lnTo>
                  <a:pt x="716" y="606"/>
                </a:lnTo>
                <a:lnTo>
                  <a:pt x="743" y="581"/>
                </a:lnTo>
                <a:lnTo>
                  <a:pt x="771" y="557"/>
                </a:lnTo>
                <a:lnTo>
                  <a:pt x="797" y="534"/>
                </a:lnTo>
                <a:lnTo>
                  <a:pt x="784" y="487"/>
                </a:lnTo>
                <a:lnTo>
                  <a:pt x="751" y="514"/>
                </a:lnTo>
                <a:lnTo>
                  <a:pt x="718" y="542"/>
                </a:lnTo>
                <a:lnTo>
                  <a:pt x="684" y="573"/>
                </a:lnTo>
                <a:lnTo>
                  <a:pt x="651" y="605"/>
                </a:lnTo>
                <a:lnTo>
                  <a:pt x="618" y="638"/>
                </a:lnTo>
                <a:lnTo>
                  <a:pt x="586" y="671"/>
                </a:lnTo>
                <a:lnTo>
                  <a:pt x="554" y="705"/>
                </a:lnTo>
                <a:lnTo>
                  <a:pt x="524" y="739"/>
                </a:lnTo>
                <a:lnTo>
                  <a:pt x="536" y="759"/>
                </a:lnTo>
                <a:lnTo>
                  <a:pt x="547" y="779"/>
                </a:lnTo>
                <a:lnTo>
                  <a:pt x="558" y="801"/>
                </a:lnTo>
                <a:lnTo>
                  <a:pt x="571" y="822"/>
                </a:lnTo>
                <a:lnTo>
                  <a:pt x="583" y="842"/>
                </a:lnTo>
                <a:lnTo>
                  <a:pt x="595" y="863"/>
                </a:lnTo>
                <a:lnTo>
                  <a:pt x="607" y="884"/>
                </a:lnTo>
                <a:lnTo>
                  <a:pt x="619" y="903"/>
                </a:lnTo>
                <a:lnTo>
                  <a:pt x="605" y="921"/>
                </a:lnTo>
                <a:lnTo>
                  <a:pt x="590" y="940"/>
                </a:lnTo>
                <a:lnTo>
                  <a:pt x="576" y="958"/>
                </a:lnTo>
                <a:lnTo>
                  <a:pt x="564" y="976"/>
                </a:lnTo>
                <a:lnTo>
                  <a:pt x="540" y="1010"/>
                </a:lnTo>
                <a:lnTo>
                  <a:pt x="517" y="1044"/>
                </a:lnTo>
                <a:lnTo>
                  <a:pt x="496" y="1079"/>
                </a:lnTo>
                <a:lnTo>
                  <a:pt x="474" y="1114"/>
                </a:lnTo>
                <a:lnTo>
                  <a:pt x="454" y="1149"/>
                </a:lnTo>
                <a:lnTo>
                  <a:pt x="435" y="1185"/>
                </a:lnTo>
                <a:lnTo>
                  <a:pt x="416" y="1222"/>
                </a:lnTo>
                <a:lnTo>
                  <a:pt x="397" y="1259"/>
                </a:lnTo>
                <a:lnTo>
                  <a:pt x="299" y="1159"/>
                </a:lnTo>
                <a:lnTo>
                  <a:pt x="315" y="1127"/>
                </a:lnTo>
                <a:lnTo>
                  <a:pt x="333" y="1094"/>
                </a:lnTo>
                <a:lnTo>
                  <a:pt x="351" y="1061"/>
                </a:lnTo>
                <a:lnTo>
                  <a:pt x="371" y="1028"/>
                </a:lnTo>
                <a:lnTo>
                  <a:pt x="391" y="996"/>
                </a:lnTo>
                <a:lnTo>
                  <a:pt x="412" y="964"/>
                </a:lnTo>
                <a:lnTo>
                  <a:pt x="432" y="935"/>
                </a:lnTo>
                <a:lnTo>
                  <a:pt x="452" y="905"/>
                </a:lnTo>
                <a:lnTo>
                  <a:pt x="425" y="863"/>
                </a:lnTo>
                <a:lnTo>
                  <a:pt x="401" y="898"/>
                </a:lnTo>
                <a:lnTo>
                  <a:pt x="376" y="935"/>
                </a:lnTo>
                <a:lnTo>
                  <a:pt x="352" y="973"/>
                </a:lnTo>
                <a:lnTo>
                  <a:pt x="328" y="1012"/>
                </a:lnTo>
                <a:lnTo>
                  <a:pt x="304" y="1052"/>
                </a:lnTo>
                <a:lnTo>
                  <a:pt x="282" y="1093"/>
                </a:lnTo>
                <a:lnTo>
                  <a:pt x="261" y="1133"/>
                </a:lnTo>
                <a:lnTo>
                  <a:pt x="240" y="1174"/>
                </a:lnTo>
                <a:lnTo>
                  <a:pt x="272" y="1207"/>
                </a:lnTo>
                <a:lnTo>
                  <a:pt x="306" y="1242"/>
                </a:lnTo>
                <a:lnTo>
                  <a:pt x="341" y="1276"/>
                </a:lnTo>
                <a:lnTo>
                  <a:pt x="374" y="1308"/>
                </a:lnTo>
                <a:lnTo>
                  <a:pt x="370" y="1317"/>
                </a:lnTo>
                <a:lnTo>
                  <a:pt x="367" y="1326"/>
                </a:lnTo>
                <a:lnTo>
                  <a:pt x="363" y="1334"/>
                </a:lnTo>
                <a:lnTo>
                  <a:pt x="359" y="1344"/>
                </a:lnTo>
                <a:lnTo>
                  <a:pt x="358" y="1346"/>
                </a:lnTo>
                <a:lnTo>
                  <a:pt x="353" y="1358"/>
                </a:lnTo>
                <a:lnTo>
                  <a:pt x="349" y="1369"/>
                </a:lnTo>
                <a:lnTo>
                  <a:pt x="345" y="1381"/>
                </a:lnTo>
                <a:lnTo>
                  <a:pt x="339" y="1394"/>
                </a:lnTo>
                <a:lnTo>
                  <a:pt x="325" y="1432"/>
                </a:lnTo>
                <a:lnTo>
                  <a:pt x="313" y="1471"/>
                </a:lnTo>
                <a:lnTo>
                  <a:pt x="301" y="1510"/>
                </a:lnTo>
                <a:lnTo>
                  <a:pt x="289" y="1549"/>
                </a:lnTo>
                <a:lnTo>
                  <a:pt x="279" y="1588"/>
                </a:lnTo>
                <a:lnTo>
                  <a:pt x="269" y="1628"/>
                </a:lnTo>
                <a:lnTo>
                  <a:pt x="261" y="1668"/>
                </a:lnTo>
                <a:lnTo>
                  <a:pt x="252" y="1709"/>
                </a:lnTo>
                <a:lnTo>
                  <a:pt x="131" y="1637"/>
                </a:lnTo>
                <a:lnTo>
                  <a:pt x="138" y="1602"/>
                </a:lnTo>
                <a:lnTo>
                  <a:pt x="147" y="1566"/>
                </a:lnTo>
                <a:lnTo>
                  <a:pt x="156" y="1530"/>
                </a:lnTo>
                <a:lnTo>
                  <a:pt x="167" y="1494"/>
                </a:lnTo>
                <a:lnTo>
                  <a:pt x="179" y="1457"/>
                </a:lnTo>
                <a:lnTo>
                  <a:pt x="189" y="1421"/>
                </a:lnTo>
                <a:lnTo>
                  <a:pt x="201" y="1386"/>
                </a:lnTo>
                <a:lnTo>
                  <a:pt x="213" y="1353"/>
                </a:lnTo>
                <a:lnTo>
                  <a:pt x="178" y="1320"/>
                </a:lnTo>
                <a:lnTo>
                  <a:pt x="172" y="1333"/>
                </a:lnTo>
                <a:lnTo>
                  <a:pt x="167" y="1347"/>
                </a:lnTo>
                <a:lnTo>
                  <a:pt x="154" y="1384"/>
                </a:lnTo>
                <a:lnTo>
                  <a:pt x="142" y="1424"/>
                </a:lnTo>
                <a:lnTo>
                  <a:pt x="129" y="1463"/>
                </a:lnTo>
                <a:lnTo>
                  <a:pt x="117" y="1503"/>
                </a:lnTo>
                <a:lnTo>
                  <a:pt x="106" y="1545"/>
                </a:lnTo>
                <a:lnTo>
                  <a:pt x="96" y="1586"/>
                </a:lnTo>
                <a:lnTo>
                  <a:pt x="87" y="1627"/>
                </a:lnTo>
                <a:lnTo>
                  <a:pt x="79" y="1667"/>
                </a:lnTo>
                <a:lnTo>
                  <a:pt x="99" y="1679"/>
                </a:lnTo>
                <a:lnTo>
                  <a:pt x="119" y="1692"/>
                </a:lnTo>
                <a:lnTo>
                  <a:pt x="139" y="1703"/>
                </a:lnTo>
                <a:lnTo>
                  <a:pt x="161" y="1716"/>
                </a:lnTo>
                <a:lnTo>
                  <a:pt x="181" y="1728"/>
                </a:lnTo>
                <a:lnTo>
                  <a:pt x="202" y="1739"/>
                </a:lnTo>
                <a:lnTo>
                  <a:pt x="222" y="1751"/>
                </a:lnTo>
                <a:lnTo>
                  <a:pt x="243" y="1763"/>
                </a:lnTo>
                <a:lnTo>
                  <a:pt x="241" y="1772"/>
                </a:lnTo>
                <a:lnTo>
                  <a:pt x="240" y="1782"/>
                </a:lnTo>
                <a:lnTo>
                  <a:pt x="239" y="1790"/>
                </a:lnTo>
                <a:lnTo>
                  <a:pt x="237" y="1800"/>
                </a:lnTo>
                <a:lnTo>
                  <a:pt x="237" y="1803"/>
                </a:lnTo>
                <a:lnTo>
                  <a:pt x="235" y="1816"/>
                </a:lnTo>
                <a:lnTo>
                  <a:pt x="234" y="1829"/>
                </a:lnTo>
                <a:lnTo>
                  <a:pt x="233" y="1841"/>
                </a:lnTo>
                <a:lnTo>
                  <a:pt x="231" y="1854"/>
                </a:lnTo>
                <a:lnTo>
                  <a:pt x="228" y="1895"/>
                </a:lnTo>
                <a:lnTo>
                  <a:pt x="226" y="1936"/>
                </a:lnTo>
                <a:lnTo>
                  <a:pt x="223" y="1976"/>
                </a:lnTo>
                <a:lnTo>
                  <a:pt x="223" y="2017"/>
                </a:lnTo>
                <a:lnTo>
                  <a:pt x="223" y="2058"/>
                </a:lnTo>
                <a:lnTo>
                  <a:pt x="224" y="2099"/>
                </a:lnTo>
                <a:lnTo>
                  <a:pt x="226" y="2140"/>
                </a:lnTo>
                <a:lnTo>
                  <a:pt x="229" y="2182"/>
                </a:lnTo>
                <a:lnTo>
                  <a:pt x="93" y="2143"/>
                </a:lnTo>
                <a:lnTo>
                  <a:pt x="92" y="2108"/>
                </a:lnTo>
                <a:lnTo>
                  <a:pt x="90" y="2071"/>
                </a:lnTo>
                <a:lnTo>
                  <a:pt x="90" y="2033"/>
                </a:lnTo>
                <a:lnTo>
                  <a:pt x="90" y="1996"/>
                </a:lnTo>
                <a:lnTo>
                  <a:pt x="92" y="1957"/>
                </a:lnTo>
                <a:lnTo>
                  <a:pt x="94" y="1919"/>
                </a:lnTo>
                <a:lnTo>
                  <a:pt x="96" y="1883"/>
                </a:lnTo>
                <a:lnTo>
                  <a:pt x="99" y="1848"/>
                </a:lnTo>
                <a:lnTo>
                  <a:pt x="55" y="1824"/>
                </a:lnTo>
                <a:lnTo>
                  <a:pt x="54" y="1836"/>
                </a:lnTo>
                <a:lnTo>
                  <a:pt x="53" y="1848"/>
                </a:lnTo>
                <a:lnTo>
                  <a:pt x="52" y="1860"/>
                </a:lnTo>
                <a:lnTo>
                  <a:pt x="51" y="1871"/>
                </a:lnTo>
                <a:lnTo>
                  <a:pt x="49" y="1909"/>
                </a:lnTo>
                <a:lnTo>
                  <a:pt x="47" y="1948"/>
                </a:lnTo>
                <a:lnTo>
                  <a:pt x="46" y="1987"/>
                </a:lnTo>
                <a:lnTo>
                  <a:pt x="45" y="2027"/>
                </a:lnTo>
                <a:lnTo>
                  <a:pt x="45" y="2068"/>
                </a:lnTo>
                <a:lnTo>
                  <a:pt x="46" y="2107"/>
                </a:lnTo>
                <a:lnTo>
                  <a:pt x="48" y="2147"/>
                </a:lnTo>
                <a:lnTo>
                  <a:pt x="50" y="2186"/>
                </a:lnTo>
                <a:lnTo>
                  <a:pt x="72" y="2192"/>
                </a:lnTo>
                <a:lnTo>
                  <a:pt x="95" y="2199"/>
                </a:lnTo>
                <a:lnTo>
                  <a:pt x="118" y="2205"/>
                </a:lnTo>
                <a:lnTo>
                  <a:pt x="142" y="2211"/>
                </a:lnTo>
                <a:lnTo>
                  <a:pt x="165" y="2218"/>
                </a:lnTo>
                <a:lnTo>
                  <a:pt x="188" y="2224"/>
                </a:lnTo>
                <a:lnTo>
                  <a:pt x="212" y="2229"/>
                </a:lnTo>
                <a:lnTo>
                  <a:pt x="233" y="2235"/>
                </a:lnTo>
                <a:lnTo>
                  <a:pt x="236" y="2258"/>
                </a:lnTo>
                <a:lnTo>
                  <a:pt x="239" y="2282"/>
                </a:lnTo>
                <a:lnTo>
                  <a:pt x="243" y="2304"/>
                </a:lnTo>
                <a:lnTo>
                  <a:pt x="246" y="2326"/>
                </a:lnTo>
                <a:lnTo>
                  <a:pt x="253" y="2368"/>
                </a:lnTo>
                <a:lnTo>
                  <a:pt x="262" y="2407"/>
                </a:lnTo>
                <a:lnTo>
                  <a:pt x="270" y="2447"/>
                </a:lnTo>
                <a:lnTo>
                  <a:pt x="281" y="2487"/>
                </a:lnTo>
                <a:lnTo>
                  <a:pt x="291" y="2526"/>
                </a:lnTo>
                <a:lnTo>
                  <a:pt x="303" y="2565"/>
                </a:lnTo>
                <a:lnTo>
                  <a:pt x="315" y="2605"/>
                </a:lnTo>
                <a:lnTo>
                  <a:pt x="328" y="2644"/>
                </a:lnTo>
                <a:lnTo>
                  <a:pt x="187" y="2643"/>
                </a:lnTo>
                <a:lnTo>
                  <a:pt x="177" y="2608"/>
                </a:lnTo>
                <a:lnTo>
                  <a:pt x="166" y="2573"/>
                </a:lnTo>
                <a:lnTo>
                  <a:pt x="156" y="2537"/>
                </a:lnTo>
                <a:lnTo>
                  <a:pt x="147" y="2500"/>
                </a:lnTo>
                <a:lnTo>
                  <a:pt x="138" y="2462"/>
                </a:lnTo>
                <a:lnTo>
                  <a:pt x="130" y="2426"/>
                </a:lnTo>
                <a:lnTo>
                  <a:pt x="123" y="2390"/>
                </a:lnTo>
                <a:lnTo>
                  <a:pt x="117" y="2355"/>
                </a:lnTo>
                <a:lnTo>
                  <a:pt x="68" y="2344"/>
                </a:lnTo>
                <a:lnTo>
                  <a:pt x="76" y="2386"/>
                </a:lnTo>
                <a:lnTo>
                  <a:pt x="84" y="2429"/>
                </a:lnTo>
                <a:lnTo>
                  <a:pt x="94" y="2473"/>
                </a:lnTo>
                <a:lnTo>
                  <a:pt x="104" y="2518"/>
                </a:lnTo>
                <a:lnTo>
                  <a:pt x="116" y="2563"/>
                </a:lnTo>
                <a:lnTo>
                  <a:pt x="129" y="2608"/>
                </a:lnTo>
                <a:lnTo>
                  <a:pt x="143" y="2652"/>
                </a:lnTo>
                <a:lnTo>
                  <a:pt x="157" y="2694"/>
                </a:lnTo>
                <a:lnTo>
                  <a:pt x="180" y="2694"/>
                </a:lnTo>
                <a:lnTo>
                  <a:pt x="203" y="2695"/>
                </a:lnTo>
                <a:lnTo>
                  <a:pt x="228" y="2695"/>
                </a:lnTo>
                <a:lnTo>
                  <a:pt x="252" y="2695"/>
                </a:lnTo>
                <a:lnTo>
                  <a:pt x="277" y="2695"/>
                </a:lnTo>
                <a:lnTo>
                  <a:pt x="300" y="2695"/>
                </a:lnTo>
                <a:lnTo>
                  <a:pt x="324" y="2695"/>
                </a:lnTo>
                <a:lnTo>
                  <a:pt x="347" y="2694"/>
                </a:lnTo>
                <a:lnTo>
                  <a:pt x="355" y="2716"/>
                </a:lnTo>
                <a:lnTo>
                  <a:pt x="364" y="2738"/>
                </a:lnTo>
                <a:lnTo>
                  <a:pt x="373" y="2759"/>
                </a:lnTo>
                <a:lnTo>
                  <a:pt x="383" y="2779"/>
                </a:lnTo>
                <a:lnTo>
                  <a:pt x="400" y="2816"/>
                </a:lnTo>
                <a:lnTo>
                  <a:pt x="418" y="2854"/>
                </a:lnTo>
                <a:lnTo>
                  <a:pt x="437" y="2890"/>
                </a:lnTo>
                <a:lnTo>
                  <a:pt x="457" y="2925"/>
                </a:lnTo>
                <a:lnTo>
                  <a:pt x="477" y="2960"/>
                </a:lnTo>
                <a:lnTo>
                  <a:pt x="499" y="2995"/>
                </a:lnTo>
                <a:lnTo>
                  <a:pt x="521" y="3030"/>
                </a:lnTo>
                <a:lnTo>
                  <a:pt x="543" y="3065"/>
                </a:lnTo>
                <a:lnTo>
                  <a:pt x="407" y="3100"/>
                </a:lnTo>
                <a:lnTo>
                  <a:pt x="388" y="3069"/>
                </a:lnTo>
                <a:lnTo>
                  <a:pt x="369" y="3039"/>
                </a:lnTo>
                <a:lnTo>
                  <a:pt x="350" y="3006"/>
                </a:lnTo>
                <a:lnTo>
                  <a:pt x="332" y="2973"/>
                </a:lnTo>
                <a:lnTo>
                  <a:pt x="314" y="2939"/>
                </a:lnTo>
                <a:lnTo>
                  <a:pt x="297" y="2906"/>
                </a:lnTo>
                <a:lnTo>
                  <a:pt x="280" y="2873"/>
                </a:lnTo>
                <a:lnTo>
                  <a:pt x="265" y="2841"/>
                </a:lnTo>
                <a:lnTo>
                  <a:pt x="216" y="2842"/>
                </a:lnTo>
                <a:lnTo>
                  <a:pt x="234" y="2880"/>
                </a:lnTo>
                <a:lnTo>
                  <a:pt x="253" y="2921"/>
                </a:lnTo>
                <a:lnTo>
                  <a:pt x="273" y="2960"/>
                </a:lnTo>
                <a:lnTo>
                  <a:pt x="296" y="3001"/>
                </a:lnTo>
                <a:lnTo>
                  <a:pt x="318" y="3042"/>
                </a:lnTo>
                <a:lnTo>
                  <a:pt x="342" y="3081"/>
                </a:lnTo>
                <a:lnTo>
                  <a:pt x="367" y="3120"/>
                </a:lnTo>
                <a:lnTo>
                  <a:pt x="391" y="3158"/>
                </a:lnTo>
                <a:lnTo>
                  <a:pt x="414" y="3152"/>
                </a:lnTo>
                <a:lnTo>
                  <a:pt x="437" y="3146"/>
                </a:lnTo>
                <a:lnTo>
                  <a:pt x="460" y="3141"/>
                </a:lnTo>
                <a:lnTo>
                  <a:pt x="484" y="3134"/>
                </a:lnTo>
                <a:lnTo>
                  <a:pt x="507" y="3128"/>
                </a:lnTo>
                <a:lnTo>
                  <a:pt x="531" y="3121"/>
                </a:lnTo>
                <a:lnTo>
                  <a:pt x="553" y="3115"/>
                </a:lnTo>
                <a:lnTo>
                  <a:pt x="575" y="3109"/>
                </a:lnTo>
                <a:lnTo>
                  <a:pt x="585" y="3121"/>
                </a:lnTo>
                <a:lnTo>
                  <a:pt x="593" y="3133"/>
                </a:lnTo>
                <a:lnTo>
                  <a:pt x="595" y="3136"/>
                </a:lnTo>
                <a:lnTo>
                  <a:pt x="599" y="3140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600" y="3141"/>
                </a:lnTo>
                <a:lnTo>
                  <a:pt x="600" y="3141"/>
                </a:lnTo>
                <a:lnTo>
                  <a:pt x="600" y="3141"/>
                </a:lnTo>
                <a:lnTo>
                  <a:pt x="600" y="3142"/>
                </a:lnTo>
                <a:lnTo>
                  <a:pt x="608" y="3152"/>
                </a:lnTo>
                <a:lnTo>
                  <a:pt x="616" y="3162"/>
                </a:lnTo>
                <a:lnTo>
                  <a:pt x="623" y="3171"/>
                </a:lnTo>
                <a:lnTo>
                  <a:pt x="632" y="3182"/>
                </a:lnTo>
                <a:lnTo>
                  <a:pt x="658" y="3213"/>
                </a:lnTo>
                <a:lnTo>
                  <a:pt x="686" y="3244"/>
                </a:lnTo>
                <a:lnTo>
                  <a:pt x="713" y="3273"/>
                </a:lnTo>
                <a:lnTo>
                  <a:pt x="741" y="3303"/>
                </a:lnTo>
                <a:lnTo>
                  <a:pt x="770" y="3332"/>
                </a:lnTo>
                <a:lnTo>
                  <a:pt x="800" y="3360"/>
                </a:lnTo>
                <a:lnTo>
                  <a:pt x="830" y="3387"/>
                </a:lnTo>
                <a:lnTo>
                  <a:pt x="861" y="3415"/>
                </a:lnTo>
                <a:lnTo>
                  <a:pt x="739" y="3484"/>
                </a:lnTo>
                <a:lnTo>
                  <a:pt x="712" y="3461"/>
                </a:lnTo>
                <a:lnTo>
                  <a:pt x="686" y="3435"/>
                </a:lnTo>
                <a:lnTo>
                  <a:pt x="658" y="3408"/>
                </a:lnTo>
                <a:lnTo>
                  <a:pt x="633" y="3381"/>
                </a:lnTo>
                <a:lnTo>
                  <a:pt x="606" y="3353"/>
                </a:lnTo>
                <a:lnTo>
                  <a:pt x="581" y="3326"/>
                </a:lnTo>
                <a:lnTo>
                  <a:pt x="556" y="3298"/>
                </a:lnTo>
                <a:lnTo>
                  <a:pt x="534" y="3271"/>
                </a:lnTo>
                <a:lnTo>
                  <a:pt x="487" y="3285"/>
                </a:lnTo>
                <a:lnTo>
                  <a:pt x="497" y="3297"/>
                </a:lnTo>
                <a:lnTo>
                  <a:pt x="506" y="3309"/>
                </a:lnTo>
                <a:lnTo>
                  <a:pt x="532" y="3338"/>
                </a:lnTo>
                <a:lnTo>
                  <a:pt x="558" y="3369"/>
                </a:lnTo>
                <a:lnTo>
                  <a:pt x="587" y="3399"/>
                </a:lnTo>
                <a:lnTo>
                  <a:pt x="616" y="3430"/>
                </a:lnTo>
                <a:lnTo>
                  <a:pt x="647" y="3460"/>
                </a:lnTo>
                <a:lnTo>
                  <a:pt x="676" y="3489"/>
                </a:lnTo>
                <a:lnTo>
                  <a:pt x="707" y="3517"/>
                </a:lnTo>
                <a:lnTo>
                  <a:pt x="738" y="3545"/>
                </a:lnTo>
                <a:lnTo>
                  <a:pt x="758" y="3533"/>
                </a:lnTo>
                <a:lnTo>
                  <a:pt x="779" y="3522"/>
                </a:lnTo>
                <a:lnTo>
                  <a:pt x="801" y="3511"/>
                </a:lnTo>
                <a:lnTo>
                  <a:pt x="821" y="3498"/>
                </a:lnTo>
                <a:lnTo>
                  <a:pt x="842" y="3486"/>
                </a:lnTo>
                <a:lnTo>
                  <a:pt x="863" y="3473"/>
                </a:lnTo>
                <a:lnTo>
                  <a:pt x="884" y="3462"/>
                </a:lnTo>
                <a:lnTo>
                  <a:pt x="903" y="3450"/>
                </a:lnTo>
                <a:lnTo>
                  <a:pt x="918" y="3462"/>
                </a:lnTo>
                <a:lnTo>
                  <a:pt x="932" y="3473"/>
                </a:lnTo>
                <a:lnTo>
                  <a:pt x="936" y="3475"/>
                </a:lnTo>
                <a:lnTo>
                  <a:pt x="945" y="3483"/>
                </a:lnTo>
                <a:lnTo>
                  <a:pt x="956" y="3490"/>
                </a:lnTo>
                <a:lnTo>
                  <a:pt x="967" y="3498"/>
                </a:lnTo>
                <a:lnTo>
                  <a:pt x="976" y="3505"/>
                </a:lnTo>
                <a:lnTo>
                  <a:pt x="1010" y="3529"/>
                </a:lnTo>
                <a:lnTo>
                  <a:pt x="1044" y="3552"/>
                </a:lnTo>
                <a:lnTo>
                  <a:pt x="1079" y="3573"/>
                </a:lnTo>
                <a:lnTo>
                  <a:pt x="1113" y="3595"/>
                </a:lnTo>
                <a:lnTo>
                  <a:pt x="1149" y="3615"/>
                </a:lnTo>
                <a:lnTo>
                  <a:pt x="1184" y="3634"/>
                </a:lnTo>
                <a:lnTo>
                  <a:pt x="1222" y="3653"/>
                </a:lnTo>
                <a:lnTo>
                  <a:pt x="1259" y="3672"/>
                </a:lnTo>
                <a:lnTo>
                  <a:pt x="1158" y="3770"/>
                </a:lnTo>
                <a:lnTo>
                  <a:pt x="1126" y="3754"/>
                </a:lnTo>
                <a:lnTo>
                  <a:pt x="1094" y="3736"/>
                </a:lnTo>
                <a:lnTo>
                  <a:pt x="1061" y="3718"/>
                </a:lnTo>
                <a:lnTo>
                  <a:pt x="1028" y="3698"/>
                </a:lnTo>
                <a:lnTo>
                  <a:pt x="996" y="3677"/>
                </a:lnTo>
                <a:lnTo>
                  <a:pt x="964" y="3657"/>
                </a:lnTo>
                <a:lnTo>
                  <a:pt x="934" y="3637"/>
                </a:lnTo>
                <a:lnTo>
                  <a:pt x="905" y="3617"/>
                </a:lnTo>
                <a:lnTo>
                  <a:pt x="863" y="3643"/>
                </a:lnTo>
                <a:lnTo>
                  <a:pt x="873" y="3650"/>
                </a:lnTo>
                <a:lnTo>
                  <a:pt x="883" y="3656"/>
                </a:lnTo>
                <a:lnTo>
                  <a:pt x="892" y="3664"/>
                </a:lnTo>
                <a:lnTo>
                  <a:pt x="902" y="3670"/>
                </a:lnTo>
                <a:lnTo>
                  <a:pt x="932" y="3691"/>
                </a:lnTo>
                <a:lnTo>
                  <a:pt x="965" y="3713"/>
                </a:lnTo>
                <a:lnTo>
                  <a:pt x="999" y="3734"/>
                </a:lnTo>
                <a:lnTo>
                  <a:pt x="1033" y="3754"/>
                </a:lnTo>
                <a:lnTo>
                  <a:pt x="1069" y="3774"/>
                </a:lnTo>
                <a:lnTo>
                  <a:pt x="1104" y="3793"/>
                </a:lnTo>
                <a:lnTo>
                  <a:pt x="1139" y="3811"/>
                </a:lnTo>
                <a:lnTo>
                  <a:pt x="1173" y="3828"/>
                </a:lnTo>
                <a:lnTo>
                  <a:pt x="1207" y="3797"/>
                </a:lnTo>
                <a:lnTo>
                  <a:pt x="1242" y="3763"/>
                </a:lnTo>
                <a:lnTo>
                  <a:pt x="1276" y="3727"/>
                </a:lnTo>
                <a:lnTo>
                  <a:pt x="1308" y="3694"/>
                </a:lnTo>
                <a:lnTo>
                  <a:pt x="1329" y="3704"/>
                </a:lnTo>
                <a:lnTo>
                  <a:pt x="1350" y="3713"/>
                </a:lnTo>
                <a:lnTo>
                  <a:pt x="1372" y="3721"/>
                </a:lnTo>
                <a:lnTo>
                  <a:pt x="1393" y="3730"/>
                </a:lnTo>
                <a:lnTo>
                  <a:pt x="1432" y="3743"/>
                </a:lnTo>
                <a:lnTo>
                  <a:pt x="1470" y="3756"/>
                </a:lnTo>
                <a:lnTo>
                  <a:pt x="1510" y="3768"/>
                </a:lnTo>
                <a:lnTo>
                  <a:pt x="1549" y="3780"/>
                </a:lnTo>
                <a:lnTo>
                  <a:pt x="1588" y="3790"/>
                </a:lnTo>
                <a:lnTo>
                  <a:pt x="1628" y="3800"/>
                </a:lnTo>
                <a:lnTo>
                  <a:pt x="1668" y="3808"/>
                </a:lnTo>
                <a:lnTo>
                  <a:pt x="1709" y="3817"/>
                </a:lnTo>
                <a:lnTo>
                  <a:pt x="1637" y="3938"/>
                </a:lnTo>
                <a:lnTo>
                  <a:pt x="1602" y="3931"/>
                </a:lnTo>
                <a:lnTo>
                  <a:pt x="1566" y="3922"/>
                </a:lnTo>
                <a:lnTo>
                  <a:pt x="1530" y="3912"/>
                </a:lnTo>
                <a:lnTo>
                  <a:pt x="1493" y="3902"/>
                </a:lnTo>
                <a:lnTo>
                  <a:pt x="1457" y="3891"/>
                </a:lnTo>
                <a:lnTo>
                  <a:pt x="1422" y="3879"/>
                </a:lnTo>
                <a:lnTo>
                  <a:pt x="1386" y="3868"/>
                </a:lnTo>
                <a:lnTo>
                  <a:pt x="1353" y="3856"/>
                </a:lnTo>
                <a:lnTo>
                  <a:pt x="1319" y="3892"/>
                </a:lnTo>
                <a:lnTo>
                  <a:pt x="1359" y="3906"/>
                </a:lnTo>
                <a:lnTo>
                  <a:pt x="1400" y="3921"/>
                </a:lnTo>
                <a:lnTo>
                  <a:pt x="1444" y="3935"/>
                </a:lnTo>
                <a:lnTo>
                  <a:pt x="1489" y="3948"/>
                </a:lnTo>
                <a:lnTo>
                  <a:pt x="1533" y="3960"/>
                </a:lnTo>
                <a:lnTo>
                  <a:pt x="1578" y="3971"/>
                </a:lnTo>
                <a:lnTo>
                  <a:pt x="1622" y="3982"/>
                </a:lnTo>
                <a:lnTo>
                  <a:pt x="1667" y="3990"/>
                </a:lnTo>
                <a:lnTo>
                  <a:pt x="1679" y="3971"/>
                </a:lnTo>
                <a:lnTo>
                  <a:pt x="1691" y="3951"/>
                </a:lnTo>
                <a:lnTo>
                  <a:pt x="1703" y="3929"/>
                </a:lnTo>
                <a:lnTo>
                  <a:pt x="1716" y="3908"/>
                </a:lnTo>
                <a:lnTo>
                  <a:pt x="1728" y="3888"/>
                </a:lnTo>
                <a:lnTo>
                  <a:pt x="1739" y="3867"/>
                </a:lnTo>
                <a:lnTo>
                  <a:pt x="1751" y="3847"/>
                </a:lnTo>
                <a:lnTo>
                  <a:pt x="1762" y="3826"/>
                </a:lnTo>
                <a:lnTo>
                  <a:pt x="1785" y="3830"/>
                </a:lnTo>
                <a:lnTo>
                  <a:pt x="1807" y="3833"/>
                </a:lnTo>
                <a:lnTo>
                  <a:pt x="1831" y="3835"/>
                </a:lnTo>
                <a:lnTo>
                  <a:pt x="1853" y="3838"/>
                </a:lnTo>
                <a:lnTo>
                  <a:pt x="1895" y="3841"/>
                </a:lnTo>
                <a:lnTo>
                  <a:pt x="1935" y="3843"/>
                </a:lnTo>
                <a:lnTo>
                  <a:pt x="1976" y="3845"/>
                </a:lnTo>
                <a:lnTo>
                  <a:pt x="2017" y="3845"/>
                </a:lnTo>
                <a:lnTo>
                  <a:pt x="2057" y="3845"/>
                </a:lnTo>
                <a:lnTo>
                  <a:pt x="2099" y="3844"/>
                </a:lnTo>
                <a:lnTo>
                  <a:pt x="2139" y="3843"/>
                </a:lnTo>
                <a:lnTo>
                  <a:pt x="2182" y="3840"/>
                </a:lnTo>
                <a:lnTo>
                  <a:pt x="2143" y="3976"/>
                </a:lnTo>
                <a:lnTo>
                  <a:pt x="2107" y="3977"/>
                </a:lnTo>
                <a:lnTo>
                  <a:pt x="2071" y="3978"/>
                </a:lnTo>
                <a:lnTo>
                  <a:pt x="2033" y="3978"/>
                </a:lnTo>
                <a:lnTo>
                  <a:pt x="1995" y="3978"/>
                </a:lnTo>
                <a:lnTo>
                  <a:pt x="1957" y="3977"/>
                </a:lnTo>
                <a:lnTo>
                  <a:pt x="1919" y="3975"/>
                </a:lnTo>
                <a:lnTo>
                  <a:pt x="1883" y="3973"/>
                </a:lnTo>
                <a:lnTo>
                  <a:pt x="1848" y="3970"/>
                </a:lnTo>
                <a:lnTo>
                  <a:pt x="1824" y="4013"/>
                </a:lnTo>
                <a:lnTo>
                  <a:pt x="1867" y="4017"/>
                </a:lnTo>
                <a:lnTo>
                  <a:pt x="1911" y="4020"/>
                </a:lnTo>
                <a:lnTo>
                  <a:pt x="1955" y="4022"/>
                </a:lnTo>
                <a:lnTo>
                  <a:pt x="2002" y="4024"/>
                </a:lnTo>
                <a:lnTo>
                  <a:pt x="2049" y="4024"/>
                </a:lnTo>
                <a:lnTo>
                  <a:pt x="2094" y="4023"/>
                </a:lnTo>
                <a:lnTo>
                  <a:pt x="2140" y="4021"/>
                </a:lnTo>
                <a:lnTo>
                  <a:pt x="2185" y="4019"/>
                </a:lnTo>
                <a:lnTo>
                  <a:pt x="2192" y="3996"/>
                </a:lnTo>
                <a:lnTo>
                  <a:pt x="2199" y="3974"/>
                </a:lnTo>
                <a:lnTo>
                  <a:pt x="2205" y="3951"/>
                </a:lnTo>
                <a:lnTo>
                  <a:pt x="2211" y="3927"/>
                </a:lnTo>
                <a:lnTo>
                  <a:pt x="2218" y="3904"/>
                </a:lnTo>
                <a:lnTo>
                  <a:pt x="2224" y="3881"/>
                </a:lnTo>
                <a:lnTo>
                  <a:pt x="2230" y="3857"/>
                </a:lnTo>
                <a:lnTo>
                  <a:pt x="2235" y="3836"/>
                </a:lnTo>
                <a:lnTo>
                  <a:pt x="2245" y="3834"/>
                </a:lnTo>
                <a:lnTo>
                  <a:pt x="2255" y="3833"/>
                </a:lnTo>
                <a:lnTo>
                  <a:pt x="2264" y="3832"/>
                </a:lnTo>
                <a:lnTo>
                  <a:pt x="2274" y="3831"/>
                </a:lnTo>
                <a:lnTo>
                  <a:pt x="2276" y="3831"/>
                </a:lnTo>
                <a:lnTo>
                  <a:pt x="2289" y="3828"/>
                </a:lnTo>
                <a:lnTo>
                  <a:pt x="2301" y="3826"/>
                </a:lnTo>
                <a:lnTo>
                  <a:pt x="2313" y="3825"/>
                </a:lnTo>
                <a:lnTo>
                  <a:pt x="2326" y="3823"/>
                </a:lnTo>
                <a:lnTo>
                  <a:pt x="2367" y="3816"/>
                </a:lnTo>
                <a:lnTo>
                  <a:pt x="2407" y="3807"/>
                </a:lnTo>
                <a:lnTo>
                  <a:pt x="2446" y="3799"/>
                </a:lnTo>
                <a:lnTo>
                  <a:pt x="2486" y="3788"/>
                </a:lnTo>
                <a:lnTo>
                  <a:pt x="2525" y="3777"/>
                </a:lnTo>
                <a:lnTo>
                  <a:pt x="2564" y="3767"/>
                </a:lnTo>
                <a:lnTo>
                  <a:pt x="2604" y="3754"/>
                </a:lnTo>
                <a:lnTo>
                  <a:pt x="2643" y="3741"/>
                </a:lnTo>
                <a:lnTo>
                  <a:pt x="2642" y="3882"/>
                </a:lnTo>
                <a:lnTo>
                  <a:pt x="2608" y="3892"/>
                </a:lnTo>
                <a:lnTo>
                  <a:pt x="2573" y="3903"/>
                </a:lnTo>
                <a:lnTo>
                  <a:pt x="2536" y="3912"/>
                </a:lnTo>
                <a:lnTo>
                  <a:pt x="2500" y="3922"/>
                </a:lnTo>
                <a:lnTo>
                  <a:pt x="2462" y="3931"/>
                </a:lnTo>
                <a:lnTo>
                  <a:pt x="2425" y="3939"/>
                </a:lnTo>
                <a:lnTo>
                  <a:pt x="2390" y="3946"/>
                </a:lnTo>
                <a:lnTo>
                  <a:pt x="2355" y="3953"/>
                </a:lnTo>
                <a:lnTo>
                  <a:pt x="2344" y="4000"/>
                </a:lnTo>
                <a:lnTo>
                  <a:pt x="2358" y="3997"/>
                </a:lnTo>
                <a:lnTo>
                  <a:pt x="2373" y="3995"/>
                </a:lnTo>
                <a:lnTo>
                  <a:pt x="2412" y="3988"/>
                </a:lnTo>
                <a:lnTo>
                  <a:pt x="2452" y="3979"/>
                </a:lnTo>
                <a:lnTo>
                  <a:pt x="2492" y="3971"/>
                </a:lnTo>
                <a:lnTo>
                  <a:pt x="2534" y="3960"/>
                </a:lnTo>
                <a:lnTo>
                  <a:pt x="2574" y="3950"/>
                </a:lnTo>
                <a:lnTo>
                  <a:pt x="2614" y="3938"/>
                </a:lnTo>
                <a:lnTo>
                  <a:pt x="2655" y="3925"/>
                </a:lnTo>
                <a:lnTo>
                  <a:pt x="2694" y="3911"/>
                </a:lnTo>
                <a:lnTo>
                  <a:pt x="2694" y="3889"/>
                </a:lnTo>
                <a:lnTo>
                  <a:pt x="2695" y="3866"/>
                </a:lnTo>
                <a:lnTo>
                  <a:pt x="2695" y="3841"/>
                </a:lnTo>
                <a:lnTo>
                  <a:pt x="2695" y="3817"/>
                </a:lnTo>
                <a:lnTo>
                  <a:pt x="2695" y="3792"/>
                </a:lnTo>
                <a:lnTo>
                  <a:pt x="2695" y="3769"/>
                </a:lnTo>
                <a:lnTo>
                  <a:pt x="2695" y="3744"/>
                </a:lnTo>
                <a:lnTo>
                  <a:pt x="2694" y="3722"/>
                </a:lnTo>
                <a:lnTo>
                  <a:pt x="2704" y="3718"/>
                </a:lnTo>
                <a:lnTo>
                  <a:pt x="2712" y="3715"/>
                </a:lnTo>
                <a:lnTo>
                  <a:pt x="2721" y="3711"/>
                </a:lnTo>
                <a:lnTo>
                  <a:pt x="2730" y="3708"/>
                </a:lnTo>
                <a:lnTo>
                  <a:pt x="2732" y="3706"/>
                </a:lnTo>
                <a:lnTo>
                  <a:pt x="2744" y="3702"/>
                </a:lnTo>
                <a:lnTo>
                  <a:pt x="2756" y="3697"/>
                </a:lnTo>
                <a:lnTo>
                  <a:pt x="2767" y="3691"/>
                </a:lnTo>
                <a:lnTo>
                  <a:pt x="2779" y="3686"/>
                </a:lnTo>
                <a:lnTo>
                  <a:pt x="2816" y="3669"/>
                </a:lnTo>
                <a:lnTo>
                  <a:pt x="2854" y="3651"/>
                </a:lnTo>
                <a:lnTo>
                  <a:pt x="2890" y="3632"/>
                </a:lnTo>
                <a:lnTo>
                  <a:pt x="2925" y="3612"/>
                </a:lnTo>
                <a:lnTo>
                  <a:pt x="2960" y="3591"/>
                </a:lnTo>
                <a:lnTo>
                  <a:pt x="2995" y="3570"/>
                </a:lnTo>
                <a:lnTo>
                  <a:pt x="3030" y="3548"/>
                </a:lnTo>
                <a:lnTo>
                  <a:pt x="3064" y="3525"/>
                </a:lnTo>
                <a:lnTo>
                  <a:pt x="3099" y="3662"/>
                </a:lnTo>
                <a:lnTo>
                  <a:pt x="3069" y="3681"/>
                </a:lnTo>
                <a:lnTo>
                  <a:pt x="3037" y="3700"/>
                </a:lnTo>
                <a:lnTo>
                  <a:pt x="3006" y="3719"/>
                </a:lnTo>
                <a:lnTo>
                  <a:pt x="2972" y="3737"/>
                </a:lnTo>
                <a:lnTo>
                  <a:pt x="2939" y="3755"/>
                </a:lnTo>
                <a:lnTo>
                  <a:pt x="2905" y="3772"/>
                </a:lnTo>
                <a:lnTo>
                  <a:pt x="2873" y="3789"/>
                </a:lnTo>
                <a:lnTo>
                  <a:pt x="2841" y="3804"/>
                </a:lnTo>
                <a:lnTo>
                  <a:pt x="2842" y="3853"/>
                </a:lnTo>
                <a:lnTo>
                  <a:pt x="2852" y="3849"/>
                </a:lnTo>
                <a:lnTo>
                  <a:pt x="2863" y="3843"/>
                </a:lnTo>
                <a:lnTo>
                  <a:pt x="2874" y="3838"/>
                </a:lnTo>
                <a:lnTo>
                  <a:pt x="2884" y="3834"/>
                </a:lnTo>
                <a:lnTo>
                  <a:pt x="2918" y="3817"/>
                </a:lnTo>
                <a:lnTo>
                  <a:pt x="2953" y="3799"/>
                </a:lnTo>
                <a:lnTo>
                  <a:pt x="2988" y="3781"/>
                </a:lnTo>
                <a:lnTo>
                  <a:pt x="3023" y="3761"/>
                </a:lnTo>
                <a:lnTo>
                  <a:pt x="3058" y="3741"/>
                </a:lnTo>
                <a:lnTo>
                  <a:pt x="3092" y="3720"/>
                </a:lnTo>
                <a:lnTo>
                  <a:pt x="3125" y="3699"/>
                </a:lnTo>
                <a:lnTo>
                  <a:pt x="3157" y="3677"/>
                </a:lnTo>
                <a:lnTo>
                  <a:pt x="3151" y="3655"/>
                </a:lnTo>
                <a:lnTo>
                  <a:pt x="3146" y="3632"/>
                </a:lnTo>
                <a:lnTo>
                  <a:pt x="3141" y="3608"/>
                </a:lnTo>
                <a:lnTo>
                  <a:pt x="3134" y="3585"/>
                </a:lnTo>
                <a:lnTo>
                  <a:pt x="3128" y="3562"/>
                </a:lnTo>
                <a:lnTo>
                  <a:pt x="3121" y="3538"/>
                </a:lnTo>
                <a:lnTo>
                  <a:pt x="3115" y="3516"/>
                </a:lnTo>
                <a:lnTo>
                  <a:pt x="3109" y="3494"/>
                </a:lnTo>
                <a:lnTo>
                  <a:pt x="3127" y="3480"/>
                </a:lnTo>
                <a:lnTo>
                  <a:pt x="3146" y="3466"/>
                </a:lnTo>
                <a:lnTo>
                  <a:pt x="3164" y="3452"/>
                </a:lnTo>
                <a:lnTo>
                  <a:pt x="3181" y="3437"/>
                </a:lnTo>
                <a:lnTo>
                  <a:pt x="3213" y="3411"/>
                </a:lnTo>
                <a:lnTo>
                  <a:pt x="3244" y="3383"/>
                </a:lnTo>
                <a:lnTo>
                  <a:pt x="3273" y="3355"/>
                </a:lnTo>
                <a:lnTo>
                  <a:pt x="3302" y="3328"/>
                </a:lnTo>
                <a:lnTo>
                  <a:pt x="3331" y="3299"/>
                </a:lnTo>
                <a:lnTo>
                  <a:pt x="3360" y="3269"/>
                </a:lnTo>
                <a:lnTo>
                  <a:pt x="3387" y="3238"/>
                </a:lnTo>
                <a:lnTo>
                  <a:pt x="3415" y="3208"/>
                </a:lnTo>
                <a:lnTo>
                  <a:pt x="3484" y="3330"/>
                </a:lnTo>
                <a:lnTo>
                  <a:pt x="3461" y="3356"/>
                </a:lnTo>
                <a:lnTo>
                  <a:pt x="3434" y="3383"/>
                </a:lnTo>
                <a:lnTo>
                  <a:pt x="3407" y="3411"/>
                </a:lnTo>
                <a:lnTo>
                  <a:pt x="3381" y="3437"/>
                </a:lnTo>
                <a:lnTo>
                  <a:pt x="3353" y="3463"/>
                </a:lnTo>
                <a:lnTo>
                  <a:pt x="3326" y="3488"/>
                </a:lnTo>
                <a:lnTo>
                  <a:pt x="3298" y="3513"/>
                </a:lnTo>
                <a:lnTo>
                  <a:pt x="3270" y="3535"/>
                </a:lnTo>
                <a:lnTo>
                  <a:pt x="3285" y="3582"/>
                </a:lnTo>
                <a:lnTo>
                  <a:pt x="3318" y="3555"/>
                </a:lnTo>
                <a:lnTo>
                  <a:pt x="3351" y="3527"/>
                </a:lnTo>
                <a:lnTo>
                  <a:pt x="3384" y="3496"/>
                </a:lnTo>
                <a:lnTo>
                  <a:pt x="3418" y="3464"/>
                </a:lnTo>
                <a:lnTo>
                  <a:pt x="3451" y="3432"/>
                </a:lnTo>
                <a:lnTo>
                  <a:pt x="3483" y="3398"/>
                </a:lnTo>
                <a:lnTo>
                  <a:pt x="3514" y="3364"/>
                </a:lnTo>
                <a:lnTo>
                  <a:pt x="3544" y="3331"/>
                </a:lnTo>
                <a:lnTo>
                  <a:pt x="3533" y="3311"/>
                </a:lnTo>
                <a:lnTo>
                  <a:pt x="3521" y="3289"/>
                </a:lnTo>
                <a:lnTo>
                  <a:pt x="3510" y="3269"/>
                </a:lnTo>
                <a:lnTo>
                  <a:pt x="3498" y="3248"/>
                </a:lnTo>
                <a:lnTo>
                  <a:pt x="3486" y="3227"/>
                </a:lnTo>
                <a:lnTo>
                  <a:pt x="3473" y="3205"/>
                </a:lnTo>
                <a:lnTo>
                  <a:pt x="3462" y="3185"/>
                </a:lnTo>
                <a:lnTo>
                  <a:pt x="3450" y="3166"/>
                </a:lnTo>
                <a:lnTo>
                  <a:pt x="3464" y="3148"/>
                </a:lnTo>
                <a:lnTo>
                  <a:pt x="3478" y="3130"/>
                </a:lnTo>
                <a:lnTo>
                  <a:pt x="3491" y="3111"/>
                </a:lnTo>
                <a:lnTo>
                  <a:pt x="3505" y="3093"/>
                </a:lnTo>
                <a:lnTo>
                  <a:pt x="3529" y="3059"/>
                </a:lnTo>
                <a:lnTo>
                  <a:pt x="3551" y="3025"/>
                </a:lnTo>
                <a:lnTo>
                  <a:pt x="3573" y="2990"/>
                </a:lnTo>
                <a:lnTo>
                  <a:pt x="3593" y="2956"/>
                </a:lnTo>
                <a:lnTo>
                  <a:pt x="3615" y="2919"/>
                </a:lnTo>
                <a:lnTo>
                  <a:pt x="3634" y="2884"/>
                </a:lnTo>
                <a:lnTo>
                  <a:pt x="3653" y="2847"/>
                </a:lnTo>
                <a:lnTo>
                  <a:pt x="3672" y="2810"/>
                </a:lnTo>
                <a:lnTo>
                  <a:pt x="3770" y="2911"/>
                </a:lnTo>
                <a:lnTo>
                  <a:pt x="3754" y="2943"/>
                </a:lnTo>
                <a:lnTo>
                  <a:pt x="3736" y="2975"/>
                </a:lnTo>
                <a:lnTo>
                  <a:pt x="3717" y="3008"/>
                </a:lnTo>
                <a:lnTo>
                  <a:pt x="3698" y="3041"/>
                </a:lnTo>
                <a:lnTo>
                  <a:pt x="3677" y="3073"/>
                </a:lnTo>
                <a:lnTo>
                  <a:pt x="3657" y="3104"/>
                </a:lnTo>
                <a:lnTo>
                  <a:pt x="3637" y="3135"/>
                </a:lnTo>
                <a:lnTo>
                  <a:pt x="3617" y="3164"/>
                </a:lnTo>
                <a:lnTo>
                  <a:pt x="3643" y="3205"/>
                </a:lnTo>
                <a:lnTo>
                  <a:pt x="3667" y="3171"/>
                </a:lnTo>
                <a:lnTo>
                  <a:pt x="3692" y="3134"/>
                </a:lnTo>
                <a:lnTo>
                  <a:pt x="3717" y="3097"/>
                </a:lnTo>
                <a:lnTo>
                  <a:pt x="3740" y="3058"/>
                </a:lnTo>
                <a:lnTo>
                  <a:pt x="3764" y="3017"/>
                </a:lnTo>
                <a:lnTo>
                  <a:pt x="3787" y="2977"/>
                </a:lnTo>
                <a:lnTo>
                  <a:pt x="3808" y="2935"/>
                </a:lnTo>
                <a:lnTo>
                  <a:pt x="3827" y="2896"/>
                </a:lnTo>
                <a:lnTo>
                  <a:pt x="3795" y="2862"/>
                </a:lnTo>
                <a:lnTo>
                  <a:pt x="3761" y="2827"/>
                </a:lnTo>
                <a:lnTo>
                  <a:pt x="3727" y="2793"/>
                </a:lnTo>
                <a:lnTo>
                  <a:pt x="3694" y="2761"/>
                </a:lnTo>
                <a:lnTo>
                  <a:pt x="3701" y="2746"/>
                </a:lnTo>
                <a:lnTo>
                  <a:pt x="3706" y="2733"/>
                </a:lnTo>
                <a:lnTo>
                  <a:pt x="3707" y="2730"/>
                </a:lnTo>
                <a:lnTo>
                  <a:pt x="3709" y="2726"/>
                </a:lnTo>
                <a:close/>
              </a:path>
            </a:pathLst>
          </a:custGeom>
          <a:solidFill>
            <a:schemeClr val="bg1">
              <a:lumMod val="95000"/>
              <a:alpha val="51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4317" y="3969955"/>
            <a:ext cx="5821376" cy="246947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216" y="0"/>
            <a:ext cx="5990117" cy="610625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64749" y="2391803"/>
            <a:ext cx="3041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月宫秋冷桂团团，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algn="di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岁岁花开只自攀。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algn="di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共在人间说天上，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algn="di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不知天上忆人间。 </a:t>
            </a:r>
          </a:p>
        </p:txBody>
      </p:sp>
    </p:spTree>
    <p:extLst>
      <p:ext uri="{BB962C8B-B14F-4D97-AF65-F5344CB8AC3E}">
        <p14:creationId xmlns:p14="http://schemas.microsoft.com/office/powerpoint/2010/main" val="227081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2284" y="-518420"/>
            <a:ext cx="2722437" cy="2469471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618" y="1895402"/>
            <a:ext cx="2670361" cy="2469471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2496457" y="1451429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971142" y="1052286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032725" y="5194165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478633" y="2235253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846942" y="4826857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607901" y="4269514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018858" y="262703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650286" y="7474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210367" y="702486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287429" y="4248629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640542" y="3950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376227" y="5610628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091485" y="2819401"/>
            <a:ext cx="144000" cy="144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81741" y="2467001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决策 19"/>
          <p:cNvSpPr/>
          <p:nvPr/>
        </p:nvSpPr>
        <p:spPr>
          <a:xfrm>
            <a:off x="2478457" y="3796351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3784 w 10000"/>
              <a:gd name="connsiteY5" fmla="*/ 6421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6556 w 10000"/>
              <a:gd name="connsiteY4" fmla="*/ 6178 h 10000"/>
              <a:gd name="connsiteX5" fmla="*/ 5000 w 10000"/>
              <a:gd name="connsiteY5" fmla="*/ 10000 h 10000"/>
              <a:gd name="connsiteX6" fmla="*/ 3784 w 10000"/>
              <a:gd name="connsiteY6" fmla="*/ 6421 h 10000"/>
              <a:gd name="connsiteX7" fmla="*/ 0 w 10000"/>
              <a:gd name="connsiteY7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6106 w 10000"/>
              <a:gd name="connsiteY3" fmla="*/ 3144 h 10000"/>
              <a:gd name="connsiteX4" fmla="*/ 10000 w 10000"/>
              <a:gd name="connsiteY4" fmla="*/ 5000 h 10000"/>
              <a:gd name="connsiteX5" fmla="*/ 6556 w 10000"/>
              <a:gd name="connsiteY5" fmla="*/ 6178 h 10000"/>
              <a:gd name="connsiteX6" fmla="*/ 5000 w 10000"/>
              <a:gd name="connsiteY6" fmla="*/ 10000 h 10000"/>
              <a:gd name="connsiteX7" fmla="*/ 3784 w 10000"/>
              <a:gd name="connsiteY7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决策 20"/>
          <p:cNvSpPr/>
          <p:nvPr/>
        </p:nvSpPr>
        <p:spPr>
          <a:xfrm>
            <a:off x="9346057" y="872286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决策 21"/>
          <p:cNvSpPr/>
          <p:nvPr/>
        </p:nvSpPr>
        <p:spPr>
          <a:xfrm>
            <a:off x="1009741" y="5700628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决策 19"/>
          <p:cNvSpPr/>
          <p:nvPr/>
        </p:nvSpPr>
        <p:spPr>
          <a:xfrm>
            <a:off x="3924725" y="795999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3784 w 10000"/>
              <a:gd name="connsiteY5" fmla="*/ 6421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6556 w 10000"/>
              <a:gd name="connsiteY4" fmla="*/ 6178 h 10000"/>
              <a:gd name="connsiteX5" fmla="*/ 5000 w 10000"/>
              <a:gd name="connsiteY5" fmla="*/ 10000 h 10000"/>
              <a:gd name="connsiteX6" fmla="*/ 3784 w 10000"/>
              <a:gd name="connsiteY6" fmla="*/ 6421 h 10000"/>
              <a:gd name="connsiteX7" fmla="*/ 0 w 10000"/>
              <a:gd name="connsiteY7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6106 w 10000"/>
              <a:gd name="connsiteY3" fmla="*/ 3144 h 10000"/>
              <a:gd name="connsiteX4" fmla="*/ 10000 w 10000"/>
              <a:gd name="connsiteY4" fmla="*/ 5000 h 10000"/>
              <a:gd name="connsiteX5" fmla="*/ 6556 w 10000"/>
              <a:gd name="connsiteY5" fmla="*/ 6178 h 10000"/>
              <a:gd name="connsiteX6" fmla="*/ 5000 w 10000"/>
              <a:gd name="connsiteY6" fmla="*/ 10000 h 10000"/>
              <a:gd name="connsiteX7" fmla="*/ 3784 w 10000"/>
              <a:gd name="connsiteY7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决策 19"/>
          <p:cNvSpPr/>
          <p:nvPr/>
        </p:nvSpPr>
        <p:spPr>
          <a:xfrm>
            <a:off x="9304227" y="2035112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3784 w 10000"/>
              <a:gd name="connsiteY5" fmla="*/ 6421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6556 w 10000"/>
              <a:gd name="connsiteY4" fmla="*/ 6178 h 10000"/>
              <a:gd name="connsiteX5" fmla="*/ 5000 w 10000"/>
              <a:gd name="connsiteY5" fmla="*/ 10000 h 10000"/>
              <a:gd name="connsiteX6" fmla="*/ 3784 w 10000"/>
              <a:gd name="connsiteY6" fmla="*/ 6421 h 10000"/>
              <a:gd name="connsiteX7" fmla="*/ 0 w 10000"/>
              <a:gd name="connsiteY7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6106 w 10000"/>
              <a:gd name="connsiteY3" fmla="*/ 3144 h 10000"/>
              <a:gd name="connsiteX4" fmla="*/ 10000 w 10000"/>
              <a:gd name="connsiteY4" fmla="*/ 5000 h 10000"/>
              <a:gd name="connsiteX5" fmla="*/ 6556 w 10000"/>
              <a:gd name="connsiteY5" fmla="*/ 6178 h 10000"/>
              <a:gd name="connsiteX6" fmla="*/ 5000 w 10000"/>
              <a:gd name="connsiteY6" fmla="*/ 10000 h 10000"/>
              <a:gd name="connsiteX7" fmla="*/ 3784 w 10000"/>
              <a:gd name="connsiteY7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704175" y="2163253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924725" y="3167812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228476" y="289140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>
            <a:grpSpLocks noChangeAspect="1"/>
          </p:cNvGrpSpPr>
          <p:nvPr/>
        </p:nvGrpSpPr>
        <p:grpSpPr>
          <a:xfrm>
            <a:off x="7119630" y="37011"/>
            <a:ext cx="1247983" cy="3788899"/>
            <a:chOff x="1482714" y="442291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30" name="直接连接符 29"/>
            <p:cNvCxnSpPr/>
            <p:nvPr/>
          </p:nvCxnSpPr>
          <p:spPr>
            <a:xfrm>
              <a:off x="2083585" y="442291"/>
              <a:ext cx="0" cy="1682161"/>
            </a:xfrm>
            <a:prstGeom prst="line">
              <a:avLst/>
            </a:prstGeom>
            <a:ln w="9525">
              <a:solidFill>
                <a:srgbClr val="AFAC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714" y="1808359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9952175" y="7452"/>
            <a:ext cx="1247983" cy="3788899"/>
            <a:chOff x="3386512" y="1783532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36" name="直接连接符 35"/>
            <p:cNvCxnSpPr/>
            <p:nvPr/>
          </p:nvCxnSpPr>
          <p:spPr>
            <a:xfrm>
              <a:off x="3987383" y="1783532"/>
              <a:ext cx="0" cy="1755579"/>
            </a:xfrm>
            <a:prstGeom prst="line">
              <a:avLst/>
            </a:prstGeom>
            <a:ln w="9525">
              <a:solidFill>
                <a:srgbClr val="AFAC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6512" y="3149600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38" name="组合 37"/>
          <p:cNvGrpSpPr>
            <a:grpSpLocks noChangeAspect="1"/>
          </p:cNvGrpSpPr>
          <p:nvPr/>
        </p:nvGrpSpPr>
        <p:grpSpPr>
          <a:xfrm>
            <a:off x="403052" y="1183091"/>
            <a:ext cx="3505999" cy="3488619"/>
            <a:chOff x="1524001" y="1543049"/>
            <a:chExt cx="2562225" cy="2549525"/>
          </a:xfrm>
        </p:grpSpPr>
        <p:sp>
          <p:nvSpPr>
            <p:cNvPr id="39" name="Freeform 23"/>
            <p:cNvSpPr>
              <a:spLocks/>
            </p:cNvSpPr>
            <p:nvPr/>
          </p:nvSpPr>
          <p:spPr bwMode="auto">
            <a:xfrm>
              <a:off x="1524001" y="1543049"/>
              <a:ext cx="2562225" cy="2549525"/>
            </a:xfrm>
            <a:custGeom>
              <a:avLst/>
              <a:gdLst>
                <a:gd name="T0" fmla="*/ 534 w 534"/>
                <a:gd name="T1" fmla="*/ 267 h 534"/>
                <a:gd name="T2" fmla="*/ 506 w 534"/>
                <a:gd name="T3" fmla="*/ 331 h 534"/>
                <a:gd name="T4" fmla="*/ 498 w 534"/>
                <a:gd name="T5" fmla="*/ 400 h 534"/>
                <a:gd name="T6" fmla="*/ 442 w 534"/>
                <a:gd name="T7" fmla="*/ 442 h 534"/>
                <a:gd name="T8" fmla="*/ 400 w 534"/>
                <a:gd name="T9" fmla="*/ 498 h 534"/>
                <a:gd name="T10" fmla="*/ 331 w 534"/>
                <a:gd name="T11" fmla="*/ 506 h 534"/>
                <a:gd name="T12" fmla="*/ 267 w 534"/>
                <a:gd name="T13" fmla="*/ 534 h 534"/>
                <a:gd name="T14" fmla="*/ 203 w 534"/>
                <a:gd name="T15" fmla="*/ 506 h 534"/>
                <a:gd name="T16" fmla="*/ 134 w 534"/>
                <a:gd name="T17" fmla="*/ 498 h 534"/>
                <a:gd name="T18" fmla="*/ 92 w 534"/>
                <a:gd name="T19" fmla="*/ 442 h 534"/>
                <a:gd name="T20" fmla="*/ 36 w 534"/>
                <a:gd name="T21" fmla="*/ 400 h 534"/>
                <a:gd name="T22" fmla="*/ 28 w 534"/>
                <a:gd name="T23" fmla="*/ 331 h 534"/>
                <a:gd name="T24" fmla="*/ 0 w 534"/>
                <a:gd name="T25" fmla="*/ 267 h 534"/>
                <a:gd name="T26" fmla="*/ 28 w 534"/>
                <a:gd name="T27" fmla="*/ 203 h 534"/>
                <a:gd name="T28" fmla="*/ 36 w 534"/>
                <a:gd name="T29" fmla="*/ 134 h 534"/>
                <a:gd name="T30" fmla="*/ 92 w 534"/>
                <a:gd name="T31" fmla="*/ 92 h 534"/>
                <a:gd name="T32" fmla="*/ 134 w 534"/>
                <a:gd name="T33" fmla="*/ 36 h 534"/>
                <a:gd name="T34" fmla="*/ 203 w 534"/>
                <a:gd name="T35" fmla="*/ 28 h 534"/>
                <a:gd name="T36" fmla="*/ 267 w 534"/>
                <a:gd name="T37" fmla="*/ 0 h 534"/>
                <a:gd name="T38" fmla="*/ 331 w 534"/>
                <a:gd name="T39" fmla="*/ 28 h 534"/>
                <a:gd name="T40" fmla="*/ 400 w 534"/>
                <a:gd name="T41" fmla="*/ 36 h 534"/>
                <a:gd name="T42" fmla="*/ 442 w 534"/>
                <a:gd name="T43" fmla="*/ 92 h 534"/>
                <a:gd name="T44" fmla="*/ 498 w 534"/>
                <a:gd name="T45" fmla="*/ 134 h 534"/>
                <a:gd name="T46" fmla="*/ 506 w 534"/>
                <a:gd name="T47" fmla="*/ 203 h 534"/>
                <a:gd name="T48" fmla="*/ 534 w 534"/>
                <a:gd name="T49" fmla="*/ 26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534">
                  <a:moveTo>
                    <a:pt x="534" y="267"/>
                  </a:moveTo>
                  <a:cubicBezTo>
                    <a:pt x="534" y="290"/>
                    <a:pt x="512" y="310"/>
                    <a:pt x="506" y="331"/>
                  </a:cubicBezTo>
                  <a:cubicBezTo>
                    <a:pt x="500" y="353"/>
                    <a:pt x="509" y="381"/>
                    <a:pt x="498" y="400"/>
                  </a:cubicBezTo>
                  <a:cubicBezTo>
                    <a:pt x="487" y="420"/>
                    <a:pt x="458" y="426"/>
                    <a:pt x="442" y="442"/>
                  </a:cubicBezTo>
                  <a:cubicBezTo>
                    <a:pt x="426" y="458"/>
                    <a:pt x="420" y="487"/>
                    <a:pt x="400" y="498"/>
                  </a:cubicBezTo>
                  <a:cubicBezTo>
                    <a:pt x="381" y="509"/>
                    <a:pt x="353" y="500"/>
                    <a:pt x="331" y="506"/>
                  </a:cubicBezTo>
                  <a:cubicBezTo>
                    <a:pt x="310" y="512"/>
                    <a:pt x="290" y="534"/>
                    <a:pt x="267" y="534"/>
                  </a:cubicBezTo>
                  <a:cubicBezTo>
                    <a:pt x="244" y="534"/>
                    <a:pt x="224" y="512"/>
                    <a:pt x="203" y="506"/>
                  </a:cubicBezTo>
                  <a:cubicBezTo>
                    <a:pt x="181" y="500"/>
                    <a:pt x="153" y="509"/>
                    <a:pt x="134" y="498"/>
                  </a:cubicBezTo>
                  <a:cubicBezTo>
                    <a:pt x="114" y="487"/>
                    <a:pt x="108" y="458"/>
                    <a:pt x="92" y="442"/>
                  </a:cubicBezTo>
                  <a:cubicBezTo>
                    <a:pt x="76" y="426"/>
                    <a:pt x="47" y="420"/>
                    <a:pt x="36" y="400"/>
                  </a:cubicBezTo>
                  <a:cubicBezTo>
                    <a:pt x="25" y="381"/>
                    <a:pt x="34" y="353"/>
                    <a:pt x="28" y="331"/>
                  </a:cubicBezTo>
                  <a:cubicBezTo>
                    <a:pt x="22" y="310"/>
                    <a:pt x="0" y="290"/>
                    <a:pt x="0" y="267"/>
                  </a:cubicBezTo>
                  <a:cubicBezTo>
                    <a:pt x="0" y="244"/>
                    <a:pt x="22" y="224"/>
                    <a:pt x="28" y="203"/>
                  </a:cubicBezTo>
                  <a:cubicBezTo>
                    <a:pt x="34" y="181"/>
                    <a:pt x="25" y="153"/>
                    <a:pt x="36" y="134"/>
                  </a:cubicBezTo>
                  <a:cubicBezTo>
                    <a:pt x="47" y="114"/>
                    <a:pt x="76" y="108"/>
                    <a:pt x="92" y="92"/>
                  </a:cubicBezTo>
                  <a:cubicBezTo>
                    <a:pt x="108" y="76"/>
                    <a:pt x="114" y="47"/>
                    <a:pt x="134" y="36"/>
                  </a:cubicBezTo>
                  <a:cubicBezTo>
                    <a:pt x="153" y="25"/>
                    <a:pt x="181" y="34"/>
                    <a:pt x="203" y="28"/>
                  </a:cubicBezTo>
                  <a:cubicBezTo>
                    <a:pt x="224" y="22"/>
                    <a:pt x="244" y="0"/>
                    <a:pt x="267" y="0"/>
                  </a:cubicBezTo>
                  <a:cubicBezTo>
                    <a:pt x="290" y="0"/>
                    <a:pt x="310" y="22"/>
                    <a:pt x="331" y="28"/>
                  </a:cubicBezTo>
                  <a:cubicBezTo>
                    <a:pt x="353" y="34"/>
                    <a:pt x="381" y="25"/>
                    <a:pt x="400" y="36"/>
                  </a:cubicBezTo>
                  <a:cubicBezTo>
                    <a:pt x="420" y="47"/>
                    <a:pt x="426" y="76"/>
                    <a:pt x="442" y="92"/>
                  </a:cubicBezTo>
                  <a:cubicBezTo>
                    <a:pt x="458" y="108"/>
                    <a:pt x="487" y="114"/>
                    <a:pt x="498" y="134"/>
                  </a:cubicBezTo>
                  <a:cubicBezTo>
                    <a:pt x="509" y="153"/>
                    <a:pt x="500" y="181"/>
                    <a:pt x="506" y="203"/>
                  </a:cubicBezTo>
                  <a:cubicBezTo>
                    <a:pt x="512" y="224"/>
                    <a:pt x="534" y="244"/>
                    <a:pt x="534" y="267"/>
                  </a:cubicBezTo>
                  <a:close/>
                </a:path>
              </a:pathLst>
            </a:custGeom>
            <a:solidFill>
              <a:srgbClr val="EEC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b="1" dirty="0">
                <a:solidFill>
                  <a:srgbClr val="FFFFFF"/>
                </a:solidFill>
                <a:latin typeface="Arial" pitchFamily="34" charset="0"/>
                <a:ea typeface="微软雅黑"/>
                <a:cs typeface="Arial" pitchFamily="34" charset="0"/>
              </a:endParaRPr>
            </a:p>
          </p:txBody>
        </p:sp>
        <p:sp>
          <p:nvSpPr>
            <p:cNvPr id="40" name="自由: 形状 62"/>
            <p:cNvSpPr>
              <a:spLocks/>
            </p:cNvSpPr>
            <p:nvPr/>
          </p:nvSpPr>
          <p:spPr bwMode="auto">
            <a:xfrm>
              <a:off x="1725038" y="1738312"/>
              <a:ext cx="2160157" cy="2160285"/>
            </a:xfrm>
            <a:custGeom>
              <a:avLst/>
              <a:gdLst>
                <a:gd name="connsiteX0" fmla="*/ 719988 w 2160157"/>
                <a:gd name="connsiteY0" fmla="*/ 1728224 h 2160285"/>
                <a:gd name="connsiteX1" fmla="*/ 752979 w 2160157"/>
                <a:gd name="connsiteY1" fmla="*/ 1728821 h 2160285"/>
                <a:gd name="connsiteX2" fmla="*/ 1108074 w 2160157"/>
                <a:gd name="connsiteY2" fmla="*/ 1800515 h 2160285"/>
                <a:gd name="connsiteX3" fmla="*/ 1156060 w 2160157"/>
                <a:gd name="connsiteY3" fmla="*/ 1853090 h 2160285"/>
                <a:gd name="connsiteX4" fmla="*/ 1180053 w 2160157"/>
                <a:gd name="connsiteY4" fmla="*/ 2101628 h 2160285"/>
                <a:gd name="connsiteX5" fmla="*/ 1117671 w 2160157"/>
                <a:gd name="connsiteY5" fmla="*/ 2158983 h 2160285"/>
                <a:gd name="connsiteX6" fmla="*/ 949721 w 2160157"/>
                <a:gd name="connsiteY6" fmla="*/ 2149423 h 2160285"/>
                <a:gd name="connsiteX7" fmla="*/ 896936 w 2160157"/>
                <a:gd name="connsiteY7" fmla="*/ 2087289 h 2160285"/>
                <a:gd name="connsiteX8" fmla="*/ 901735 w 2160157"/>
                <a:gd name="connsiteY8" fmla="*/ 2049052 h 2160285"/>
                <a:gd name="connsiteX9" fmla="*/ 968915 w 2160157"/>
                <a:gd name="connsiteY9" fmla="*/ 2001257 h 2160285"/>
                <a:gd name="connsiteX10" fmla="*/ 1002505 w 2160157"/>
                <a:gd name="connsiteY10" fmla="*/ 2006036 h 2160285"/>
                <a:gd name="connsiteX11" fmla="*/ 1012102 w 2160157"/>
                <a:gd name="connsiteY11" fmla="*/ 2006036 h 2160285"/>
                <a:gd name="connsiteX12" fmla="*/ 1016901 w 2160157"/>
                <a:gd name="connsiteY12" fmla="*/ 1996477 h 2160285"/>
                <a:gd name="connsiteX13" fmla="*/ 1021699 w 2160157"/>
                <a:gd name="connsiteY13" fmla="*/ 1963020 h 2160285"/>
                <a:gd name="connsiteX14" fmla="*/ 1016901 w 2160157"/>
                <a:gd name="connsiteY14" fmla="*/ 1953461 h 2160285"/>
                <a:gd name="connsiteX15" fmla="*/ 1007304 w 2160157"/>
                <a:gd name="connsiteY15" fmla="*/ 1948681 h 2160285"/>
                <a:gd name="connsiteX16" fmla="*/ 944922 w 2160157"/>
                <a:gd name="connsiteY16" fmla="*/ 1939122 h 2160285"/>
                <a:gd name="connsiteX17" fmla="*/ 925728 w 2160157"/>
                <a:gd name="connsiteY17" fmla="*/ 1915224 h 2160285"/>
                <a:gd name="connsiteX18" fmla="*/ 949721 w 2160157"/>
                <a:gd name="connsiteY18" fmla="*/ 1900886 h 2160285"/>
                <a:gd name="connsiteX19" fmla="*/ 1012102 w 2160157"/>
                <a:gd name="connsiteY19" fmla="*/ 1905665 h 2160285"/>
                <a:gd name="connsiteX20" fmla="*/ 1060088 w 2160157"/>
                <a:gd name="connsiteY20" fmla="*/ 1963020 h 2160285"/>
                <a:gd name="connsiteX21" fmla="*/ 1060088 w 2160157"/>
                <a:gd name="connsiteY21" fmla="*/ 1996477 h 2160285"/>
                <a:gd name="connsiteX22" fmla="*/ 1002505 w 2160157"/>
                <a:gd name="connsiteY22" fmla="*/ 2049052 h 2160285"/>
                <a:gd name="connsiteX23" fmla="*/ 964116 w 2160157"/>
                <a:gd name="connsiteY23" fmla="*/ 2044273 h 2160285"/>
                <a:gd name="connsiteX24" fmla="*/ 954519 w 2160157"/>
                <a:gd name="connsiteY24" fmla="*/ 2049052 h 2160285"/>
                <a:gd name="connsiteX25" fmla="*/ 949721 w 2160157"/>
                <a:gd name="connsiteY25" fmla="*/ 2053832 h 2160285"/>
                <a:gd name="connsiteX26" fmla="*/ 944922 w 2160157"/>
                <a:gd name="connsiteY26" fmla="*/ 2096848 h 2160285"/>
                <a:gd name="connsiteX27" fmla="*/ 944922 w 2160157"/>
                <a:gd name="connsiteY27" fmla="*/ 2106407 h 2160285"/>
                <a:gd name="connsiteX28" fmla="*/ 954519 w 2160157"/>
                <a:gd name="connsiteY28" fmla="*/ 2106407 h 2160285"/>
                <a:gd name="connsiteX29" fmla="*/ 1117671 w 2160157"/>
                <a:gd name="connsiteY29" fmla="*/ 2115966 h 2160285"/>
                <a:gd name="connsiteX30" fmla="*/ 1127268 w 2160157"/>
                <a:gd name="connsiteY30" fmla="*/ 2111187 h 2160285"/>
                <a:gd name="connsiteX31" fmla="*/ 1132067 w 2160157"/>
                <a:gd name="connsiteY31" fmla="*/ 2101628 h 2160285"/>
                <a:gd name="connsiteX32" fmla="*/ 1117671 w 2160157"/>
                <a:gd name="connsiteY32" fmla="*/ 1857870 h 2160285"/>
                <a:gd name="connsiteX33" fmla="*/ 1112872 w 2160157"/>
                <a:gd name="connsiteY33" fmla="*/ 1848311 h 2160285"/>
                <a:gd name="connsiteX34" fmla="*/ 1108074 w 2160157"/>
                <a:gd name="connsiteY34" fmla="*/ 1843531 h 2160285"/>
                <a:gd name="connsiteX35" fmla="*/ 733784 w 2160157"/>
                <a:gd name="connsiteY35" fmla="*/ 1767058 h 2160285"/>
                <a:gd name="connsiteX36" fmla="*/ 728986 w 2160157"/>
                <a:gd name="connsiteY36" fmla="*/ 1767058 h 2160285"/>
                <a:gd name="connsiteX37" fmla="*/ 719389 w 2160157"/>
                <a:gd name="connsiteY37" fmla="*/ 1771837 h 2160285"/>
                <a:gd name="connsiteX38" fmla="*/ 609021 w 2160157"/>
                <a:gd name="connsiteY38" fmla="*/ 1991698 h 2160285"/>
                <a:gd name="connsiteX39" fmla="*/ 609021 w 2160157"/>
                <a:gd name="connsiteY39" fmla="*/ 2001257 h 2160285"/>
                <a:gd name="connsiteX40" fmla="*/ 613820 w 2160157"/>
                <a:gd name="connsiteY40" fmla="*/ 2006036 h 2160285"/>
                <a:gd name="connsiteX41" fmla="*/ 767374 w 2160157"/>
                <a:gd name="connsiteY41" fmla="*/ 2068171 h 2160285"/>
                <a:gd name="connsiteX42" fmla="*/ 776972 w 2160157"/>
                <a:gd name="connsiteY42" fmla="*/ 2068171 h 2160285"/>
                <a:gd name="connsiteX43" fmla="*/ 781770 w 2160157"/>
                <a:gd name="connsiteY43" fmla="*/ 2063391 h 2160285"/>
                <a:gd name="connsiteX44" fmla="*/ 791367 w 2160157"/>
                <a:gd name="connsiteY44" fmla="*/ 2020375 h 2160285"/>
                <a:gd name="connsiteX45" fmla="*/ 791367 w 2160157"/>
                <a:gd name="connsiteY45" fmla="*/ 2015595 h 2160285"/>
                <a:gd name="connsiteX46" fmla="*/ 781770 w 2160157"/>
                <a:gd name="connsiteY46" fmla="*/ 2006036 h 2160285"/>
                <a:gd name="connsiteX47" fmla="*/ 748180 w 2160157"/>
                <a:gd name="connsiteY47" fmla="*/ 1996477 h 2160285"/>
                <a:gd name="connsiteX48" fmla="*/ 714590 w 2160157"/>
                <a:gd name="connsiteY48" fmla="*/ 1924784 h 2160285"/>
                <a:gd name="connsiteX49" fmla="*/ 728986 w 2160157"/>
                <a:gd name="connsiteY49" fmla="*/ 1891327 h 2160285"/>
                <a:gd name="connsiteX50" fmla="*/ 796166 w 2160157"/>
                <a:gd name="connsiteY50" fmla="*/ 1857870 h 2160285"/>
                <a:gd name="connsiteX51" fmla="*/ 858548 w 2160157"/>
                <a:gd name="connsiteY51" fmla="*/ 1876988 h 2160285"/>
                <a:gd name="connsiteX52" fmla="*/ 872943 w 2160157"/>
                <a:gd name="connsiteY52" fmla="*/ 1905665 h 2160285"/>
                <a:gd name="connsiteX53" fmla="*/ 848950 w 2160157"/>
                <a:gd name="connsiteY53" fmla="*/ 1920004 h 2160285"/>
                <a:gd name="connsiteX54" fmla="*/ 781770 w 2160157"/>
                <a:gd name="connsiteY54" fmla="*/ 1900886 h 2160285"/>
                <a:gd name="connsiteX55" fmla="*/ 772173 w 2160157"/>
                <a:gd name="connsiteY55" fmla="*/ 1900886 h 2160285"/>
                <a:gd name="connsiteX56" fmla="*/ 767374 w 2160157"/>
                <a:gd name="connsiteY56" fmla="*/ 1905665 h 2160285"/>
                <a:gd name="connsiteX57" fmla="*/ 757777 w 2160157"/>
                <a:gd name="connsiteY57" fmla="*/ 1939122 h 2160285"/>
                <a:gd name="connsiteX58" fmla="*/ 757777 w 2160157"/>
                <a:gd name="connsiteY58" fmla="*/ 1948681 h 2160285"/>
                <a:gd name="connsiteX59" fmla="*/ 762576 w 2160157"/>
                <a:gd name="connsiteY59" fmla="*/ 1953461 h 2160285"/>
                <a:gd name="connsiteX60" fmla="*/ 796166 w 2160157"/>
                <a:gd name="connsiteY60" fmla="*/ 1967800 h 2160285"/>
                <a:gd name="connsiteX61" fmla="*/ 839353 w 2160157"/>
                <a:gd name="connsiteY61" fmla="*/ 2034714 h 2160285"/>
                <a:gd name="connsiteX62" fmla="*/ 829756 w 2160157"/>
                <a:gd name="connsiteY62" fmla="*/ 2072950 h 2160285"/>
                <a:gd name="connsiteX63" fmla="*/ 752979 w 2160157"/>
                <a:gd name="connsiteY63" fmla="*/ 2111187 h 2160285"/>
                <a:gd name="connsiteX64" fmla="*/ 594625 w 2160157"/>
                <a:gd name="connsiteY64" fmla="*/ 2044273 h 2160285"/>
                <a:gd name="connsiteX65" fmla="*/ 565834 w 2160157"/>
                <a:gd name="connsiteY65" fmla="*/ 1967800 h 2160285"/>
                <a:gd name="connsiteX66" fmla="*/ 690597 w 2160157"/>
                <a:gd name="connsiteY66" fmla="*/ 1752719 h 2160285"/>
                <a:gd name="connsiteX67" fmla="*/ 719988 w 2160157"/>
                <a:gd name="connsiteY67" fmla="*/ 1728224 h 2160285"/>
                <a:gd name="connsiteX68" fmla="*/ 1600968 w 2160157"/>
                <a:gd name="connsiteY68" fmla="*/ 1606768 h 2160285"/>
                <a:gd name="connsiteX69" fmla="*/ 1636270 w 2160157"/>
                <a:gd name="connsiteY69" fmla="*/ 1624083 h 2160285"/>
                <a:gd name="connsiteX70" fmla="*/ 1813380 w 2160157"/>
                <a:gd name="connsiteY70" fmla="*/ 1796039 h 2160285"/>
                <a:gd name="connsiteX71" fmla="*/ 1808593 w 2160157"/>
                <a:gd name="connsiteY71" fmla="*/ 1882017 h 2160285"/>
                <a:gd name="connsiteX72" fmla="*/ 1674564 w 2160157"/>
                <a:gd name="connsiteY72" fmla="*/ 1982324 h 2160285"/>
                <a:gd name="connsiteX73" fmla="*/ 1588403 w 2160157"/>
                <a:gd name="connsiteY73" fmla="*/ 1967994 h 2160285"/>
                <a:gd name="connsiteX74" fmla="*/ 1569256 w 2160157"/>
                <a:gd name="connsiteY74" fmla="*/ 1934559 h 2160285"/>
                <a:gd name="connsiteX75" fmla="*/ 1593189 w 2160157"/>
                <a:gd name="connsiteY75" fmla="*/ 1858134 h 2160285"/>
                <a:gd name="connsiteX76" fmla="*/ 1621910 w 2160157"/>
                <a:gd name="connsiteY76" fmla="*/ 1839028 h 2160285"/>
                <a:gd name="connsiteX77" fmla="*/ 1626697 w 2160157"/>
                <a:gd name="connsiteY77" fmla="*/ 1829474 h 2160285"/>
                <a:gd name="connsiteX78" fmla="*/ 1621910 w 2160157"/>
                <a:gd name="connsiteY78" fmla="*/ 1819921 h 2160285"/>
                <a:gd name="connsiteX79" fmla="*/ 1602763 w 2160157"/>
                <a:gd name="connsiteY79" fmla="*/ 1791262 h 2160285"/>
                <a:gd name="connsiteX80" fmla="*/ 1597976 w 2160157"/>
                <a:gd name="connsiteY80" fmla="*/ 1791262 h 2160285"/>
                <a:gd name="connsiteX81" fmla="*/ 1588403 w 2160157"/>
                <a:gd name="connsiteY81" fmla="*/ 1791262 h 2160285"/>
                <a:gd name="connsiteX82" fmla="*/ 1530962 w 2160157"/>
                <a:gd name="connsiteY82" fmla="*/ 1824698 h 2160285"/>
                <a:gd name="connsiteX83" fmla="*/ 1502241 w 2160157"/>
                <a:gd name="connsiteY83" fmla="*/ 1819921 h 2160285"/>
                <a:gd name="connsiteX84" fmla="*/ 1511815 w 2160157"/>
                <a:gd name="connsiteY84" fmla="*/ 1791262 h 2160285"/>
                <a:gd name="connsiteX85" fmla="*/ 1564469 w 2160157"/>
                <a:gd name="connsiteY85" fmla="*/ 1757826 h 2160285"/>
                <a:gd name="connsiteX86" fmla="*/ 1636270 w 2160157"/>
                <a:gd name="connsiteY86" fmla="*/ 1767379 h 2160285"/>
                <a:gd name="connsiteX87" fmla="*/ 1660204 w 2160157"/>
                <a:gd name="connsiteY87" fmla="*/ 1796039 h 2160285"/>
                <a:gd name="connsiteX88" fmla="*/ 1645844 w 2160157"/>
                <a:gd name="connsiteY88" fmla="*/ 1872463 h 2160285"/>
                <a:gd name="connsiteX89" fmla="*/ 1617123 w 2160157"/>
                <a:gd name="connsiteY89" fmla="*/ 1896346 h 2160285"/>
                <a:gd name="connsiteX90" fmla="*/ 1607550 w 2160157"/>
                <a:gd name="connsiteY90" fmla="*/ 1901123 h 2160285"/>
                <a:gd name="connsiteX91" fmla="*/ 1612336 w 2160157"/>
                <a:gd name="connsiteY91" fmla="*/ 1910676 h 2160285"/>
                <a:gd name="connsiteX92" fmla="*/ 1631483 w 2160157"/>
                <a:gd name="connsiteY92" fmla="*/ 1944112 h 2160285"/>
                <a:gd name="connsiteX93" fmla="*/ 1641057 w 2160157"/>
                <a:gd name="connsiteY93" fmla="*/ 1948888 h 2160285"/>
                <a:gd name="connsiteX94" fmla="*/ 1650630 w 2160157"/>
                <a:gd name="connsiteY94" fmla="*/ 1948888 h 2160285"/>
                <a:gd name="connsiteX95" fmla="*/ 1779872 w 2160157"/>
                <a:gd name="connsiteY95" fmla="*/ 1848581 h 2160285"/>
                <a:gd name="connsiteX96" fmla="*/ 1779872 w 2160157"/>
                <a:gd name="connsiteY96" fmla="*/ 1839028 h 2160285"/>
                <a:gd name="connsiteX97" fmla="*/ 1779872 w 2160157"/>
                <a:gd name="connsiteY97" fmla="*/ 1829474 h 2160285"/>
                <a:gd name="connsiteX98" fmla="*/ 1612336 w 2160157"/>
                <a:gd name="connsiteY98" fmla="*/ 1647965 h 2160285"/>
                <a:gd name="connsiteX99" fmla="*/ 1602763 w 2160157"/>
                <a:gd name="connsiteY99" fmla="*/ 1647965 h 2160285"/>
                <a:gd name="connsiteX100" fmla="*/ 1597976 w 2160157"/>
                <a:gd name="connsiteY100" fmla="*/ 1647965 h 2160285"/>
                <a:gd name="connsiteX101" fmla="*/ 1258118 w 2160157"/>
                <a:gd name="connsiteY101" fmla="*/ 1824698 h 2160285"/>
                <a:gd name="connsiteX102" fmla="*/ 1253331 w 2160157"/>
                <a:gd name="connsiteY102" fmla="*/ 1829474 h 2160285"/>
                <a:gd name="connsiteX103" fmla="*/ 1253331 w 2160157"/>
                <a:gd name="connsiteY103" fmla="*/ 1839028 h 2160285"/>
                <a:gd name="connsiteX104" fmla="*/ 1305985 w 2160157"/>
                <a:gd name="connsiteY104" fmla="*/ 2077855 h 2160285"/>
                <a:gd name="connsiteX105" fmla="*/ 1310772 w 2160157"/>
                <a:gd name="connsiteY105" fmla="*/ 2087408 h 2160285"/>
                <a:gd name="connsiteX106" fmla="*/ 1320345 w 2160157"/>
                <a:gd name="connsiteY106" fmla="*/ 2087408 h 2160285"/>
                <a:gd name="connsiteX107" fmla="*/ 1478308 w 2160157"/>
                <a:gd name="connsiteY107" fmla="*/ 2039643 h 2160285"/>
                <a:gd name="connsiteX108" fmla="*/ 1483094 w 2160157"/>
                <a:gd name="connsiteY108" fmla="*/ 2030090 h 2160285"/>
                <a:gd name="connsiteX109" fmla="*/ 1483094 w 2160157"/>
                <a:gd name="connsiteY109" fmla="*/ 2025313 h 2160285"/>
                <a:gd name="connsiteX110" fmla="*/ 1468734 w 2160157"/>
                <a:gd name="connsiteY110" fmla="*/ 1987101 h 2160285"/>
                <a:gd name="connsiteX111" fmla="*/ 1463947 w 2160157"/>
                <a:gd name="connsiteY111" fmla="*/ 1982324 h 2160285"/>
                <a:gd name="connsiteX112" fmla="*/ 1454374 w 2160157"/>
                <a:gd name="connsiteY112" fmla="*/ 1982324 h 2160285"/>
                <a:gd name="connsiteX113" fmla="*/ 1416080 w 2160157"/>
                <a:gd name="connsiteY113" fmla="*/ 1991877 h 2160285"/>
                <a:gd name="connsiteX114" fmla="*/ 1344279 w 2160157"/>
                <a:gd name="connsiteY114" fmla="*/ 1958441 h 2160285"/>
                <a:gd name="connsiteX115" fmla="*/ 1334705 w 2160157"/>
                <a:gd name="connsiteY115" fmla="*/ 1925005 h 2160285"/>
                <a:gd name="connsiteX116" fmla="*/ 1368213 w 2160157"/>
                <a:gd name="connsiteY116" fmla="*/ 1858134 h 2160285"/>
                <a:gd name="connsiteX117" fmla="*/ 1425654 w 2160157"/>
                <a:gd name="connsiteY117" fmla="*/ 1834251 h 2160285"/>
                <a:gd name="connsiteX118" fmla="*/ 1454374 w 2160157"/>
                <a:gd name="connsiteY118" fmla="*/ 1843804 h 2160285"/>
                <a:gd name="connsiteX119" fmla="*/ 1444801 w 2160157"/>
                <a:gd name="connsiteY119" fmla="*/ 1872463 h 2160285"/>
                <a:gd name="connsiteX120" fmla="*/ 1382573 w 2160157"/>
                <a:gd name="connsiteY120" fmla="*/ 1896346 h 2160285"/>
                <a:gd name="connsiteX121" fmla="*/ 1377786 w 2160157"/>
                <a:gd name="connsiteY121" fmla="*/ 1905899 h 2160285"/>
                <a:gd name="connsiteX122" fmla="*/ 1377786 w 2160157"/>
                <a:gd name="connsiteY122" fmla="*/ 1910676 h 2160285"/>
                <a:gd name="connsiteX123" fmla="*/ 1387360 w 2160157"/>
                <a:gd name="connsiteY123" fmla="*/ 1948888 h 2160285"/>
                <a:gd name="connsiteX124" fmla="*/ 1392146 w 2160157"/>
                <a:gd name="connsiteY124" fmla="*/ 1953665 h 2160285"/>
                <a:gd name="connsiteX125" fmla="*/ 1401720 w 2160157"/>
                <a:gd name="connsiteY125" fmla="*/ 1953665 h 2160285"/>
                <a:gd name="connsiteX126" fmla="*/ 1435227 w 2160157"/>
                <a:gd name="connsiteY126" fmla="*/ 1939335 h 2160285"/>
                <a:gd name="connsiteX127" fmla="*/ 1511815 w 2160157"/>
                <a:gd name="connsiteY127" fmla="*/ 1963218 h 2160285"/>
                <a:gd name="connsiteX128" fmla="*/ 1530962 w 2160157"/>
                <a:gd name="connsiteY128" fmla="*/ 2001430 h 2160285"/>
                <a:gd name="connsiteX129" fmla="*/ 1492668 w 2160157"/>
                <a:gd name="connsiteY129" fmla="*/ 2077855 h 2160285"/>
                <a:gd name="connsiteX130" fmla="*/ 1334705 w 2160157"/>
                <a:gd name="connsiteY130" fmla="*/ 2130397 h 2160285"/>
                <a:gd name="connsiteX131" fmla="*/ 1258118 w 2160157"/>
                <a:gd name="connsiteY131" fmla="*/ 2087408 h 2160285"/>
                <a:gd name="connsiteX132" fmla="*/ 1215037 w 2160157"/>
                <a:gd name="connsiteY132" fmla="*/ 1843804 h 2160285"/>
                <a:gd name="connsiteX133" fmla="*/ 1248544 w 2160157"/>
                <a:gd name="connsiteY133" fmla="*/ 1781709 h 2160285"/>
                <a:gd name="connsiteX134" fmla="*/ 1569256 w 2160157"/>
                <a:gd name="connsiteY134" fmla="*/ 1614530 h 2160285"/>
                <a:gd name="connsiteX135" fmla="*/ 1600968 w 2160157"/>
                <a:gd name="connsiteY135" fmla="*/ 1606768 h 2160285"/>
                <a:gd name="connsiteX136" fmla="*/ 386535 w 2160157"/>
                <a:gd name="connsiteY136" fmla="*/ 1345031 h 2160285"/>
                <a:gd name="connsiteX137" fmla="*/ 412945 w 2160157"/>
                <a:gd name="connsiteY137" fmla="*/ 1365324 h 2160285"/>
                <a:gd name="connsiteX138" fmla="*/ 633831 w 2160157"/>
                <a:gd name="connsiteY138" fmla="*/ 1651812 h 2160285"/>
                <a:gd name="connsiteX139" fmla="*/ 638633 w 2160157"/>
                <a:gd name="connsiteY139" fmla="*/ 1723434 h 2160285"/>
                <a:gd name="connsiteX140" fmla="*/ 499378 w 2160157"/>
                <a:gd name="connsiteY140" fmla="*/ 1923976 h 2160285"/>
                <a:gd name="connsiteX141" fmla="*/ 412945 w 2160157"/>
                <a:gd name="connsiteY141" fmla="*/ 1928751 h 2160285"/>
                <a:gd name="connsiteX142" fmla="*/ 288096 w 2160157"/>
                <a:gd name="connsiteY142" fmla="*/ 1818931 h 2160285"/>
                <a:gd name="connsiteX143" fmla="*/ 288096 w 2160157"/>
                <a:gd name="connsiteY143" fmla="*/ 1732984 h 2160285"/>
                <a:gd name="connsiteX144" fmla="*/ 316908 w 2160157"/>
                <a:gd name="connsiteY144" fmla="*/ 1709110 h 2160285"/>
                <a:gd name="connsiteX145" fmla="*/ 398539 w 2160157"/>
                <a:gd name="connsiteY145" fmla="*/ 1713885 h 2160285"/>
                <a:gd name="connsiteX146" fmla="*/ 422549 w 2160157"/>
                <a:gd name="connsiteY146" fmla="*/ 1742534 h 2160285"/>
                <a:gd name="connsiteX147" fmla="*/ 432152 w 2160157"/>
                <a:gd name="connsiteY147" fmla="*/ 1747308 h 2160285"/>
                <a:gd name="connsiteX148" fmla="*/ 441756 w 2160157"/>
                <a:gd name="connsiteY148" fmla="*/ 1742534 h 2160285"/>
                <a:gd name="connsiteX149" fmla="*/ 465765 w 2160157"/>
                <a:gd name="connsiteY149" fmla="*/ 1713885 h 2160285"/>
                <a:gd name="connsiteX150" fmla="*/ 465765 w 2160157"/>
                <a:gd name="connsiteY150" fmla="*/ 1709110 h 2160285"/>
                <a:gd name="connsiteX151" fmla="*/ 465765 w 2160157"/>
                <a:gd name="connsiteY151" fmla="*/ 1699560 h 2160285"/>
                <a:gd name="connsiteX152" fmla="*/ 417747 w 2160157"/>
                <a:gd name="connsiteY152" fmla="*/ 1651812 h 2160285"/>
                <a:gd name="connsiteX153" fmla="*/ 422549 w 2160157"/>
                <a:gd name="connsiteY153" fmla="*/ 1623163 h 2160285"/>
                <a:gd name="connsiteX154" fmla="*/ 451360 w 2160157"/>
                <a:gd name="connsiteY154" fmla="*/ 1623163 h 2160285"/>
                <a:gd name="connsiteX155" fmla="*/ 494576 w 2160157"/>
                <a:gd name="connsiteY155" fmla="*/ 1670911 h 2160285"/>
                <a:gd name="connsiteX156" fmla="*/ 494576 w 2160157"/>
                <a:gd name="connsiteY156" fmla="*/ 1742534 h 2160285"/>
                <a:gd name="connsiteX157" fmla="*/ 470567 w 2160157"/>
                <a:gd name="connsiteY157" fmla="*/ 1771183 h 2160285"/>
                <a:gd name="connsiteX158" fmla="*/ 393737 w 2160157"/>
                <a:gd name="connsiteY158" fmla="*/ 1771183 h 2160285"/>
                <a:gd name="connsiteX159" fmla="*/ 364926 w 2160157"/>
                <a:gd name="connsiteY159" fmla="*/ 1742534 h 2160285"/>
                <a:gd name="connsiteX160" fmla="*/ 360124 w 2160157"/>
                <a:gd name="connsiteY160" fmla="*/ 1742534 h 2160285"/>
                <a:gd name="connsiteX161" fmla="*/ 350521 w 2160157"/>
                <a:gd name="connsiteY161" fmla="*/ 1742534 h 2160285"/>
                <a:gd name="connsiteX162" fmla="*/ 321709 w 2160157"/>
                <a:gd name="connsiteY162" fmla="*/ 1771183 h 2160285"/>
                <a:gd name="connsiteX163" fmla="*/ 316908 w 2160157"/>
                <a:gd name="connsiteY163" fmla="*/ 1780732 h 2160285"/>
                <a:gd name="connsiteX164" fmla="*/ 321709 w 2160157"/>
                <a:gd name="connsiteY164" fmla="*/ 1785507 h 2160285"/>
                <a:gd name="connsiteX165" fmla="*/ 441756 w 2160157"/>
                <a:gd name="connsiteY165" fmla="*/ 1895327 h 2160285"/>
                <a:gd name="connsiteX166" fmla="*/ 451360 w 2160157"/>
                <a:gd name="connsiteY166" fmla="*/ 1900102 h 2160285"/>
                <a:gd name="connsiteX167" fmla="*/ 456162 w 2160157"/>
                <a:gd name="connsiteY167" fmla="*/ 1895327 h 2160285"/>
                <a:gd name="connsiteX168" fmla="*/ 609821 w 2160157"/>
                <a:gd name="connsiteY168" fmla="*/ 1699560 h 2160285"/>
                <a:gd name="connsiteX169" fmla="*/ 609821 w 2160157"/>
                <a:gd name="connsiteY169" fmla="*/ 1690011 h 2160285"/>
                <a:gd name="connsiteX170" fmla="*/ 609821 w 2160157"/>
                <a:gd name="connsiteY170" fmla="*/ 1685236 h 2160285"/>
                <a:gd name="connsiteX171" fmla="*/ 374530 w 2160157"/>
                <a:gd name="connsiteY171" fmla="*/ 1384423 h 2160285"/>
                <a:gd name="connsiteX172" fmla="*/ 364926 w 2160157"/>
                <a:gd name="connsiteY172" fmla="*/ 1379648 h 2160285"/>
                <a:gd name="connsiteX173" fmla="*/ 360124 w 2160157"/>
                <a:gd name="connsiteY173" fmla="*/ 1379648 h 2160285"/>
                <a:gd name="connsiteX174" fmla="*/ 129635 w 2160157"/>
                <a:gd name="connsiteY174" fmla="*/ 1475144 h 2160285"/>
                <a:gd name="connsiteX175" fmla="*/ 124833 w 2160157"/>
                <a:gd name="connsiteY175" fmla="*/ 1479919 h 2160285"/>
                <a:gd name="connsiteX176" fmla="*/ 124833 w 2160157"/>
                <a:gd name="connsiteY176" fmla="*/ 1489469 h 2160285"/>
                <a:gd name="connsiteX177" fmla="*/ 201663 w 2160157"/>
                <a:gd name="connsiteY177" fmla="*/ 1632713 h 2160285"/>
                <a:gd name="connsiteX178" fmla="*/ 211267 w 2160157"/>
                <a:gd name="connsiteY178" fmla="*/ 1642262 h 2160285"/>
                <a:gd name="connsiteX179" fmla="*/ 216069 w 2160157"/>
                <a:gd name="connsiteY179" fmla="*/ 1637488 h 2160285"/>
                <a:gd name="connsiteX180" fmla="*/ 249682 w 2160157"/>
                <a:gd name="connsiteY180" fmla="*/ 1618388 h 2160285"/>
                <a:gd name="connsiteX181" fmla="*/ 254483 w 2160157"/>
                <a:gd name="connsiteY181" fmla="*/ 1608839 h 2160285"/>
                <a:gd name="connsiteX182" fmla="*/ 254483 w 2160157"/>
                <a:gd name="connsiteY182" fmla="*/ 1599289 h 2160285"/>
                <a:gd name="connsiteX183" fmla="*/ 235276 w 2160157"/>
                <a:gd name="connsiteY183" fmla="*/ 1565866 h 2160285"/>
                <a:gd name="connsiteX184" fmla="*/ 254483 w 2160157"/>
                <a:gd name="connsiteY184" fmla="*/ 1494243 h 2160285"/>
                <a:gd name="connsiteX185" fmla="*/ 288096 w 2160157"/>
                <a:gd name="connsiteY185" fmla="*/ 1475144 h 2160285"/>
                <a:gd name="connsiteX186" fmla="*/ 360124 w 2160157"/>
                <a:gd name="connsiteY186" fmla="*/ 1494243 h 2160285"/>
                <a:gd name="connsiteX187" fmla="*/ 393737 w 2160157"/>
                <a:gd name="connsiteY187" fmla="*/ 1551541 h 2160285"/>
                <a:gd name="connsiteX188" fmla="*/ 388935 w 2160157"/>
                <a:gd name="connsiteY188" fmla="*/ 1580190 h 2160285"/>
                <a:gd name="connsiteX189" fmla="*/ 360124 w 2160157"/>
                <a:gd name="connsiteY189" fmla="*/ 1575415 h 2160285"/>
                <a:gd name="connsiteX190" fmla="*/ 321709 w 2160157"/>
                <a:gd name="connsiteY190" fmla="*/ 1518118 h 2160285"/>
                <a:gd name="connsiteX191" fmla="*/ 316908 w 2160157"/>
                <a:gd name="connsiteY191" fmla="*/ 1513343 h 2160285"/>
                <a:gd name="connsiteX192" fmla="*/ 307304 w 2160157"/>
                <a:gd name="connsiteY192" fmla="*/ 1513343 h 2160285"/>
                <a:gd name="connsiteX193" fmla="*/ 273691 w 2160157"/>
                <a:gd name="connsiteY193" fmla="*/ 1532442 h 2160285"/>
                <a:gd name="connsiteX194" fmla="*/ 268889 w 2160157"/>
                <a:gd name="connsiteY194" fmla="*/ 1537217 h 2160285"/>
                <a:gd name="connsiteX195" fmla="*/ 273691 w 2160157"/>
                <a:gd name="connsiteY195" fmla="*/ 1546766 h 2160285"/>
                <a:gd name="connsiteX196" fmla="*/ 292898 w 2160157"/>
                <a:gd name="connsiteY196" fmla="*/ 1580190 h 2160285"/>
                <a:gd name="connsiteX197" fmla="*/ 278493 w 2160157"/>
                <a:gd name="connsiteY197" fmla="*/ 1656587 h 2160285"/>
                <a:gd name="connsiteX198" fmla="*/ 244880 w 2160157"/>
                <a:gd name="connsiteY198" fmla="*/ 1680461 h 2160285"/>
                <a:gd name="connsiteX199" fmla="*/ 163248 w 2160157"/>
                <a:gd name="connsiteY199" fmla="*/ 1656587 h 2160285"/>
                <a:gd name="connsiteX200" fmla="*/ 86418 w 2160157"/>
                <a:gd name="connsiteY200" fmla="*/ 1508568 h 2160285"/>
                <a:gd name="connsiteX201" fmla="*/ 110428 w 2160157"/>
                <a:gd name="connsiteY201" fmla="*/ 1427396 h 2160285"/>
                <a:gd name="connsiteX202" fmla="*/ 345719 w 2160157"/>
                <a:gd name="connsiteY202" fmla="*/ 1346224 h 2160285"/>
                <a:gd name="connsiteX203" fmla="*/ 386535 w 2160157"/>
                <a:gd name="connsiteY203" fmla="*/ 1345031 h 2160285"/>
                <a:gd name="connsiteX204" fmla="*/ 1857651 w 2160157"/>
                <a:gd name="connsiteY204" fmla="*/ 1141425 h 2160285"/>
                <a:gd name="connsiteX205" fmla="*/ 2106858 w 2160157"/>
                <a:gd name="connsiteY205" fmla="*/ 1160523 h 2160285"/>
                <a:gd name="connsiteX206" fmla="*/ 2154783 w 2160157"/>
                <a:gd name="connsiteY206" fmla="*/ 1227369 h 2160285"/>
                <a:gd name="connsiteX207" fmla="*/ 2116443 w 2160157"/>
                <a:gd name="connsiteY207" fmla="*/ 1394484 h 2160285"/>
                <a:gd name="connsiteX208" fmla="*/ 2044556 w 2160157"/>
                <a:gd name="connsiteY208" fmla="*/ 1432682 h 2160285"/>
                <a:gd name="connsiteX209" fmla="*/ 2006217 w 2160157"/>
                <a:gd name="connsiteY209" fmla="*/ 1423133 h 2160285"/>
                <a:gd name="connsiteX210" fmla="*/ 1972670 w 2160157"/>
                <a:gd name="connsiteY210" fmla="*/ 1351512 h 2160285"/>
                <a:gd name="connsiteX211" fmla="*/ 1982254 w 2160157"/>
                <a:gd name="connsiteY211" fmla="*/ 1313314 h 2160285"/>
                <a:gd name="connsiteX212" fmla="*/ 1982254 w 2160157"/>
                <a:gd name="connsiteY212" fmla="*/ 1303765 h 2160285"/>
                <a:gd name="connsiteX213" fmla="*/ 1977462 w 2160157"/>
                <a:gd name="connsiteY213" fmla="*/ 1298990 h 2160285"/>
                <a:gd name="connsiteX214" fmla="*/ 1943915 w 2160157"/>
                <a:gd name="connsiteY214" fmla="*/ 1289441 h 2160285"/>
                <a:gd name="connsiteX215" fmla="*/ 1934330 w 2160157"/>
                <a:gd name="connsiteY215" fmla="*/ 1294215 h 2160285"/>
                <a:gd name="connsiteX216" fmla="*/ 1929537 w 2160157"/>
                <a:gd name="connsiteY216" fmla="*/ 1298990 h 2160285"/>
                <a:gd name="connsiteX217" fmla="*/ 1910368 w 2160157"/>
                <a:gd name="connsiteY217" fmla="*/ 1361061 h 2160285"/>
                <a:gd name="connsiteX218" fmla="*/ 1881613 w 2160157"/>
                <a:gd name="connsiteY218" fmla="*/ 1375386 h 2160285"/>
                <a:gd name="connsiteX219" fmla="*/ 1867236 w 2160157"/>
                <a:gd name="connsiteY219" fmla="*/ 1346737 h 2160285"/>
                <a:gd name="connsiteX220" fmla="*/ 1886405 w 2160157"/>
                <a:gd name="connsiteY220" fmla="*/ 1289441 h 2160285"/>
                <a:gd name="connsiteX221" fmla="*/ 1953500 w 2160157"/>
                <a:gd name="connsiteY221" fmla="*/ 1251243 h 2160285"/>
                <a:gd name="connsiteX222" fmla="*/ 1987047 w 2160157"/>
                <a:gd name="connsiteY222" fmla="*/ 1256018 h 2160285"/>
                <a:gd name="connsiteX223" fmla="*/ 2025387 w 2160157"/>
                <a:gd name="connsiteY223" fmla="*/ 1322864 h 2160285"/>
                <a:gd name="connsiteX224" fmla="*/ 2015802 w 2160157"/>
                <a:gd name="connsiteY224" fmla="*/ 1361061 h 2160285"/>
                <a:gd name="connsiteX225" fmla="*/ 2015802 w 2160157"/>
                <a:gd name="connsiteY225" fmla="*/ 1370611 h 2160285"/>
                <a:gd name="connsiteX226" fmla="*/ 2025387 w 2160157"/>
                <a:gd name="connsiteY226" fmla="*/ 1375386 h 2160285"/>
                <a:gd name="connsiteX227" fmla="*/ 2063726 w 2160157"/>
                <a:gd name="connsiteY227" fmla="*/ 1389710 h 2160285"/>
                <a:gd name="connsiteX228" fmla="*/ 2073311 w 2160157"/>
                <a:gd name="connsiteY228" fmla="*/ 1389710 h 2160285"/>
                <a:gd name="connsiteX229" fmla="*/ 2078104 w 2160157"/>
                <a:gd name="connsiteY229" fmla="*/ 1380160 h 2160285"/>
                <a:gd name="connsiteX230" fmla="*/ 2111651 w 2160157"/>
                <a:gd name="connsiteY230" fmla="*/ 1222595 h 2160285"/>
                <a:gd name="connsiteX231" fmla="*/ 2106858 w 2160157"/>
                <a:gd name="connsiteY231" fmla="*/ 1213045 h 2160285"/>
                <a:gd name="connsiteX232" fmla="*/ 2102066 w 2160157"/>
                <a:gd name="connsiteY232" fmla="*/ 1208271 h 2160285"/>
                <a:gd name="connsiteX233" fmla="*/ 1857651 w 2160157"/>
                <a:gd name="connsiteY233" fmla="*/ 1174848 h 2160285"/>
                <a:gd name="connsiteX234" fmla="*/ 1848066 w 2160157"/>
                <a:gd name="connsiteY234" fmla="*/ 1179622 h 2160285"/>
                <a:gd name="connsiteX235" fmla="*/ 1843273 w 2160157"/>
                <a:gd name="connsiteY235" fmla="*/ 1184397 h 2160285"/>
                <a:gd name="connsiteX236" fmla="*/ 1699500 w 2160157"/>
                <a:gd name="connsiteY236" fmla="*/ 1537726 h 2160285"/>
                <a:gd name="connsiteX237" fmla="*/ 1699500 w 2160157"/>
                <a:gd name="connsiteY237" fmla="*/ 1542501 h 2160285"/>
                <a:gd name="connsiteX238" fmla="*/ 1704292 w 2160157"/>
                <a:gd name="connsiteY238" fmla="*/ 1552050 h 2160285"/>
                <a:gd name="connsiteX239" fmla="*/ 1900783 w 2160157"/>
                <a:gd name="connsiteY239" fmla="*/ 1700066 h 2160285"/>
                <a:gd name="connsiteX240" fmla="*/ 1910368 w 2160157"/>
                <a:gd name="connsiteY240" fmla="*/ 1700066 h 2160285"/>
                <a:gd name="connsiteX241" fmla="*/ 1915160 w 2160157"/>
                <a:gd name="connsiteY241" fmla="*/ 1695292 h 2160285"/>
                <a:gd name="connsiteX242" fmla="*/ 2001424 w 2160157"/>
                <a:gd name="connsiteY242" fmla="*/ 1561600 h 2160285"/>
                <a:gd name="connsiteX243" fmla="*/ 2006217 w 2160157"/>
                <a:gd name="connsiteY243" fmla="*/ 1552050 h 2160285"/>
                <a:gd name="connsiteX244" fmla="*/ 1996632 w 2160157"/>
                <a:gd name="connsiteY244" fmla="*/ 1542501 h 2160285"/>
                <a:gd name="connsiteX245" fmla="*/ 1963085 w 2160157"/>
                <a:gd name="connsiteY245" fmla="*/ 1523402 h 2160285"/>
                <a:gd name="connsiteX246" fmla="*/ 1953500 w 2160157"/>
                <a:gd name="connsiteY246" fmla="*/ 1523402 h 2160285"/>
                <a:gd name="connsiteX247" fmla="*/ 1948707 w 2160157"/>
                <a:gd name="connsiteY247" fmla="*/ 1528177 h 2160285"/>
                <a:gd name="connsiteX248" fmla="*/ 1929537 w 2160157"/>
                <a:gd name="connsiteY248" fmla="*/ 1561600 h 2160285"/>
                <a:gd name="connsiteX249" fmla="*/ 1852858 w 2160157"/>
                <a:gd name="connsiteY249" fmla="*/ 1585473 h 2160285"/>
                <a:gd name="connsiteX250" fmla="*/ 1824104 w 2160157"/>
                <a:gd name="connsiteY250" fmla="*/ 1566374 h 2160285"/>
                <a:gd name="connsiteX251" fmla="*/ 1804934 w 2160157"/>
                <a:gd name="connsiteY251" fmla="*/ 1489979 h 2160285"/>
                <a:gd name="connsiteX252" fmla="*/ 1833688 w 2160157"/>
                <a:gd name="connsiteY252" fmla="*/ 1432682 h 2160285"/>
                <a:gd name="connsiteX253" fmla="*/ 1862443 w 2160157"/>
                <a:gd name="connsiteY253" fmla="*/ 1423133 h 2160285"/>
                <a:gd name="connsiteX254" fmla="*/ 1872028 w 2160157"/>
                <a:gd name="connsiteY254" fmla="*/ 1451781 h 2160285"/>
                <a:gd name="connsiteX255" fmla="*/ 1838481 w 2160157"/>
                <a:gd name="connsiteY255" fmla="*/ 1513852 h 2160285"/>
                <a:gd name="connsiteX256" fmla="*/ 1838481 w 2160157"/>
                <a:gd name="connsiteY256" fmla="*/ 1523402 h 2160285"/>
                <a:gd name="connsiteX257" fmla="*/ 1843273 w 2160157"/>
                <a:gd name="connsiteY257" fmla="*/ 1528177 h 2160285"/>
                <a:gd name="connsiteX258" fmla="*/ 1876821 w 2160157"/>
                <a:gd name="connsiteY258" fmla="*/ 1547275 h 2160285"/>
                <a:gd name="connsiteX259" fmla="*/ 1881613 w 2160157"/>
                <a:gd name="connsiteY259" fmla="*/ 1547275 h 2160285"/>
                <a:gd name="connsiteX260" fmla="*/ 1891198 w 2160157"/>
                <a:gd name="connsiteY260" fmla="*/ 1542501 h 2160285"/>
                <a:gd name="connsiteX261" fmla="*/ 1910368 w 2160157"/>
                <a:gd name="connsiteY261" fmla="*/ 1509078 h 2160285"/>
                <a:gd name="connsiteX262" fmla="*/ 1982254 w 2160157"/>
                <a:gd name="connsiteY262" fmla="*/ 1480429 h 2160285"/>
                <a:gd name="connsiteX263" fmla="*/ 2020594 w 2160157"/>
                <a:gd name="connsiteY263" fmla="*/ 1499528 h 2160285"/>
                <a:gd name="connsiteX264" fmla="*/ 2039764 w 2160157"/>
                <a:gd name="connsiteY264" fmla="*/ 1580698 h 2160285"/>
                <a:gd name="connsiteX265" fmla="*/ 1948707 w 2160157"/>
                <a:gd name="connsiteY265" fmla="*/ 1723940 h 2160285"/>
                <a:gd name="connsiteX266" fmla="*/ 1867236 w 2160157"/>
                <a:gd name="connsiteY266" fmla="*/ 1738264 h 2160285"/>
                <a:gd name="connsiteX267" fmla="*/ 1680330 w 2160157"/>
                <a:gd name="connsiteY267" fmla="*/ 1580698 h 2160285"/>
                <a:gd name="connsiteX268" fmla="*/ 1665953 w 2160157"/>
                <a:gd name="connsiteY268" fmla="*/ 1509078 h 2160285"/>
                <a:gd name="connsiteX269" fmla="*/ 1800141 w 2160157"/>
                <a:gd name="connsiteY269" fmla="*/ 1179622 h 2160285"/>
                <a:gd name="connsiteX270" fmla="*/ 1857651 w 2160157"/>
                <a:gd name="connsiteY270" fmla="*/ 1141425 h 2160285"/>
                <a:gd name="connsiteX271" fmla="*/ 91012 w 2160157"/>
                <a:gd name="connsiteY271" fmla="*/ 727605 h 2160285"/>
                <a:gd name="connsiteX272" fmla="*/ 111042 w 2160157"/>
                <a:gd name="connsiteY272" fmla="*/ 730297 h 2160285"/>
                <a:gd name="connsiteX273" fmla="*/ 346302 w 2160157"/>
                <a:gd name="connsiteY273" fmla="*/ 811663 h 2160285"/>
                <a:gd name="connsiteX274" fmla="*/ 384712 w 2160157"/>
                <a:gd name="connsiteY274" fmla="*/ 873883 h 2160285"/>
                <a:gd name="connsiteX275" fmla="*/ 370308 w 2160157"/>
                <a:gd name="connsiteY275" fmla="*/ 1232848 h 2160285"/>
                <a:gd name="connsiteX276" fmla="*/ 327097 w 2160157"/>
                <a:gd name="connsiteY276" fmla="*/ 1290282 h 2160285"/>
                <a:gd name="connsiteX277" fmla="*/ 87036 w 2160157"/>
                <a:gd name="connsiteY277" fmla="*/ 1357289 h 2160285"/>
                <a:gd name="connsiteX278" fmla="*/ 19819 w 2160157"/>
                <a:gd name="connsiteY278" fmla="*/ 1309427 h 2160285"/>
                <a:gd name="connsiteX279" fmla="*/ 614 w 2160157"/>
                <a:gd name="connsiteY279" fmla="*/ 1141910 h 2160285"/>
                <a:gd name="connsiteX280" fmla="*/ 48626 w 2160157"/>
                <a:gd name="connsiteY280" fmla="*/ 1074903 h 2160285"/>
                <a:gd name="connsiteX281" fmla="*/ 91837 w 2160157"/>
                <a:gd name="connsiteY281" fmla="*/ 1074903 h 2160285"/>
                <a:gd name="connsiteX282" fmla="*/ 149452 w 2160157"/>
                <a:gd name="connsiteY282" fmla="*/ 1132338 h 2160285"/>
                <a:gd name="connsiteX283" fmla="*/ 149452 w 2160157"/>
                <a:gd name="connsiteY283" fmla="*/ 1170627 h 2160285"/>
                <a:gd name="connsiteX284" fmla="*/ 154253 w 2160157"/>
                <a:gd name="connsiteY284" fmla="*/ 1175413 h 2160285"/>
                <a:gd name="connsiteX285" fmla="*/ 163855 w 2160157"/>
                <a:gd name="connsiteY285" fmla="*/ 1180199 h 2160285"/>
                <a:gd name="connsiteX286" fmla="*/ 197464 w 2160157"/>
                <a:gd name="connsiteY286" fmla="*/ 1175413 h 2160285"/>
                <a:gd name="connsiteX287" fmla="*/ 207066 w 2160157"/>
                <a:gd name="connsiteY287" fmla="*/ 1170627 h 2160285"/>
                <a:gd name="connsiteX288" fmla="*/ 207066 w 2160157"/>
                <a:gd name="connsiteY288" fmla="*/ 1161055 h 2160285"/>
                <a:gd name="connsiteX289" fmla="*/ 202265 w 2160157"/>
                <a:gd name="connsiteY289" fmla="*/ 1098834 h 2160285"/>
                <a:gd name="connsiteX290" fmla="*/ 226271 w 2160157"/>
                <a:gd name="connsiteY290" fmla="*/ 1074903 h 2160285"/>
                <a:gd name="connsiteX291" fmla="*/ 245476 w 2160157"/>
                <a:gd name="connsiteY291" fmla="*/ 1094048 h 2160285"/>
                <a:gd name="connsiteX292" fmla="*/ 250277 w 2160157"/>
                <a:gd name="connsiteY292" fmla="*/ 1161055 h 2160285"/>
                <a:gd name="connsiteX293" fmla="*/ 202265 w 2160157"/>
                <a:gd name="connsiteY293" fmla="*/ 1218489 h 2160285"/>
                <a:gd name="connsiteX294" fmla="*/ 168657 w 2160157"/>
                <a:gd name="connsiteY294" fmla="*/ 1223275 h 2160285"/>
                <a:gd name="connsiteX295" fmla="*/ 106241 w 2160157"/>
                <a:gd name="connsiteY295" fmla="*/ 1170627 h 2160285"/>
                <a:gd name="connsiteX296" fmla="*/ 106241 w 2160157"/>
                <a:gd name="connsiteY296" fmla="*/ 1132338 h 2160285"/>
                <a:gd name="connsiteX297" fmla="*/ 101440 w 2160157"/>
                <a:gd name="connsiteY297" fmla="*/ 1127551 h 2160285"/>
                <a:gd name="connsiteX298" fmla="*/ 91837 w 2160157"/>
                <a:gd name="connsiteY298" fmla="*/ 1122765 h 2160285"/>
                <a:gd name="connsiteX299" fmla="*/ 53427 w 2160157"/>
                <a:gd name="connsiteY299" fmla="*/ 1122765 h 2160285"/>
                <a:gd name="connsiteX300" fmla="*/ 43825 w 2160157"/>
                <a:gd name="connsiteY300" fmla="*/ 1127551 h 2160285"/>
                <a:gd name="connsiteX301" fmla="*/ 43825 w 2160157"/>
                <a:gd name="connsiteY301" fmla="*/ 1137124 h 2160285"/>
                <a:gd name="connsiteX302" fmla="*/ 63030 w 2160157"/>
                <a:gd name="connsiteY302" fmla="*/ 1299854 h 2160285"/>
                <a:gd name="connsiteX303" fmla="*/ 67831 w 2160157"/>
                <a:gd name="connsiteY303" fmla="*/ 1304641 h 2160285"/>
                <a:gd name="connsiteX304" fmla="*/ 77433 w 2160157"/>
                <a:gd name="connsiteY304" fmla="*/ 1309427 h 2160285"/>
                <a:gd name="connsiteX305" fmla="*/ 317494 w 2160157"/>
                <a:gd name="connsiteY305" fmla="*/ 1251992 h 2160285"/>
                <a:gd name="connsiteX306" fmla="*/ 327097 w 2160157"/>
                <a:gd name="connsiteY306" fmla="*/ 1247206 h 2160285"/>
                <a:gd name="connsiteX307" fmla="*/ 327097 w 2160157"/>
                <a:gd name="connsiteY307" fmla="*/ 1242420 h 2160285"/>
                <a:gd name="connsiteX308" fmla="*/ 341501 w 2160157"/>
                <a:gd name="connsiteY308" fmla="*/ 859524 h 2160285"/>
                <a:gd name="connsiteX309" fmla="*/ 341501 w 2160157"/>
                <a:gd name="connsiteY309" fmla="*/ 854738 h 2160285"/>
                <a:gd name="connsiteX310" fmla="*/ 331898 w 2160157"/>
                <a:gd name="connsiteY310" fmla="*/ 849952 h 2160285"/>
                <a:gd name="connsiteX311" fmla="*/ 96638 w 2160157"/>
                <a:gd name="connsiteY311" fmla="*/ 773373 h 2160285"/>
                <a:gd name="connsiteX312" fmla="*/ 87036 w 2160157"/>
                <a:gd name="connsiteY312" fmla="*/ 778159 h 2160285"/>
                <a:gd name="connsiteX313" fmla="*/ 82235 w 2160157"/>
                <a:gd name="connsiteY313" fmla="*/ 782945 h 2160285"/>
                <a:gd name="connsiteX314" fmla="*/ 48626 w 2160157"/>
                <a:gd name="connsiteY314" fmla="*/ 945676 h 2160285"/>
                <a:gd name="connsiteX315" fmla="*/ 48626 w 2160157"/>
                <a:gd name="connsiteY315" fmla="*/ 955248 h 2160285"/>
                <a:gd name="connsiteX316" fmla="*/ 58229 w 2160157"/>
                <a:gd name="connsiteY316" fmla="*/ 955248 h 2160285"/>
                <a:gd name="connsiteX317" fmla="*/ 96638 w 2160157"/>
                <a:gd name="connsiteY317" fmla="*/ 960035 h 2160285"/>
                <a:gd name="connsiteX318" fmla="*/ 106241 w 2160157"/>
                <a:gd name="connsiteY318" fmla="*/ 960035 h 2160285"/>
                <a:gd name="connsiteX319" fmla="*/ 111042 w 2160157"/>
                <a:gd name="connsiteY319" fmla="*/ 950462 h 2160285"/>
                <a:gd name="connsiteX320" fmla="*/ 115843 w 2160157"/>
                <a:gd name="connsiteY320" fmla="*/ 912173 h 2160285"/>
                <a:gd name="connsiteX321" fmla="*/ 183060 w 2160157"/>
                <a:gd name="connsiteY321" fmla="*/ 869097 h 2160285"/>
                <a:gd name="connsiteX322" fmla="*/ 216669 w 2160157"/>
                <a:gd name="connsiteY322" fmla="*/ 878669 h 2160285"/>
                <a:gd name="connsiteX323" fmla="*/ 259880 w 2160157"/>
                <a:gd name="connsiteY323" fmla="*/ 936104 h 2160285"/>
                <a:gd name="connsiteX324" fmla="*/ 250277 w 2160157"/>
                <a:gd name="connsiteY324" fmla="*/ 1003110 h 2160285"/>
                <a:gd name="connsiteX325" fmla="*/ 226271 w 2160157"/>
                <a:gd name="connsiteY325" fmla="*/ 1022255 h 2160285"/>
                <a:gd name="connsiteX326" fmla="*/ 207066 w 2160157"/>
                <a:gd name="connsiteY326" fmla="*/ 998324 h 2160285"/>
                <a:gd name="connsiteX327" fmla="*/ 216669 w 2160157"/>
                <a:gd name="connsiteY327" fmla="*/ 931317 h 2160285"/>
                <a:gd name="connsiteX328" fmla="*/ 216669 w 2160157"/>
                <a:gd name="connsiteY328" fmla="*/ 921745 h 2160285"/>
                <a:gd name="connsiteX329" fmla="*/ 207066 w 2160157"/>
                <a:gd name="connsiteY329" fmla="*/ 916959 h 2160285"/>
                <a:gd name="connsiteX330" fmla="*/ 173458 w 2160157"/>
                <a:gd name="connsiteY330" fmla="*/ 912173 h 2160285"/>
                <a:gd name="connsiteX331" fmla="*/ 163855 w 2160157"/>
                <a:gd name="connsiteY331" fmla="*/ 912173 h 2160285"/>
                <a:gd name="connsiteX332" fmla="*/ 159054 w 2160157"/>
                <a:gd name="connsiteY332" fmla="*/ 921745 h 2160285"/>
                <a:gd name="connsiteX333" fmla="*/ 154253 w 2160157"/>
                <a:gd name="connsiteY333" fmla="*/ 955248 h 2160285"/>
                <a:gd name="connsiteX334" fmla="*/ 96638 w 2160157"/>
                <a:gd name="connsiteY334" fmla="*/ 1007897 h 2160285"/>
                <a:gd name="connsiteX335" fmla="*/ 53427 w 2160157"/>
                <a:gd name="connsiteY335" fmla="*/ 1007897 h 2160285"/>
                <a:gd name="connsiteX336" fmla="*/ 5415 w 2160157"/>
                <a:gd name="connsiteY336" fmla="*/ 936104 h 2160285"/>
                <a:gd name="connsiteX337" fmla="*/ 39024 w 2160157"/>
                <a:gd name="connsiteY337" fmla="*/ 773373 h 2160285"/>
                <a:gd name="connsiteX338" fmla="*/ 91012 w 2160157"/>
                <a:gd name="connsiteY338" fmla="*/ 727605 h 2160285"/>
                <a:gd name="connsiteX339" fmla="*/ 1935188 w 2160157"/>
                <a:gd name="connsiteY339" fmla="*/ 475624 h 2160285"/>
                <a:gd name="connsiteX340" fmla="*/ 1996539 w 2160157"/>
                <a:gd name="connsiteY340" fmla="*/ 506511 h 2160285"/>
                <a:gd name="connsiteX341" fmla="*/ 2078042 w 2160157"/>
                <a:gd name="connsiteY341" fmla="*/ 654533 h 2160285"/>
                <a:gd name="connsiteX342" fmla="*/ 2049276 w 2160157"/>
                <a:gd name="connsiteY342" fmla="*/ 735707 h 2160285"/>
                <a:gd name="connsiteX343" fmla="*/ 2010922 w 2160157"/>
                <a:gd name="connsiteY343" fmla="*/ 750031 h 2160285"/>
                <a:gd name="connsiteX344" fmla="*/ 1939008 w 2160157"/>
                <a:gd name="connsiteY344" fmla="*/ 711832 h 2160285"/>
                <a:gd name="connsiteX345" fmla="*/ 1924626 w 2160157"/>
                <a:gd name="connsiteY345" fmla="*/ 678408 h 2160285"/>
                <a:gd name="connsiteX346" fmla="*/ 1919831 w 2160157"/>
                <a:gd name="connsiteY346" fmla="*/ 673633 h 2160285"/>
                <a:gd name="connsiteX347" fmla="*/ 1910243 w 2160157"/>
                <a:gd name="connsiteY347" fmla="*/ 673633 h 2160285"/>
                <a:gd name="connsiteX348" fmla="*/ 1876683 w 2160157"/>
                <a:gd name="connsiteY348" fmla="*/ 692732 h 2160285"/>
                <a:gd name="connsiteX349" fmla="*/ 1871889 w 2160157"/>
                <a:gd name="connsiteY349" fmla="*/ 697507 h 2160285"/>
                <a:gd name="connsiteX350" fmla="*/ 1871889 w 2160157"/>
                <a:gd name="connsiteY350" fmla="*/ 707057 h 2160285"/>
                <a:gd name="connsiteX351" fmla="*/ 1895860 w 2160157"/>
                <a:gd name="connsiteY351" fmla="*/ 759581 h 2160285"/>
                <a:gd name="connsiteX352" fmla="*/ 1886272 w 2160157"/>
                <a:gd name="connsiteY352" fmla="*/ 793005 h 2160285"/>
                <a:gd name="connsiteX353" fmla="*/ 1857506 w 2160157"/>
                <a:gd name="connsiteY353" fmla="*/ 773906 h 2160285"/>
                <a:gd name="connsiteX354" fmla="*/ 1833535 w 2160157"/>
                <a:gd name="connsiteY354" fmla="*/ 726157 h 2160285"/>
                <a:gd name="connsiteX355" fmla="*/ 1857506 w 2160157"/>
                <a:gd name="connsiteY355" fmla="*/ 654533 h 2160285"/>
                <a:gd name="connsiteX356" fmla="*/ 1891066 w 2160157"/>
                <a:gd name="connsiteY356" fmla="*/ 635434 h 2160285"/>
                <a:gd name="connsiteX357" fmla="*/ 1962980 w 2160157"/>
                <a:gd name="connsiteY357" fmla="*/ 664083 h 2160285"/>
                <a:gd name="connsiteX358" fmla="*/ 1982157 w 2160157"/>
                <a:gd name="connsiteY358" fmla="*/ 697507 h 2160285"/>
                <a:gd name="connsiteX359" fmla="*/ 1986951 w 2160157"/>
                <a:gd name="connsiteY359" fmla="*/ 702282 h 2160285"/>
                <a:gd name="connsiteX360" fmla="*/ 1996539 w 2160157"/>
                <a:gd name="connsiteY360" fmla="*/ 702282 h 2160285"/>
                <a:gd name="connsiteX361" fmla="*/ 2030099 w 2160157"/>
                <a:gd name="connsiteY361" fmla="*/ 687958 h 2160285"/>
                <a:gd name="connsiteX362" fmla="*/ 2039688 w 2160157"/>
                <a:gd name="connsiteY362" fmla="*/ 683183 h 2160285"/>
                <a:gd name="connsiteX363" fmla="*/ 2039688 w 2160157"/>
                <a:gd name="connsiteY363" fmla="*/ 673633 h 2160285"/>
                <a:gd name="connsiteX364" fmla="*/ 1962980 w 2160157"/>
                <a:gd name="connsiteY364" fmla="*/ 530386 h 2160285"/>
                <a:gd name="connsiteX365" fmla="*/ 1953391 w 2160157"/>
                <a:gd name="connsiteY365" fmla="*/ 520836 h 2160285"/>
                <a:gd name="connsiteX366" fmla="*/ 1943803 w 2160157"/>
                <a:gd name="connsiteY366" fmla="*/ 525611 h 2160285"/>
                <a:gd name="connsiteX367" fmla="*/ 1737650 w 2160157"/>
                <a:gd name="connsiteY367" fmla="*/ 659308 h 2160285"/>
                <a:gd name="connsiteX368" fmla="*/ 1732856 w 2160157"/>
                <a:gd name="connsiteY368" fmla="*/ 664083 h 2160285"/>
                <a:gd name="connsiteX369" fmla="*/ 1732856 w 2160157"/>
                <a:gd name="connsiteY369" fmla="*/ 673633 h 2160285"/>
                <a:gd name="connsiteX370" fmla="*/ 1847918 w 2160157"/>
                <a:gd name="connsiteY370" fmla="*/ 1031751 h 2160285"/>
                <a:gd name="connsiteX371" fmla="*/ 1852712 w 2160157"/>
                <a:gd name="connsiteY371" fmla="*/ 1041301 h 2160285"/>
                <a:gd name="connsiteX372" fmla="*/ 1862300 w 2160157"/>
                <a:gd name="connsiteY372" fmla="*/ 1041301 h 2160285"/>
                <a:gd name="connsiteX373" fmla="*/ 2106807 w 2160157"/>
                <a:gd name="connsiteY373" fmla="*/ 1031751 h 2160285"/>
                <a:gd name="connsiteX374" fmla="*/ 2116396 w 2160157"/>
                <a:gd name="connsiteY374" fmla="*/ 1026976 h 2160285"/>
                <a:gd name="connsiteX375" fmla="*/ 2116396 w 2160157"/>
                <a:gd name="connsiteY375" fmla="*/ 1017426 h 2160285"/>
                <a:gd name="connsiteX376" fmla="*/ 2097219 w 2160157"/>
                <a:gd name="connsiteY376" fmla="*/ 855079 h 2160285"/>
                <a:gd name="connsiteX377" fmla="*/ 2092424 w 2160157"/>
                <a:gd name="connsiteY377" fmla="*/ 850304 h 2160285"/>
                <a:gd name="connsiteX378" fmla="*/ 2082836 w 2160157"/>
                <a:gd name="connsiteY378" fmla="*/ 845529 h 2160285"/>
                <a:gd name="connsiteX379" fmla="*/ 2044482 w 2160157"/>
                <a:gd name="connsiteY379" fmla="*/ 855079 h 2160285"/>
                <a:gd name="connsiteX380" fmla="*/ 2034893 w 2160157"/>
                <a:gd name="connsiteY380" fmla="*/ 859854 h 2160285"/>
                <a:gd name="connsiteX381" fmla="*/ 2034893 w 2160157"/>
                <a:gd name="connsiteY381" fmla="*/ 869404 h 2160285"/>
                <a:gd name="connsiteX382" fmla="*/ 2044482 w 2160157"/>
                <a:gd name="connsiteY382" fmla="*/ 907603 h 2160285"/>
                <a:gd name="connsiteX383" fmla="*/ 1996539 w 2160157"/>
                <a:gd name="connsiteY383" fmla="*/ 974452 h 2160285"/>
                <a:gd name="connsiteX384" fmla="*/ 1962980 w 2160157"/>
                <a:gd name="connsiteY384" fmla="*/ 974452 h 2160285"/>
                <a:gd name="connsiteX385" fmla="*/ 1900654 w 2160157"/>
                <a:gd name="connsiteY385" fmla="*/ 931478 h 2160285"/>
                <a:gd name="connsiteX386" fmla="*/ 1886272 w 2160157"/>
                <a:gd name="connsiteY386" fmla="*/ 869404 h 2160285"/>
                <a:gd name="connsiteX387" fmla="*/ 1900654 w 2160157"/>
                <a:gd name="connsiteY387" fmla="*/ 845529 h 2160285"/>
                <a:gd name="connsiteX388" fmla="*/ 1929420 w 2160157"/>
                <a:gd name="connsiteY388" fmla="*/ 859854 h 2160285"/>
                <a:gd name="connsiteX389" fmla="*/ 1943803 w 2160157"/>
                <a:gd name="connsiteY389" fmla="*/ 926703 h 2160285"/>
                <a:gd name="connsiteX390" fmla="*/ 1948597 w 2160157"/>
                <a:gd name="connsiteY390" fmla="*/ 931478 h 2160285"/>
                <a:gd name="connsiteX391" fmla="*/ 1953391 w 2160157"/>
                <a:gd name="connsiteY391" fmla="*/ 936253 h 2160285"/>
                <a:gd name="connsiteX392" fmla="*/ 1991745 w 2160157"/>
                <a:gd name="connsiteY392" fmla="*/ 926703 h 2160285"/>
                <a:gd name="connsiteX393" fmla="*/ 1996539 w 2160157"/>
                <a:gd name="connsiteY393" fmla="*/ 926703 h 2160285"/>
                <a:gd name="connsiteX394" fmla="*/ 2001334 w 2160157"/>
                <a:gd name="connsiteY394" fmla="*/ 917153 h 2160285"/>
                <a:gd name="connsiteX395" fmla="*/ 1991745 w 2160157"/>
                <a:gd name="connsiteY395" fmla="*/ 878954 h 2160285"/>
                <a:gd name="connsiteX396" fmla="*/ 2030099 w 2160157"/>
                <a:gd name="connsiteY396" fmla="*/ 812105 h 2160285"/>
                <a:gd name="connsiteX397" fmla="*/ 2068453 w 2160157"/>
                <a:gd name="connsiteY397" fmla="*/ 797780 h 2160285"/>
                <a:gd name="connsiteX398" fmla="*/ 2140367 w 2160157"/>
                <a:gd name="connsiteY398" fmla="*/ 845529 h 2160285"/>
                <a:gd name="connsiteX399" fmla="*/ 2159544 w 2160157"/>
                <a:gd name="connsiteY399" fmla="*/ 1017426 h 2160285"/>
                <a:gd name="connsiteX400" fmla="*/ 2111601 w 2160157"/>
                <a:gd name="connsiteY400" fmla="*/ 1079500 h 2160285"/>
                <a:gd name="connsiteX401" fmla="*/ 1862300 w 2160157"/>
                <a:gd name="connsiteY401" fmla="*/ 1079500 h 2160285"/>
                <a:gd name="connsiteX402" fmla="*/ 1804769 w 2160157"/>
                <a:gd name="connsiteY402" fmla="*/ 1036526 h 2160285"/>
                <a:gd name="connsiteX403" fmla="*/ 1694502 w 2160157"/>
                <a:gd name="connsiteY403" fmla="*/ 697507 h 2160285"/>
                <a:gd name="connsiteX404" fmla="*/ 1713679 w 2160157"/>
                <a:gd name="connsiteY404" fmla="*/ 625884 h 2160285"/>
                <a:gd name="connsiteX405" fmla="*/ 1915037 w 2160157"/>
                <a:gd name="connsiteY405" fmla="*/ 482637 h 2160285"/>
                <a:gd name="connsiteX406" fmla="*/ 1935188 w 2160157"/>
                <a:gd name="connsiteY406" fmla="*/ 475624 h 2160285"/>
                <a:gd name="connsiteX407" fmla="*/ 530203 w 2160157"/>
                <a:gd name="connsiteY407" fmla="*/ 171271 h 2160285"/>
                <a:gd name="connsiteX408" fmla="*/ 566208 w 2160157"/>
                <a:gd name="connsiteY408" fmla="*/ 192162 h 2160285"/>
                <a:gd name="connsiteX409" fmla="*/ 691023 w 2160157"/>
                <a:gd name="connsiteY409" fmla="*/ 407037 h 2160285"/>
                <a:gd name="connsiteX410" fmla="*/ 681422 w 2160157"/>
                <a:gd name="connsiteY410" fmla="*/ 478662 h 2160285"/>
                <a:gd name="connsiteX411" fmla="*/ 436591 w 2160157"/>
                <a:gd name="connsiteY411" fmla="*/ 741287 h 2160285"/>
                <a:gd name="connsiteX412" fmla="*/ 369383 w 2160157"/>
                <a:gd name="connsiteY412" fmla="*/ 760387 h 2160285"/>
                <a:gd name="connsiteX413" fmla="*/ 143755 w 2160157"/>
                <a:gd name="connsiteY413" fmla="*/ 655337 h 2160285"/>
                <a:gd name="connsiteX414" fmla="*/ 119752 w 2160157"/>
                <a:gd name="connsiteY414" fmla="*/ 574162 h 2160285"/>
                <a:gd name="connsiteX415" fmla="*/ 210963 w 2160157"/>
                <a:gd name="connsiteY415" fmla="*/ 435687 h 2160285"/>
                <a:gd name="connsiteX416" fmla="*/ 292573 w 2160157"/>
                <a:gd name="connsiteY416" fmla="*/ 416587 h 2160285"/>
                <a:gd name="connsiteX417" fmla="*/ 326177 w 2160157"/>
                <a:gd name="connsiteY417" fmla="*/ 445237 h 2160285"/>
                <a:gd name="connsiteX418" fmla="*/ 330978 w 2160157"/>
                <a:gd name="connsiteY418" fmla="*/ 521637 h 2160285"/>
                <a:gd name="connsiteX419" fmla="*/ 311776 w 2160157"/>
                <a:gd name="connsiteY419" fmla="*/ 555062 h 2160285"/>
                <a:gd name="connsiteX420" fmla="*/ 306975 w 2160157"/>
                <a:gd name="connsiteY420" fmla="*/ 559837 h 2160285"/>
                <a:gd name="connsiteX421" fmla="*/ 311776 w 2160157"/>
                <a:gd name="connsiteY421" fmla="*/ 569387 h 2160285"/>
                <a:gd name="connsiteX422" fmla="*/ 340579 w 2160157"/>
                <a:gd name="connsiteY422" fmla="*/ 588487 h 2160285"/>
                <a:gd name="connsiteX423" fmla="*/ 350180 w 2160157"/>
                <a:gd name="connsiteY423" fmla="*/ 588487 h 2160285"/>
                <a:gd name="connsiteX424" fmla="*/ 359782 w 2160157"/>
                <a:gd name="connsiteY424" fmla="*/ 583712 h 2160285"/>
                <a:gd name="connsiteX425" fmla="*/ 398186 w 2160157"/>
                <a:gd name="connsiteY425" fmla="*/ 531187 h 2160285"/>
                <a:gd name="connsiteX426" fmla="*/ 426990 w 2160157"/>
                <a:gd name="connsiteY426" fmla="*/ 531187 h 2160285"/>
                <a:gd name="connsiteX427" fmla="*/ 431791 w 2160157"/>
                <a:gd name="connsiteY427" fmla="*/ 559837 h 2160285"/>
                <a:gd name="connsiteX428" fmla="*/ 393386 w 2160157"/>
                <a:gd name="connsiteY428" fmla="*/ 612362 h 2160285"/>
                <a:gd name="connsiteX429" fmla="*/ 321377 w 2160157"/>
                <a:gd name="connsiteY429" fmla="*/ 626687 h 2160285"/>
                <a:gd name="connsiteX430" fmla="*/ 287773 w 2160157"/>
                <a:gd name="connsiteY430" fmla="*/ 607587 h 2160285"/>
                <a:gd name="connsiteX431" fmla="*/ 273371 w 2160157"/>
                <a:gd name="connsiteY431" fmla="*/ 526412 h 2160285"/>
                <a:gd name="connsiteX432" fmla="*/ 297374 w 2160157"/>
                <a:gd name="connsiteY432" fmla="*/ 497762 h 2160285"/>
                <a:gd name="connsiteX433" fmla="*/ 297374 w 2160157"/>
                <a:gd name="connsiteY433" fmla="*/ 488212 h 2160285"/>
                <a:gd name="connsiteX434" fmla="*/ 297374 w 2160157"/>
                <a:gd name="connsiteY434" fmla="*/ 483437 h 2160285"/>
                <a:gd name="connsiteX435" fmla="*/ 263770 w 2160157"/>
                <a:gd name="connsiteY435" fmla="*/ 454787 h 2160285"/>
                <a:gd name="connsiteX436" fmla="*/ 254168 w 2160157"/>
                <a:gd name="connsiteY436" fmla="*/ 454787 h 2160285"/>
                <a:gd name="connsiteX437" fmla="*/ 249368 w 2160157"/>
                <a:gd name="connsiteY437" fmla="*/ 459562 h 2160285"/>
                <a:gd name="connsiteX438" fmla="*/ 158156 w 2160157"/>
                <a:gd name="connsiteY438" fmla="*/ 598037 h 2160285"/>
                <a:gd name="connsiteX439" fmla="*/ 158156 w 2160157"/>
                <a:gd name="connsiteY439" fmla="*/ 607587 h 2160285"/>
                <a:gd name="connsiteX440" fmla="*/ 162957 w 2160157"/>
                <a:gd name="connsiteY440" fmla="*/ 612362 h 2160285"/>
                <a:gd name="connsiteX441" fmla="*/ 383785 w 2160157"/>
                <a:gd name="connsiteY441" fmla="*/ 726962 h 2160285"/>
                <a:gd name="connsiteX442" fmla="*/ 393386 w 2160157"/>
                <a:gd name="connsiteY442" fmla="*/ 726962 h 2160285"/>
                <a:gd name="connsiteX443" fmla="*/ 398186 w 2160157"/>
                <a:gd name="connsiteY443" fmla="*/ 722187 h 2160285"/>
                <a:gd name="connsiteX444" fmla="*/ 657419 w 2160157"/>
                <a:gd name="connsiteY444" fmla="*/ 440462 h 2160285"/>
                <a:gd name="connsiteX445" fmla="*/ 657419 w 2160157"/>
                <a:gd name="connsiteY445" fmla="*/ 435687 h 2160285"/>
                <a:gd name="connsiteX446" fmla="*/ 657419 w 2160157"/>
                <a:gd name="connsiteY446" fmla="*/ 426137 h 2160285"/>
                <a:gd name="connsiteX447" fmla="*/ 523002 w 2160157"/>
                <a:gd name="connsiteY447" fmla="*/ 220812 h 2160285"/>
                <a:gd name="connsiteX448" fmla="*/ 513401 w 2160157"/>
                <a:gd name="connsiteY448" fmla="*/ 216037 h 2160285"/>
                <a:gd name="connsiteX449" fmla="*/ 503800 w 2160157"/>
                <a:gd name="connsiteY449" fmla="*/ 216037 h 2160285"/>
                <a:gd name="connsiteX450" fmla="*/ 378984 w 2160157"/>
                <a:gd name="connsiteY450" fmla="*/ 316312 h 2160285"/>
                <a:gd name="connsiteX451" fmla="*/ 374183 w 2160157"/>
                <a:gd name="connsiteY451" fmla="*/ 325862 h 2160285"/>
                <a:gd name="connsiteX452" fmla="*/ 374183 w 2160157"/>
                <a:gd name="connsiteY452" fmla="*/ 335412 h 2160285"/>
                <a:gd name="connsiteX453" fmla="*/ 402987 w 2160157"/>
                <a:gd name="connsiteY453" fmla="*/ 364062 h 2160285"/>
                <a:gd name="connsiteX454" fmla="*/ 412588 w 2160157"/>
                <a:gd name="connsiteY454" fmla="*/ 364062 h 2160285"/>
                <a:gd name="connsiteX455" fmla="*/ 422189 w 2160157"/>
                <a:gd name="connsiteY455" fmla="*/ 364062 h 2160285"/>
                <a:gd name="connsiteX456" fmla="*/ 450993 w 2160157"/>
                <a:gd name="connsiteY456" fmla="*/ 335412 h 2160285"/>
                <a:gd name="connsiteX457" fmla="*/ 527803 w 2160157"/>
                <a:gd name="connsiteY457" fmla="*/ 344962 h 2160285"/>
                <a:gd name="connsiteX458" fmla="*/ 547005 w 2160157"/>
                <a:gd name="connsiteY458" fmla="*/ 373612 h 2160285"/>
                <a:gd name="connsiteX459" fmla="*/ 542204 w 2160157"/>
                <a:gd name="connsiteY459" fmla="*/ 445237 h 2160285"/>
                <a:gd name="connsiteX460" fmla="*/ 494198 w 2160157"/>
                <a:gd name="connsiteY460" fmla="*/ 492987 h 2160285"/>
                <a:gd name="connsiteX461" fmla="*/ 465395 w 2160157"/>
                <a:gd name="connsiteY461" fmla="*/ 488212 h 2160285"/>
                <a:gd name="connsiteX462" fmla="*/ 465395 w 2160157"/>
                <a:gd name="connsiteY462" fmla="*/ 459562 h 2160285"/>
                <a:gd name="connsiteX463" fmla="*/ 513401 w 2160157"/>
                <a:gd name="connsiteY463" fmla="*/ 411812 h 2160285"/>
                <a:gd name="connsiteX464" fmla="*/ 518201 w 2160157"/>
                <a:gd name="connsiteY464" fmla="*/ 407037 h 2160285"/>
                <a:gd name="connsiteX465" fmla="*/ 513401 w 2160157"/>
                <a:gd name="connsiteY465" fmla="*/ 397487 h 2160285"/>
                <a:gd name="connsiteX466" fmla="*/ 494198 w 2160157"/>
                <a:gd name="connsiteY466" fmla="*/ 368837 h 2160285"/>
                <a:gd name="connsiteX467" fmla="*/ 484597 w 2160157"/>
                <a:gd name="connsiteY467" fmla="*/ 368837 h 2160285"/>
                <a:gd name="connsiteX468" fmla="*/ 474996 w 2160157"/>
                <a:gd name="connsiteY468" fmla="*/ 368837 h 2160285"/>
                <a:gd name="connsiteX469" fmla="*/ 450993 w 2160157"/>
                <a:gd name="connsiteY469" fmla="*/ 392712 h 2160285"/>
                <a:gd name="connsiteX470" fmla="*/ 369383 w 2160157"/>
                <a:gd name="connsiteY470" fmla="*/ 397487 h 2160285"/>
                <a:gd name="connsiteX471" fmla="*/ 340579 w 2160157"/>
                <a:gd name="connsiteY471" fmla="*/ 368837 h 2160285"/>
                <a:gd name="connsiteX472" fmla="*/ 350180 w 2160157"/>
                <a:gd name="connsiteY472" fmla="*/ 282887 h 2160285"/>
                <a:gd name="connsiteX473" fmla="*/ 479797 w 2160157"/>
                <a:gd name="connsiteY473" fmla="*/ 182612 h 2160285"/>
                <a:gd name="connsiteX474" fmla="*/ 530203 w 2160157"/>
                <a:gd name="connsiteY474" fmla="*/ 171271 h 2160285"/>
                <a:gd name="connsiteX475" fmla="*/ 1386554 w 2160157"/>
                <a:gd name="connsiteY475" fmla="*/ 49578 h 2160285"/>
                <a:gd name="connsiteX476" fmla="*/ 1411374 w 2160157"/>
                <a:gd name="connsiteY476" fmla="*/ 52414 h 2160285"/>
                <a:gd name="connsiteX477" fmla="*/ 1569746 w 2160157"/>
                <a:gd name="connsiteY477" fmla="*/ 119279 h 2160285"/>
                <a:gd name="connsiteX478" fmla="*/ 1598541 w 2160157"/>
                <a:gd name="connsiteY478" fmla="*/ 195696 h 2160285"/>
                <a:gd name="connsiteX479" fmla="*/ 1579344 w 2160157"/>
                <a:gd name="connsiteY479" fmla="*/ 229129 h 2160285"/>
                <a:gd name="connsiteX480" fmla="*/ 1502558 w 2160157"/>
                <a:gd name="connsiteY480" fmla="*/ 248233 h 2160285"/>
                <a:gd name="connsiteX481" fmla="*/ 1468964 w 2160157"/>
                <a:gd name="connsiteY481" fmla="*/ 233905 h 2160285"/>
                <a:gd name="connsiteX482" fmla="*/ 1459366 w 2160157"/>
                <a:gd name="connsiteY482" fmla="*/ 233905 h 2160285"/>
                <a:gd name="connsiteX483" fmla="*/ 1454567 w 2160157"/>
                <a:gd name="connsiteY483" fmla="*/ 238681 h 2160285"/>
                <a:gd name="connsiteX484" fmla="*/ 1440169 w 2160157"/>
                <a:gd name="connsiteY484" fmla="*/ 272113 h 2160285"/>
                <a:gd name="connsiteX485" fmla="*/ 1440169 w 2160157"/>
                <a:gd name="connsiteY485" fmla="*/ 281665 h 2160285"/>
                <a:gd name="connsiteX486" fmla="*/ 1444968 w 2160157"/>
                <a:gd name="connsiteY486" fmla="*/ 286441 h 2160285"/>
                <a:gd name="connsiteX487" fmla="*/ 1502558 w 2160157"/>
                <a:gd name="connsiteY487" fmla="*/ 315098 h 2160285"/>
                <a:gd name="connsiteX488" fmla="*/ 1512156 w 2160157"/>
                <a:gd name="connsiteY488" fmla="*/ 343754 h 2160285"/>
                <a:gd name="connsiteX489" fmla="*/ 1483361 w 2160157"/>
                <a:gd name="connsiteY489" fmla="*/ 353306 h 2160285"/>
                <a:gd name="connsiteX490" fmla="*/ 1425772 w 2160157"/>
                <a:gd name="connsiteY490" fmla="*/ 324650 h 2160285"/>
                <a:gd name="connsiteX491" fmla="*/ 1401776 w 2160157"/>
                <a:gd name="connsiteY491" fmla="*/ 257785 h 2160285"/>
                <a:gd name="connsiteX492" fmla="*/ 1411374 w 2160157"/>
                <a:gd name="connsiteY492" fmla="*/ 224353 h 2160285"/>
                <a:gd name="connsiteX493" fmla="*/ 1488161 w 2160157"/>
                <a:gd name="connsiteY493" fmla="*/ 195696 h 2160285"/>
                <a:gd name="connsiteX494" fmla="*/ 1521755 w 2160157"/>
                <a:gd name="connsiteY494" fmla="*/ 210024 h 2160285"/>
                <a:gd name="connsiteX495" fmla="*/ 1531353 w 2160157"/>
                <a:gd name="connsiteY495" fmla="*/ 210024 h 2160285"/>
                <a:gd name="connsiteX496" fmla="*/ 1536152 w 2160157"/>
                <a:gd name="connsiteY496" fmla="*/ 205248 h 2160285"/>
                <a:gd name="connsiteX497" fmla="*/ 1555349 w 2160157"/>
                <a:gd name="connsiteY497" fmla="*/ 171816 h 2160285"/>
                <a:gd name="connsiteX498" fmla="*/ 1555349 w 2160157"/>
                <a:gd name="connsiteY498" fmla="*/ 162264 h 2160285"/>
                <a:gd name="connsiteX499" fmla="*/ 1550549 w 2160157"/>
                <a:gd name="connsiteY499" fmla="*/ 157488 h 2160285"/>
                <a:gd name="connsiteX500" fmla="*/ 1401776 w 2160157"/>
                <a:gd name="connsiteY500" fmla="*/ 95399 h 2160285"/>
                <a:gd name="connsiteX501" fmla="*/ 1392178 w 2160157"/>
                <a:gd name="connsiteY501" fmla="*/ 95399 h 2160285"/>
                <a:gd name="connsiteX502" fmla="*/ 1382580 w 2160157"/>
                <a:gd name="connsiteY502" fmla="*/ 100175 h 2160285"/>
                <a:gd name="connsiteX503" fmla="*/ 1310592 w 2160157"/>
                <a:gd name="connsiteY503" fmla="*/ 334202 h 2160285"/>
                <a:gd name="connsiteX504" fmla="*/ 1310592 w 2160157"/>
                <a:gd name="connsiteY504" fmla="*/ 343754 h 2160285"/>
                <a:gd name="connsiteX505" fmla="*/ 1315392 w 2160157"/>
                <a:gd name="connsiteY505" fmla="*/ 348530 h 2160285"/>
                <a:gd name="connsiteX506" fmla="*/ 1641733 w 2160157"/>
                <a:gd name="connsiteY506" fmla="*/ 553901 h 2160285"/>
                <a:gd name="connsiteX507" fmla="*/ 1646532 w 2160157"/>
                <a:gd name="connsiteY507" fmla="*/ 553901 h 2160285"/>
                <a:gd name="connsiteX508" fmla="*/ 1656130 w 2160157"/>
                <a:gd name="connsiteY508" fmla="*/ 553901 h 2160285"/>
                <a:gd name="connsiteX509" fmla="*/ 1838498 w 2160157"/>
                <a:gd name="connsiteY509" fmla="*/ 386739 h 2160285"/>
                <a:gd name="connsiteX510" fmla="*/ 1838498 w 2160157"/>
                <a:gd name="connsiteY510" fmla="*/ 377187 h 2160285"/>
                <a:gd name="connsiteX511" fmla="*/ 1833699 w 2160157"/>
                <a:gd name="connsiteY511" fmla="*/ 367635 h 2160285"/>
                <a:gd name="connsiteX512" fmla="*/ 1713720 w 2160157"/>
                <a:gd name="connsiteY512" fmla="*/ 257785 h 2160285"/>
                <a:gd name="connsiteX513" fmla="*/ 1704122 w 2160157"/>
                <a:gd name="connsiteY513" fmla="*/ 257785 h 2160285"/>
                <a:gd name="connsiteX514" fmla="*/ 1699323 w 2160157"/>
                <a:gd name="connsiteY514" fmla="*/ 262561 h 2160285"/>
                <a:gd name="connsiteX515" fmla="*/ 1675327 w 2160157"/>
                <a:gd name="connsiteY515" fmla="*/ 291217 h 2160285"/>
                <a:gd name="connsiteX516" fmla="*/ 1670528 w 2160157"/>
                <a:gd name="connsiteY516" fmla="*/ 300770 h 2160285"/>
                <a:gd name="connsiteX517" fmla="*/ 1675327 w 2160157"/>
                <a:gd name="connsiteY517" fmla="*/ 310322 h 2160285"/>
                <a:gd name="connsiteX518" fmla="*/ 1708921 w 2160157"/>
                <a:gd name="connsiteY518" fmla="*/ 334202 h 2160285"/>
                <a:gd name="connsiteX519" fmla="*/ 1713720 w 2160157"/>
                <a:gd name="connsiteY519" fmla="*/ 410619 h 2160285"/>
                <a:gd name="connsiteX520" fmla="*/ 1689724 w 2160157"/>
                <a:gd name="connsiteY520" fmla="*/ 434499 h 2160285"/>
                <a:gd name="connsiteX521" fmla="*/ 1612938 w 2160157"/>
                <a:gd name="connsiteY521" fmla="*/ 444052 h 2160285"/>
                <a:gd name="connsiteX522" fmla="*/ 1560148 w 2160157"/>
                <a:gd name="connsiteY522" fmla="*/ 401067 h 2160285"/>
                <a:gd name="connsiteX523" fmla="*/ 1560148 w 2160157"/>
                <a:gd name="connsiteY523" fmla="*/ 372411 h 2160285"/>
                <a:gd name="connsiteX524" fmla="*/ 1588943 w 2160157"/>
                <a:gd name="connsiteY524" fmla="*/ 367635 h 2160285"/>
                <a:gd name="connsiteX525" fmla="*/ 1641733 w 2160157"/>
                <a:gd name="connsiteY525" fmla="*/ 410619 h 2160285"/>
                <a:gd name="connsiteX526" fmla="*/ 1651331 w 2160157"/>
                <a:gd name="connsiteY526" fmla="*/ 410619 h 2160285"/>
                <a:gd name="connsiteX527" fmla="*/ 1656130 w 2160157"/>
                <a:gd name="connsiteY527" fmla="*/ 410619 h 2160285"/>
                <a:gd name="connsiteX528" fmla="*/ 1680126 w 2160157"/>
                <a:gd name="connsiteY528" fmla="*/ 381963 h 2160285"/>
                <a:gd name="connsiteX529" fmla="*/ 1684925 w 2160157"/>
                <a:gd name="connsiteY529" fmla="*/ 372411 h 2160285"/>
                <a:gd name="connsiteX530" fmla="*/ 1680126 w 2160157"/>
                <a:gd name="connsiteY530" fmla="*/ 362858 h 2160285"/>
                <a:gd name="connsiteX531" fmla="*/ 1651331 w 2160157"/>
                <a:gd name="connsiteY531" fmla="*/ 343754 h 2160285"/>
                <a:gd name="connsiteX532" fmla="*/ 1636934 w 2160157"/>
                <a:gd name="connsiteY532" fmla="*/ 262561 h 2160285"/>
                <a:gd name="connsiteX533" fmla="*/ 1656130 w 2160157"/>
                <a:gd name="connsiteY533" fmla="*/ 229129 h 2160285"/>
                <a:gd name="connsiteX534" fmla="*/ 1742515 w 2160157"/>
                <a:gd name="connsiteY534" fmla="*/ 224353 h 2160285"/>
                <a:gd name="connsiteX535" fmla="*/ 1867293 w 2160157"/>
                <a:gd name="connsiteY535" fmla="*/ 338978 h 2160285"/>
                <a:gd name="connsiteX536" fmla="*/ 1867293 w 2160157"/>
                <a:gd name="connsiteY536" fmla="*/ 420171 h 2160285"/>
                <a:gd name="connsiteX537" fmla="*/ 1680126 w 2160157"/>
                <a:gd name="connsiteY537" fmla="*/ 577782 h 2160285"/>
                <a:gd name="connsiteX538" fmla="*/ 1608139 w 2160157"/>
                <a:gd name="connsiteY538" fmla="*/ 582558 h 2160285"/>
                <a:gd name="connsiteX539" fmla="*/ 1300994 w 2160157"/>
                <a:gd name="connsiteY539" fmla="*/ 391515 h 2160285"/>
                <a:gd name="connsiteX540" fmla="*/ 1276999 w 2160157"/>
                <a:gd name="connsiteY540" fmla="*/ 324650 h 2160285"/>
                <a:gd name="connsiteX541" fmla="*/ 1334588 w 2160157"/>
                <a:gd name="connsiteY541" fmla="*/ 85847 h 2160285"/>
                <a:gd name="connsiteX542" fmla="*/ 1386554 w 2160157"/>
                <a:gd name="connsiteY542" fmla="*/ 49578 h 2160285"/>
                <a:gd name="connsiteX543" fmla="*/ 1032319 w 2160157"/>
                <a:gd name="connsiteY543" fmla="*/ 0 h 2160285"/>
                <a:gd name="connsiteX544" fmla="*/ 1205059 w 2160157"/>
                <a:gd name="connsiteY544" fmla="*/ 9561 h 2160285"/>
                <a:gd name="connsiteX545" fmla="*/ 1257840 w 2160157"/>
                <a:gd name="connsiteY545" fmla="*/ 71711 h 2160285"/>
                <a:gd name="connsiteX546" fmla="*/ 1214655 w 2160157"/>
                <a:gd name="connsiteY546" fmla="*/ 315529 h 2160285"/>
                <a:gd name="connsiteX547" fmla="*/ 1161874 w 2160157"/>
                <a:gd name="connsiteY547" fmla="*/ 363337 h 2160285"/>
                <a:gd name="connsiteX548" fmla="*/ 806799 w 2160157"/>
                <a:gd name="connsiteY548" fmla="*/ 411144 h 2160285"/>
                <a:gd name="connsiteX549" fmla="*/ 744421 w 2160157"/>
                <a:gd name="connsiteY549" fmla="*/ 377679 h 2160285"/>
                <a:gd name="connsiteX550" fmla="*/ 634060 w 2160157"/>
                <a:gd name="connsiteY550" fmla="*/ 157765 h 2160285"/>
                <a:gd name="connsiteX551" fmla="*/ 672446 w 2160157"/>
                <a:gd name="connsiteY551" fmla="*/ 81273 h 2160285"/>
                <a:gd name="connsiteX552" fmla="*/ 835589 w 2160157"/>
                <a:gd name="connsiteY552" fmla="*/ 28684 h 2160285"/>
                <a:gd name="connsiteX553" fmla="*/ 907563 w 2160157"/>
                <a:gd name="connsiteY553" fmla="*/ 71711 h 2160285"/>
                <a:gd name="connsiteX554" fmla="*/ 912362 w 2160157"/>
                <a:gd name="connsiteY554" fmla="*/ 109957 h 2160285"/>
                <a:gd name="connsiteX555" fmla="*/ 869177 w 2160157"/>
                <a:gd name="connsiteY555" fmla="*/ 172107 h 2160285"/>
                <a:gd name="connsiteX556" fmla="*/ 830790 w 2160157"/>
                <a:gd name="connsiteY556" fmla="*/ 181668 h 2160285"/>
                <a:gd name="connsiteX557" fmla="*/ 825992 w 2160157"/>
                <a:gd name="connsiteY557" fmla="*/ 186449 h 2160285"/>
                <a:gd name="connsiteX558" fmla="*/ 825992 w 2160157"/>
                <a:gd name="connsiteY558" fmla="*/ 196011 h 2160285"/>
                <a:gd name="connsiteX559" fmla="*/ 835589 w 2160157"/>
                <a:gd name="connsiteY559" fmla="*/ 229476 h 2160285"/>
                <a:gd name="connsiteX560" fmla="*/ 840387 w 2160157"/>
                <a:gd name="connsiteY560" fmla="*/ 239037 h 2160285"/>
                <a:gd name="connsiteX561" fmla="*/ 845185 w 2160157"/>
                <a:gd name="connsiteY561" fmla="*/ 239037 h 2160285"/>
                <a:gd name="connsiteX562" fmla="*/ 912362 w 2160157"/>
                <a:gd name="connsiteY562" fmla="*/ 224695 h 2160285"/>
                <a:gd name="connsiteX563" fmla="*/ 936353 w 2160157"/>
                <a:gd name="connsiteY563" fmla="*/ 243818 h 2160285"/>
                <a:gd name="connsiteX564" fmla="*/ 921958 w 2160157"/>
                <a:gd name="connsiteY564" fmla="*/ 267722 h 2160285"/>
                <a:gd name="connsiteX565" fmla="*/ 859580 w 2160157"/>
                <a:gd name="connsiteY565" fmla="*/ 282064 h 2160285"/>
                <a:gd name="connsiteX566" fmla="*/ 792404 w 2160157"/>
                <a:gd name="connsiteY566" fmla="*/ 243818 h 2160285"/>
                <a:gd name="connsiteX567" fmla="*/ 782807 w 2160157"/>
                <a:gd name="connsiteY567" fmla="*/ 210353 h 2160285"/>
                <a:gd name="connsiteX568" fmla="*/ 821194 w 2160157"/>
                <a:gd name="connsiteY568" fmla="*/ 143422 h 2160285"/>
                <a:gd name="connsiteX569" fmla="*/ 859580 w 2160157"/>
                <a:gd name="connsiteY569" fmla="*/ 133861 h 2160285"/>
                <a:gd name="connsiteX570" fmla="*/ 864379 w 2160157"/>
                <a:gd name="connsiteY570" fmla="*/ 129080 h 2160285"/>
                <a:gd name="connsiteX571" fmla="*/ 869177 w 2160157"/>
                <a:gd name="connsiteY571" fmla="*/ 119519 h 2160285"/>
                <a:gd name="connsiteX572" fmla="*/ 859580 w 2160157"/>
                <a:gd name="connsiteY572" fmla="*/ 81273 h 2160285"/>
                <a:gd name="connsiteX573" fmla="*/ 854782 w 2160157"/>
                <a:gd name="connsiteY573" fmla="*/ 71711 h 2160285"/>
                <a:gd name="connsiteX574" fmla="*/ 845185 w 2160157"/>
                <a:gd name="connsiteY574" fmla="*/ 71711 h 2160285"/>
                <a:gd name="connsiteX575" fmla="*/ 686841 w 2160157"/>
                <a:gd name="connsiteY575" fmla="*/ 119519 h 2160285"/>
                <a:gd name="connsiteX576" fmla="*/ 682043 w 2160157"/>
                <a:gd name="connsiteY576" fmla="*/ 124299 h 2160285"/>
                <a:gd name="connsiteX577" fmla="*/ 682043 w 2160157"/>
                <a:gd name="connsiteY577" fmla="*/ 133861 h 2160285"/>
                <a:gd name="connsiteX578" fmla="*/ 778009 w 2160157"/>
                <a:gd name="connsiteY578" fmla="*/ 363337 h 2160285"/>
                <a:gd name="connsiteX579" fmla="*/ 782807 w 2160157"/>
                <a:gd name="connsiteY579" fmla="*/ 368117 h 2160285"/>
                <a:gd name="connsiteX580" fmla="*/ 787606 w 2160157"/>
                <a:gd name="connsiteY580" fmla="*/ 368117 h 2160285"/>
                <a:gd name="connsiteX581" fmla="*/ 1166672 w 2160157"/>
                <a:gd name="connsiteY581" fmla="*/ 320310 h 2160285"/>
                <a:gd name="connsiteX582" fmla="*/ 1176269 w 2160157"/>
                <a:gd name="connsiteY582" fmla="*/ 315529 h 2160285"/>
                <a:gd name="connsiteX583" fmla="*/ 1181067 w 2160157"/>
                <a:gd name="connsiteY583" fmla="*/ 310748 h 2160285"/>
                <a:gd name="connsiteX584" fmla="*/ 1209857 w 2160157"/>
                <a:gd name="connsiteY584" fmla="*/ 62150 h 2160285"/>
                <a:gd name="connsiteX585" fmla="*/ 1209857 w 2160157"/>
                <a:gd name="connsiteY585" fmla="*/ 57369 h 2160285"/>
                <a:gd name="connsiteX586" fmla="*/ 1200260 w 2160157"/>
                <a:gd name="connsiteY586" fmla="*/ 52588 h 2160285"/>
                <a:gd name="connsiteX587" fmla="*/ 1037118 w 2160157"/>
                <a:gd name="connsiteY587" fmla="*/ 47807 h 2160285"/>
                <a:gd name="connsiteX588" fmla="*/ 1027521 w 2160157"/>
                <a:gd name="connsiteY588" fmla="*/ 47807 h 2160285"/>
                <a:gd name="connsiteX589" fmla="*/ 1022723 w 2160157"/>
                <a:gd name="connsiteY589" fmla="*/ 57369 h 2160285"/>
                <a:gd name="connsiteX590" fmla="*/ 1027521 w 2160157"/>
                <a:gd name="connsiteY590" fmla="*/ 95615 h 2160285"/>
                <a:gd name="connsiteX591" fmla="*/ 1032319 w 2160157"/>
                <a:gd name="connsiteY591" fmla="*/ 105176 h 2160285"/>
                <a:gd name="connsiteX592" fmla="*/ 1037118 w 2160157"/>
                <a:gd name="connsiteY592" fmla="*/ 109957 h 2160285"/>
                <a:gd name="connsiteX593" fmla="*/ 1075504 w 2160157"/>
                <a:gd name="connsiteY593" fmla="*/ 105176 h 2160285"/>
                <a:gd name="connsiteX594" fmla="*/ 1133084 w 2160157"/>
                <a:gd name="connsiteY594" fmla="*/ 162545 h 2160285"/>
                <a:gd name="connsiteX595" fmla="*/ 1133084 w 2160157"/>
                <a:gd name="connsiteY595" fmla="*/ 200791 h 2160285"/>
                <a:gd name="connsiteX596" fmla="*/ 1080303 w 2160157"/>
                <a:gd name="connsiteY596" fmla="*/ 248599 h 2160285"/>
                <a:gd name="connsiteX597" fmla="*/ 1013126 w 2160157"/>
                <a:gd name="connsiteY597" fmla="*/ 253380 h 2160285"/>
                <a:gd name="connsiteX598" fmla="*/ 989135 w 2160157"/>
                <a:gd name="connsiteY598" fmla="*/ 234257 h 2160285"/>
                <a:gd name="connsiteX599" fmla="*/ 1008328 w 2160157"/>
                <a:gd name="connsiteY599" fmla="*/ 210353 h 2160285"/>
                <a:gd name="connsiteX600" fmla="*/ 1075504 w 2160157"/>
                <a:gd name="connsiteY600" fmla="*/ 205572 h 2160285"/>
                <a:gd name="connsiteX601" fmla="*/ 1085101 w 2160157"/>
                <a:gd name="connsiteY601" fmla="*/ 205572 h 2160285"/>
                <a:gd name="connsiteX602" fmla="*/ 1089899 w 2160157"/>
                <a:gd name="connsiteY602" fmla="*/ 196011 h 2160285"/>
                <a:gd name="connsiteX603" fmla="*/ 1089899 w 2160157"/>
                <a:gd name="connsiteY603" fmla="*/ 162545 h 2160285"/>
                <a:gd name="connsiteX604" fmla="*/ 1085101 w 2160157"/>
                <a:gd name="connsiteY604" fmla="*/ 152984 h 2160285"/>
                <a:gd name="connsiteX605" fmla="*/ 1075504 w 2160157"/>
                <a:gd name="connsiteY605" fmla="*/ 148203 h 2160285"/>
                <a:gd name="connsiteX606" fmla="*/ 1041916 w 2160157"/>
                <a:gd name="connsiteY606" fmla="*/ 152984 h 2160285"/>
                <a:gd name="connsiteX607" fmla="*/ 979538 w 2160157"/>
                <a:gd name="connsiteY607" fmla="*/ 100396 h 2160285"/>
                <a:gd name="connsiteX608" fmla="*/ 974740 w 2160157"/>
                <a:gd name="connsiteY608" fmla="*/ 62150 h 2160285"/>
                <a:gd name="connsiteX609" fmla="*/ 1032319 w 2160157"/>
                <a:gd name="connsiteY609" fmla="*/ 0 h 216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</a:cxnLst>
              <a:rect l="l" t="t" r="r" b="b"/>
              <a:pathLst>
                <a:path w="2160157" h="2160285">
                  <a:moveTo>
                    <a:pt x="719988" y="1728224"/>
                  </a:moveTo>
                  <a:cubicBezTo>
                    <a:pt x="731385" y="1724042"/>
                    <a:pt x="743382" y="1724042"/>
                    <a:pt x="752979" y="1728821"/>
                  </a:cubicBezTo>
                  <a:cubicBezTo>
                    <a:pt x="863346" y="1781397"/>
                    <a:pt x="983311" y="1810074"/>
                    <a:pt x="1108074" y="1800515"/>
                  </a:cubicBezTo>
                  <a:cubicBezTo>
                    <a:pt x="1132067" y="1800515"/>
                    <a:pt x="1151261" y="1824413"/>
                    <a:pt x="1156060" y="1853090"/>
                  </a:cubicBezTo>
                  <a:lnTo>
                    <a:pt x="1180053" y="2101628"/>
                  </a:lnTo>
                  <a:cubicBezTo>
                    <a:pt x="1184851" y="2130305"/>
                    <a:pt x="1156060" y="2154203"/>
                    <a:pt x="1117671" y="2158983"/>
                  </a:cubicBezTo>
                  <a:cubicBezTo>
                    <a:pt x="1064887" y="2163762"/>
                    <a:pt x="1007304" y="2154203"/>
                    <a:pt x="949721" y="2149423"/>
                  </a:cubicBezTo>
                  <a:cubicBezTo>
                    <a:pt x="916131" y="2144644"/>
                    <a:pt x="892138" y="2115966"/>
                    <a:pt x="896936" y="2087289"/>
                  </a:cubicBezTo>
                  <a:cubicBezTo>
                    <a:pt x="896936" y="2087289"/>
                    <a:pt x="896936" y="2087289"/>
                    <a:pt x="901735" y="2049052"/>
                  </a:cubicBezTo>
                  <a:cubicBezTo>
                    <a:pt x="906533" y="2020375"/>
                    <a:pt x="935325" y="2001257"/>
                    <a:pt x="968915" y="2001257"/>
                  </a:cubicBezTo>
                  <a:cubicBezTo>
                    <a:pt x="978512" y="2006036"/>
                    <a:pt x="992908" y="2006036"/>
                    <a:pt x="1002505" y="2006036"/>
                  </a:cubicBezTo>
                  <a:cubicBezTo>
                    <a:pt x="1007304" y="2006036"/>
                    <a:pt x="1012102" y="2006036"/>
                    <a:pt x="1012102" y="2006036"/>
                  </a:cubicBezTo>
                  <a:cubicBezTo>
                    <a:pt x="1016901" y="2001257"/>
                    <a:pt x="1016901" y="2001257"/>
                    <a:pt x="1016901" y="1996477"/>
                  </a:cubicBezTo>
                  <a:cubicBezTo>
                    <a:pt x="1016901" y="1996477"/>
                    <a:pt x="1016901" y="1996477"/>
                    <a:pt x="1021699" y="1963020"/>
                  </a:cubicBezTo>
                  <a:cubicBezTo>
                    <a:pt x="1021699" y="1958241"/>
                    <a:pt x="1016901" y="1953461"/>
                    <a:pt x="1016901" y="1953461"/>
                  </a:cubicBezTo>
                  <a:cubicBezTo>
                    <a:pt x="1016901" y="1948681"/>
                    <a:pt x="1012102" y="1948681"/>
                    <a:pt x="1007304" y="1948681"/>
                  </a:cubicBezTo>
                  <a:cubicBezTo>
                    <a:pt x="988109" y="1948681"/>
                    <a:pt x="964116" y="1943902"/>
                    <a:pt x="944922" y="1939122"/>
                  </a:cubicBezTo>
                  <a:cubicBezTo>
                    <a:pt x="930526" y="1939122"/>
                    <a:pt x="925728" y="1929563"/>
                    <a:pt x="925728" y="1915224"/>
                  </a:cubicBezTo>
                  <a:cubicBezTo>
                    <a:pt x="930526" y="1905665"/>
                    <a:pt x="940123" y="1896106"/>
                    <a:pt x="949721" y="1900886"/>
                  </a:cubicBezTo>
                  <a:cubicBezTo>
                    <a:pt x="968915" y="1900886"/>
                    <a:pt x="992908" y="1905665"/>
                    <a:pt x="1012102" y="1905665"/>
                  </a:cubicBezTo>
                  <a:cubicBezTo>
                    <a:pt x="1040894" y="1905665"/>
                    <a:pt x="1060088" y="1934343"/>
                    <a:pt x="1060088" y="1963020"/>
                  </a:cubicBezTo>
                  <a:cubicBezTo>
                    <a:pt x="1060088" y="1963020"/>
                    <a:pt x="1060088" y="1963020"/>
                    <a:pt x="1060088" y="1996477"/>
                  </a:cubicBezTo>
                  <a:cubicBezTo>
                    <a:pt x="1060088" y="2029934"/>
                    <a:pt x="1036095" y="2053832"/>
                    <a:pt x="1002505" y="2049052"/>
                  </a:cubicBezTo>
                  <a:cubicBezTo>
                    <a:pt x="988109" y="2049052"/>
                    <a:pt x="973714" y="2049052"/>
                    <a:pt x="964116" y="2044273"/>
                  </a:cubicBezTo>
                  <a:cubicBezTo>
                    <a:pt x="959318" y="2044273"/>
                    <a:pt x="954519" y="2044273"/>
                    <a:pt x="954519" y="2049052"/>
                  </a:cubicBezTo>
                  <a:cubicBezTo>
                    <a:pt x="949721" y="2049052"/>
                    <a:pt x="949721" y="2053832"/>
                    <a:pt x="949721" y="2053832"/>
                  </a:cubicBezTo>
                  <a:cubicBezTo>
                    <a:pt x="949721" y="2053832"/>
                    <a:pt x="949721" y="2053832"/>
                    <a:pt x="944922" y="2096848"/>
                  </a:cubicBezTo>
                  <a:cubicBezTo>
                    <a:pt x="944922" y="2096848"/>
                    <a:pt x="944922" y="2101628"/>
                    <a:pt x="944922" y="2106407"/>
                  </a:cubicBezTo>
                  <a:cubicBezTo>
                    <a:pt x="949721" y="2106407"/>
                    <a:pt x="949721" y="2106407"/>
                    <a:pt x="954519" y="2106407"/>
                  </a:cubicBezTo>
                  <a:cubicBezTo>
                    <a:pt x="1007304" y="2111187"/>
                    <a:pt x="1064887" y="2120746"/>
                    <a:pt x="1117671" y="2115966"/>
                  </a:cubicBezTo>
                  <a:cubicBezTo>
                    <a:pt x="1122470" y="2115966"/>
                    <a:pt x="1122470" y="2111187"/>
                    <a:pt x="1127268" y="2111187"/>
                  </a:cubicBezTo>
                  <a:cubicBezTo>
                    <a:pt x="1127268" y="2106407"/>
                    <a:pt x="1132067" y="2106407"/>
                    <a:pt x="1132067" y="2101628"/>
                  </a:cubicBezTo>
                  <a:cubicBezTo>
                    <a:pt x="1132067" y="2101628"/>
                    <a:pt x="1132067" y="2101628"/>
                    <a:pt x="1117671" y="1857870"/>
                  </a:cubicBezTo>
                  <a:cubicBezTo>
                    <a:pt x="1117671" y="1853090"/>
                    <a:pt x="1117671" y="1848311"/>
                    <a:pt x="1112872" y="1848311"/>
                  </a:cubicBezTo>
                  <a:cubicBezTo>
                    <a:pt x="1112872" y="1848311"/>
                    <a:pt x="1112872" y="1843531"/>
                    <a:pt x="1108074" y="1843531"/>
                  </a:cubicBezTo>
                  <a:cubicBezTo>
                    <a:pt x="978512" y="1853090"/>
                    <a:pt x="848950" y="1824413"/>
                    <a:pt x="733784" y="1767058"/>
                  </a:cubicBezTo>
                  <a:cubicBezTo>
                    <a:pt x="733784" y="1762278"/>
                    <a:pt x="728986" y="1762278"/>
                    <a:pt x="728986" y="1767058"/>
                  </a:cubicBezTo>
                  <a:cubicBezTo>
                    <a:pt x="724187" y="1767058"/>
                    <a:pt x="724187" y="1767058"/>
                    <a:pt x="719389" y="1771837"/>
                  </a:cubicBezTo>
                  <a:cubicBezTo>
                    <a:pt x="719389" y="1771837"/>
                    <a:pt x="719389" y="1771837"/>
                    <a:pt x="609021" y="1991698"/>
                  </a:cubicBezTo>
                  <a:cubicBezTo>
                    <a:pt x="604223" y="1991698"/>
                    <a:pt x="604223" y="1996477"/>
                    <a:pt x="609021" y="2001257"/>
                  </a:cubicBezTo>
                  <a:cubicBezTo>
                    <a:pt x="609021" y="2001257"/>
                    <a:pt x="609021" y="2006036"/>
                    <a:pt x="613820" y="2006036"/>
                  </a:cubicBezTo>
                  <a:cubicBezTo>
                    <a:pt x="661806" y="2029934"/>
                    <a:pt x="714590" y="2049052"/>
                    <a:pt x="767374" y="2068171"/>
                  </a:cubicBezTo>
                  <a:cubicBezTo>
                    <a:pt x="767374" y="2068171"/>
                    <a:pt x="772173" y="2068171"/>
                    <a:pt x="776972" y="2068171"/>
                  </a:cubicBezTo>
                  <a:cubicBezTo>
                    <a:pt x="776972" y="2068171"/>
                    <a:pt x="781770" y="2063391"/>
                    <a:pt x="781770" y="2063391"/>
                  </a:cubicBezTo>
                  <a:cubicBezTo>
                    <a:pt x="781770" y="2063391"/>
                    <a:pt x="781770" y="2063391"/>
                    <a:pt x="791367" y="2020375"/>
                  </a:cubicBezTo>
                  <a:cubicBezTo>
                    <a:pt x="791367" y="2020375"/>
                    <a:pt x="791367" y="2015595"/>
                    <a:pt x="791367" y="2015595"/>
                  </a:cubicBezTo>
                  <a:cubicBezTo>
                    <a:pt x="791367" y="2010816"/>
                    <a:pt x="786569" y="2010816"/>
                    <a:pt x="781770" y="2006036"/>
                  </a:cubicBezTo>
                  <a:cubicBezTo>
                    <a:pt x="781770" y="2006036"/>
                    <a:pt x="781770" y="2006036"/>
                    <a:pt x="748180" y="1996477"/>
                  </a:cubicBezTo>
                  <a:cubicBezTo>
                    <a:pt x="714590" y="1982138"/>
                    <a:pt x="700194" y="1953461"/>
                    <a:pt x="714590" y="1924784"/>
                  </a:cubicBezTo>
                  <a:cubicBezTo>
                    <a:pt x="714590" y="1924784"/>
                    <a:pt x="714590" y="1924784"/>
                    <a:pt x="728986" y="1891327"/>
                  </a:cubicBezTo>
                  <a:cubicBezTo>
                    <a:pt x="738583" y="1867429"/>
                    <a:pt x="772173" y="1848311"/>
                    <a:pt x="796166" y="1857870"/>
                  </a:cubicBezTo>
                  <a:cubicBezTo>
                    <a:pt x="815360" y="1867429"/>
                    <a:pt x="839353" y="1876988"/>
                    <a:pt x="858548" y="1876988"/>
                  </a:cubicBezTo>
                  <a:cubicBezTo>
                    <a:pt x="868145" y="1881768"/>
                    <a:pt x="877742" y="1891327"/>
                    <a:pt x="872943" y="1905665"/>
                  </a:cubicBezTo>
                  <a:cubicBezTo>
                    <a:pt x="868145" y="1915224"/>
                    <a:pt x="858548" y="1924784"/>
                    <a:pt x="848950" y="1920004"/>
                  </a:cubicBezTo>
                  <a:cubicBezTo>
                    <a:pt x="824957" y="1915224"/>
                    <a:pt x="805763" y="1910445"/>
                    <a:pt x="781770" y="1900886"/>
                  </a:cubicBezTo>
                  <a:cubicBezTo>
                    <a:pt x="776972" y="1900886"/>
                    <a:pt x="776972" y="1900886"/>
                    <a:pt x="772173" y="1900886"/>
                  </a:cubicBezTo>
                  <a:cubicBezTo>
                    <a:pt x="772173" y="1900886"/>
                    <a:pt x="767374" y="1905665"/>
                    <a:pt x="767374" y="1905665"/>
                  </a:cubicBezTo>
                  <a:cubicBezTo>
                    <a:pt x="767374" y="1905665"/>
                    <a:pt x="767374" y="1905665"/>
                    <a:pt x="757777" y="1939122"/>
                  </a:cubicBezTo>
                  <a:cubicBezTo>
                    <a:pt x="752979" y="1943902"/>
                    <a:pt x="752979" y="1943902"/>
                    <a:pt x="757777" y="1948681"/>
                  </a:cubicBezTo>
                  <a:cubicBezTo>
                    <a:pt x="757777" y="1953461"/>
                    <a:pt x="757777" y="1953461"/>
                    <a:pt x="762576" y="1953461"/>
                  </a:cubicBezTo>
                  <a:cubicBezTo>
                    <a:pt x="762576" y="1953461"/>
                    <a:pt x="762576" y="1953461"/>
                    <a:pt x="796166" y="1967800"/>
                  </a:cubicBezTo>
                  <a:cubicBezTo>
                    <a:pt x="824957" y="1977359"/>
                    <a:pt x="844152" y="2006036"/>
                    <a:pt x="839353" y="2034714"/>
                  </a:cubicBezTo>
                  <a:cubicBezTo>
                    <a:pt x="839353" y="2034714"/>
                    <a:pt x="839353" y="2034714"/>
                    <a:pt x="829756" y="2072950"/>
                  </a:cubicBezTo>
                  <a:cubicBezTo>
                    <a:pt x="820159" y="2101628"/>
                    <a:pt x="786569" y="2120746"/>
                    <a:pt x="752979" y="2111187"/>
                  </a:cubicBezTo>
                  <a:cubicBezTo>
                    <a:pt x="700194" y="2092069"/>
                    <a:pt x="642611" y="2072950"/>
                    <a:pt x="594625" y="2044273"/>
                  </a:cubicBezTo>
                  <a:cubicBezTo>
                    <a:pt x="561035" y="2029934"/>
                    <a:pt x="551438" y="1991698"/>
                    <a:pt x="565834" y="1967800"/>
                  </a:cubicBezTo>
                  <a:cubicBezTo>
                    <a:pt x="565834" y="1967800"/>
                    <a:pt x="565834" y="1967800"/>
                    <a:pt x="690597" y="1752719"/>
                  </a:cubicBezTo>
                  <a:cubicBezTo>
                    <a:pt x="697795" y="1740770"/>
                    <a:pt x="708592" y="1732406"/>
                    <a:pt x="719988" y="1728224"/>
                  </a:cubicBezTo>
                  <a:close/>
                  <a:moveTo>
                    <a:pt x="1600968" y="1606768"/>
                  </a:moveTo>
                  <a:cubicBezTo>
                    <a:pt x="1613533" y="1608559"/>
                    <a:pt x="1626697" y="1614530"/>
                    <a:pt x="1636270" y="1624083"/>
                  </a:cubicBezTo>
                  <a:lnTo>
                    <a:pt x="1813380" y="1796039"/>
                  </a:lnTo>
                  <a:cubicBezTo>
                    <a:pt x="1837313" y="1819921"/>
                    <a:pt x="1832526" y="1853357"/>
                    <a:pt x="1808593" y="1882017"/>
                  </a:cubicBezTo>
                  <a:cubicBezTo>
                    <a:pt x="1765512" y="1920229"/>
                    <a:pt x="1717645" y="1953665"/>
                    <a:pt x="1674564" y="1982324"/>
                  </a:cubicBezTo>
                  <a:cubicBezTo>
                    <a:pt x="1641057" y="2001430"/>
                    <a:pt x="1602763" y="1996654"/>
                    <a:pt x="1588403" y="1967994"/>
                  </a:cubicBezTo>
                  <a:cubicBezTo>
                    <a:pt x="1588403" y="1967994"/>
                    <a:pt x="1588403" y="1967994"/>
                    <a:pt x="1569256" y="1934559"/>
                  </a:cubicBezTo>
                  <a:cubicBezTo>
                    <a:pt x="1554896" y="1910676"/>
                    <a:pt x="1564469" y="1877240"/>
                    <a:pt x="1593189" y="1858134"/>
                  </a:cubicBezTo>
                  <a:cubicBezTo>
                    <a:pt x="1602763" y="1853357"/>
                    <a:pt x="1612336" y="1843804"/>
                    <a:pt x="1621910" y="1839028"/>
                  </a:cubicBezTo>
                  <a:cubicBezTo>
                    <a:pt x="1621910" y="1834251"/>
                    <a:pt x="1626697" y="1834251"/>
                    <a:pt x="1626697" y="1829474"/>
                  </a:cubicBezTo>
                  <a:cubicBezTo>
                    <a:pt x="1626697" y="1829474"/>
                    <a:pt x="1626697" y="1824698"/>
                    <a:pt x="1621910" y="1819921"/>
                  </a:cubicBezTo>
                  <a:cubicBezTo>
                    <a:pt x="1621910" y="1819921"/>
                    <a:pt x="1621910" y="1819921"/>
                    <a:pt x="1602763" y="1791262"/>
                  </a:cubicBezTo>
                  <a:cubicBezTo>
                    <a:pt x="1602763" y="1791262"/>
                    <a:pt x="1597976" y="1791262"/>
                    <a:pt x="1597976" y="1791262"/>
                  </a:cubicBezTo>
                  <a:cubicBezTo>
                    <a:pt x="1593189" y="1786486"/>
                    <a:pt x="1588403" y="1791262"/>
                    <a:pt x="1588403" y="1791262"/>
                  </a:cubicBezTo>
                  <a:cubicBezTo>
                    <a:pt x="1569256" y="1805592"/>
                    <a:pt x="1550109" y="1815145"/>
                    <a:pt x="1530962" y="1824698"/>
                  </a:cubicBezTo>
                  <a:cubicBezTo>
                    <a:pt x="1521388" y="1834251"/>
                    <a:pt x="1511815" y="1829474"/>
                    <a:pt x="1502241" y="1819921"/>
                  </a:cubicBezTo>
                  <a:cubicBezTo>
                    <a:pt x="1497455" y="1810368"/>
                    <a:pt x="1502241" y="1796039"/>
                    <a:pt x="1511815" y="1791262"/>
                  </a:cubicBezTo>
                  <a:cubicBezTo>
                    <a:pt x="1526175" y="1776932"/>
                    <a:pt x="1545322" y="1767379"/>
                    <a:pt x="1564469" y="1757826"/>
                  </a:cubicBezTo>
                  <a:cubicBezTo>
                    <a:pt x="1583616" y="1738720"/>
                    <a:pt x="1617123" y="1743497"/>
                    <a:pt x="1636270" y="1767379"/>
                  </a:cubicBezTo>
                  <a:cubicBezTo>
                    <a:pt x="1636270" y="1767379"/>
                    <a:pt x="1636270" y="1767379"/>
                    <a:pt x="1660204" y="1796039"/>
                  </a:cubicBezTo>
                  <a:cubicBezTo>
                    <a:pt x="1679351" y="1819921"/>
                    <a:pt x="1674564" y="1853357"/>
                    <a:pt x="1645844" y="1872463"/>
                  </a:cubicBezTo>
                  <a:cubicBezTo>
                    <a:pt x="1636270" y="1882017"/>
                    <a:pt x="1626697" y="1886793"/>
                    <a:pt x="1617123" y="1896346"/>
                  </a:cubicBezTo>
                  <a:cubicBezTo>
                    <a:pt x="1612336" y="1896346"/>
                    <a:pt x="1612336" y="1901123"/>
                    <a:pt x="1607550" y="1901123"/>
                  </a:cubicBezTo>
                  <a:cubicBezTo>
                    <a:pt x="1607550" y="1905899"/>
                    <a:pt x="1607550" y="1905899"/>
                    <a:pt x="1612336" y="1910676"/>
                  </a:cubicBezTo>
                  <a:cubicBezTo>
                    <a:pt x="1612336" y="1910676"/>
                    <a:pt x="1612336" y="1910676"/>
                    <a:pt x="1631483" y="1944112"/>
                  </a:cubicBezTo>
                  <a:cubicBezTo>
                    <a:pt x="1636270" y="1948888"/>
                    <a:pt x="1636270" y="1948888"/>
                    <a:pt x="1641057" y="1948888"/>
                  </a:cubicBezTo>
                  <a:cubicBezTo>
                    <a:pt x="1641057" y="1948888"/>
                    <a:pt x="1645844" y="1948888"/>
                    <a:pt x="1650630" y="1948888"/>
                  </a:cubicBezTo>
                  <a:cubicBezTo>
                    <a:pt x="1693711" y="1915452"/>
                    <a:pt x="1736792" y="1886793"/>
                    <a:pt x="1779872" y="1848581"/>
                  </a:cubicBezTo>
                  <a:cubicBezTo>
                    <a:pt x="1779872" y="1843804"/>
                    <a:pt x="1779872" y="1843804"/>
                    <a:pt x="1779872" y="1839028"/>
                  </a:cubicBezTo>
                  <a:cubicBezTo>
                    <a:pt x="1779872" y="1834251"/>
                    <a:pt x="1779872" y="1834251"/>
                    <a:pt x="1779872" y="1829474"/>
                  </a:cubicBezTo>
                  <a:cubicBezTo>
                    <a:pt x="1779872" y="1829474"/>
                    <a:pt x="1779872" y="1829474"/>
                    <a:pt x="1612336" y="1647965"/>
                  </a:cubicBezTo>
                  <a:cubicBezTo>
                    <a:pt x="1607550" y="1647965"/>
                    <a:pt x="1607550" y="1647965"/>
                    <a:pt x="1602763" y="1647965"/>
                  </a:cubicBezTo>
                  <a:cubicBezTo>
                    <a:pt x="1602763" y="1647965"/>
                    <a:pt x="1597976" y="1647965"/>
                    <a:pt x="1597976" y="1647965"/>
                  </a:cubicBezTo>
                  <a:cubicBezTo>
                    <a:pt x="1502241" y="1733943"/>
                    <a:pt x="1382573" y="1796039"/>
                    <a:pt x="1258118" y="1824698"/>
                  </a:cubicBezTo>
                  <a:cubicBezTo>
                    <a:pt x="1258118" y="1824698"/>
                    <a:pt x="1253331" y="1829474"/>
                    <a:pt x="1253331" y="1829474"/>
                  </a:cubicBezTo>
                  <a:cubicBezTo>
                    <a:pt x="1253331" y="1834251"/>
                    <a:pt x="1253331" y="1834251"/>
                    <a:pt x="1253331" y="1839028"/>
                  </a:cubicBezTo>
                  <a:cubicBezTo>
                    <a:pt x="1253331" y="1839028"/>
                    <a:pt x="1253331" y="1839028"/>
                    <a:pt x="1305985" y="2077855"/>
                  </a:cubicBezTo>
                  <a:cubicBezTo>
                    <a:pt x="1305985" y="2082632"/>
                    <a:pt x="1310772" y="2082632"/>
                    <a:pt x="1310772" y="2087408"/>
                  </a:cubicBezTo>
                  <a:cubicBezTo>
                    <a:pt x="1315559" y="2087408"/>
                    <a:pt x="1320345" y="2087408"/>
                    <a:pt x="1320345" y="2087408"/>
                  </a:cubicBezTo>
                  <a:cubicBezTo>
                    <a:pt x="1377786" y="2077855"/>
                    <a:pt x="1425654" y="2058749"/>
                    <a:pt x="1478308" y="2039643"/>
                  </a:cubicBezTo>
                  <a:cubicBezTo>
                    <a:pt x="1483094" y="2034866"/>
                    <a:pt x="1483094" y="2034866"/>
                    <a:pt x="1483094" y="2030090"/>
                  </a:cubicBezTo>
                  <a:cubicBezTo>
                    <a:pt x="1487881" y="2030090"/>
                    <a:pt x="1487881" y="2025313"/>
                    <a:pt x="1483094" y="2025313"/>
                  </a:cubicBezTo>
                  <a:cubicBezTo>
                    <a:pt x="1483094" y="2025313"/>
                    <a:pt x="1483094" y="2025313"/>
                    <a:pt x="1468734" y="1987101"/>
                  </a:cubicBezTo>
                  <a:cubicBezTo>
                    <a:pt x="1468734" y="1982324"/>
                    <a:pt x="1463947" y="1982324"/>
                    <a:pt x="1463947" y="1982324"/>
                  </a:cubicBezTo>
                  <a:cubicBezTo>
                    <a:pt x="1459161" y="1977547"/>
                    <a:pt x="1454374" y="1977547"/>
                    <a:pt x="1454374" y="1982324"/>
                  </a:cubicBezTo>
                  <a:cubicBezTo>
                    <a:pt x="1454374" y="1982324"/>
                    <a:pt x="1454374" y="1982324"/>
                    <a:pt x="1416080" y="1991877"/>
                  </a:cubicBezTo>
                  <a:cubicBezTo>
                    <a:pt x="1387360" y="2006207"/>
                    <a:pt x="1353852" y="1991877"/>
                    <a:pt x="1344279" y="1958441"/>
                  </a:cubicBezTo>
                  <a:cubicBezTo>
                    <a:pt x="1344279" y="1958441"/>
                    <a:pt x="1344279" y="1958441"/>
                    <a:pt x="1334705" y="1925005"/>
                  </a:cubicBezTo>
                  <a:cubicBezTo>
                    <a:pt x="1329919" y="1896346"/>
                    <a:pt x="1344279" y="1867687"/>
                    <a:pt x="1368213" y="1858134"/>
                  </a:cubicBezTo>
                  <a:cubicBezTo>
                    <a:pt x="1387360" y="1848581"/>
                    <a:pt x="1406507" y="1843804"/>
                    <a:pt x="1425654" y="1834251"/>
                  </a:cubicBezTo>
                  <a:cubicBezTo>
                    <a:pt x="1440014" y="1829474"/>
                    <a:pt x="1449587" y="1834251"/>
                    <a:pt x="1454374" y="1843804"/>
                  </a:cubicBezTo>
                  <a:cubicBezTo>
                    <a:pt x="1459161" y="1853357"/>
                    <a:pt x="1454374" y="1867687"/>
                    <a:pt x="1444801" y="1872463"/>
                  </a:cubicBezTo>
                  <a:cubicBezTo>
                    <a:pt x="1425654" y="1882017"/>
                    <a:pt x="1401720" y="1891570"/>
                    <a:pt x="1382573" y="1896346"/>
                  </a:cubicBezTo>
                  <a:cubicBezTo>
                    <a:pt x="1377786" y="1901123"/>
                    <a:pt x="1377786" y="1901123"/>
                    <a:pt x="1377786" y="1905899"/>
                  </a:cubicBezTo>
                  <a:cubicBezTo>
                    <a:pt x="1372999" y="1905899"/>
                    <a:pt x="1372999" y="1910676"/>
                    <a:pt x="1377786" y="1910676"/>
                  </a:cubicBezTo>
                  <a:cubicBezTo>
                    <a:pt x="1377786" y="1910676"/>
                    <a:pt x="1377786" y="1910676"/>
                    <a:pt x="1387360" y="1948888"/>
                  </a:cubicBezTo>
                  <a:cubicBezTo>
                    <a:pt x="1387360" y="1948888"/>
                    <a:pt x="1392146" y="1953665"/>
                    <a:pt x="1392146" y="1953665"/>
                  </a:cubicBezTo>
                  <a:cubicBezTo>
                    <a:pt x="1396933" y="1953665"/>
                    <a:pt x="1396933" y="1953665"/>
                    <a:pt x="1401720" y="1953665"/>
                  </a:cubicBezTo>
                  <a:cubicBezTo>
                    <a:pt x="1401720" y="1953665"/>
                    <a:pt x="1401720" y="1953665"/>
                    <a:pt x="1435227" y="1939335"/>
                  </a:cubicBezTo>
                  <a:cubicBezTo>
                    <a:pt x="1463947" y="1929782"/>
                    <a:pt x="1497455" y="1939335"/>
                    <a:pt x="1511815" y="1963218"/>
                  </a:cubicBezTo>
                  <a:cubicBezTo>
                    <a:pt x="1511815" y="1963218"/>
                    <a:pt x="1511815" y="1963218"/>
                    <a:pt x="1530962" y="2001430"/>
                  </a:cubicBezTo>
                  <a:cubicBezTo>
                    <a:pt x="1540535" y="2030090"/>
                    <a:pt x="1526175" y="2063525"/>
                    <a:pt x="1492668" y="2077855"/>
                  </a:cubicBezTo>
                  <a:cubicBezTo>
                    <a:pt x="1440014" y="2096961"/>
                    <a:pt x="1387360" y="2116067"/>
                    <a:pt x="1334705" y="2130397"/>
                  </a:cubicBezTo>
                  <a:cubicBezTo>
                    <a:pt x="1296412" y="2139950"/>
                    <a:pt x="1262904" y="2120844"/>
                    <a:pt x="1258118" y="2087408"/>
                  </a:cubicBezTo>
                  <a:cubicBezTo>
                    <a:pt x="1258118" y="2087408"/>
                    <a:pt x="1258118" y="2087408"/>
                    <a:pt x="1215037" y="1843804"/>
                  </a:cubicBezTo>
                  <a:cubicBezTo>
                    <a:pt x="1210250" y="1815145"/>
                    <a:pt x="1229397" y="1791262"/>
                    <a:pt x="1248544" y="1781709"/>
                  </a:cubicBezTo>
                  <a:cubicBezTo>
                    <a:pt x="1368213" y="1753050"/>
                    <a:pt x="1478308" y="1700507"/>
                    <a:pt x="1569256" y="1614530"/>
                  </a:cubicBezTo>
                  <a:cubicBezTo>
                    <a:pt x="1576436" y="1607365"/>
                    <a:pt x="1588403" y="1604976"/>
                    <a:pt x="1600968" y="1606768"/>
                  </a:cubicBezTo>
                  <a:close/>
                  <a:moveTo>
                    <a:pt x="386535" y="1345031"/>
                  </a:moveTo>
                  <a:cubicBezTo>
                    <a:pt x="398539" y="1348612"/>
                    <a:pt x="408143" y="1355774"/>
                    <a:pt x="412945" y="1365324"/>
                  </a:cubicBezTo>
                  <a:cubicBezTo>
                    <a:pt x="460963" y="1475144"/>
                    <a:pt x="537793" y="1575415"/>
                    <a:pt x="633831" y="1651812"/>
                  </a:cubicBezTo>
                  <a:cubicBezTo>
                    <a:pt x="653038" y="1666136"/>
                    <a:pt x="653038" y="1694785"/>
                    <a:pt x="638633" y="1723434"/>
                  </a:cubicBezTo>
                  <a:cubicBezTo>
                    <a:pt x="638633" y="1723434"/>
                    <a:pt x="638633" y="1723434"/>
                    <a:pt x="499378" y="1923976"/>
                  </a:cubicBezTo>
                  <a:cubicBezTo>
                    <a:pt x="480171" y="1947850"/>
                    <a:pt x="441756" y="1952625"/>
                    <a:pt x="412945" y="1928751"/>
                  </a:cubicBezTo>
                  <a:cubicBezTo>
                    <a:pt x="369728" y="1895327"/>
                    <a:pt x="326511" y="1857129"/>
                    <a:pt x="288096" y="1818931"/>
                  </a:cubicBezTo>
                  <a:cubicBezTo>
                    <a:pt x="264087" y="1790282"/>
                    <a:pt x="264087" y="1752083"/>
                    <a:pt x="288096" y="1732984"/>
                  </a:cubicBezTo>
                  <a:cubicBezTo>
                    <a:pt x="288096" y="1732984"/>
                    <a:pt x="288096" y="1732984"/>
                    <a:pt x="316908" y="1709110"/>
                  </a:cubicBezTo>
                  <a:cubicBezTo>
                    <a:pt x="340917" y="1690011"/>
                    <a:pt x="379332" y="1694785"/>
                    <a:pt x="398539" y="1713885"/>
                  </a:cubicBezTo>
                  <a:cubicBezTo>
                    <a:pt x="408143" y="1723434"/>
                    <a:pt x="412945" y="1732984"/>
                    <a:pt x="422549" y="1742534"/>
                  </a:cubicBezTo>
                  <a:cubicBezTo>
                    <a:pt x="427350" y="1742534"/>
                    <a:pt x="427350" y="1747308"/>
                    <a:pt x="432152" y="1747308"/>
                  </a:cubicBezTo>
                  <a:cubicBezTo>
                    <a:pt x="436954" y="1742534"/>
                    <a:pt x="436954" y="1742534"/>
                    <a:pt x="441756" y="1742534"/>
                  </a:cubicBezTo>
                  <a:cubicBezTo>
                    <a:pt x="441756" y="1742534"/>
                    <a:pt x="441756" y="1742534"/>
                    <a:pt x="465765" y="1713885"/>
                  </a:cubicBezTo>
                  <a:cubicBezTo>
                    <a:pt x="465765" y="1713885"/>
                    <a:pt x="465765" y="1709110"/>
                    <a:pt x="465765" y="1709110"/>
                  </a:cubicBezTo>
                  <a:cubicBezTo>
                    <a:pt x="465765" y="1704335"/>
                    <a:pt x="465765" y="1704335"/>
                    <a:pt x="465765" y="1699560"/>
                  </a:cubicBezTo>
                  <a:cubicBezTo>
                    <a:pt x="446558" y="1685236"/>
                    <a:pt x="436954" y="1666136"/>
                    <a:pt x="417747" y="1651812"/>
                  </a:cubicBezTo>
                  <a:cubicBezTo>
                    <a:pt x="412945" y="1642262"/>
                    <a:pt x="412945" y="1632713"/>
                    <a:pt x="422549" y="1623163"/>
                  </a:cubicBezTo>
                  <a:cubicBezTo>
                    <a:pt x="432152" y="1613614"/>
                    <a:pt x="446558" y="1613614"/>
                    <a:pt x="451360" y="1623163"/>
                  </a:cubicBezTo>
                  <a:cubicBezTo>
                    <a:pt x="465765" y="1637488"/>
                    <a:pt x="480171" y="1656587"/>
                    <a:pt x="494576" y="1670911"/>
                  </a:cubicBezTo>
                  <a:cubicBezTo>
                    <a:pt x="513784" y="1690011"/>
                    <a:pt x="513784" y="1723434"/>
                    <a:pt x="494576" y="1742534"/>
                  </a:cubicBezTo>
                  <a:cubicBezTo>
                    <a:pt x="494576" y="1742534"/>
                    <a:pt x="494576" y="1742534"/>
                    <a:pt x="470567" y="1771183"/>
                  </a:cubicBezTo>
                  <a:cubicBezTo>
                    <a:pt x="451360" y="1795057"/>
                    <a:pt x="417747" y="1795057"/>
                    <a:pt x="393737" y="1771183"/>
                  </a:cubicBezTo>
                  <a:cubicBezTo>
                    <a:pt x="384134" y="1766408"/>
                    <a:pt x="374530" y="1752083"/>
                    <a:pt x="364926" y="1742534"/>
                  </a:cubicBezTo>
                  <a:cubicBezTo>
                    <a:pt x="364926" y="1742534"/>
                    <a:pt x="360124" y="1742534"/>
                    <a:pt x="360124" y="1742534"/>
                  </a:cubicBezTo>
                  <a:cubicBezTo>
                    <a:pt x="355322" y="1742534"/>
                    <a:pt x="350521" y="1742534"/>
                    <a:pt x="350521" y="1742534"/>
                  </a:cubicBezTo>
                  <a:cubicBezTo>
                    <a:pt x="350521" y="1742534"/>
                    <a:pt x="350521" y="1742534"/>
                    <a:pt x="321709" y="1771183"/>
                  </a:cubicBezTo>
                  <a:cubicBezTo>
                    <a:pt x="316908" y="1771183"/>
                    <a:pt x="316908" y="1775957"/>
                    <a:pt x="316908" y="1780732"/>
                  </a:cubicBezTo>
                  <a:cubicBezTo>
                    <a:pt x="316908" y="1780732"/>
                    <a:pt x="316908" y="1785507"/>
                    <a:pt x="321709" y="1785507"/>
                  </a:cubicBezTo>
                  <a:cubicBezTo>
                    <a:pt x="355322" y="1828480"/>
                    <a:pt x="398539" y="1861904"/>
                    <a:pt x="441756" y="1895327"/>
                  </a:cubicBezTo>
                  <a:cubicBezTo>
                    <a:pt x="446558" y="1900102"/>
                    <a:pt x="446558" y="1900102"/>
                    <a:pt x="451360" y="1900102"/>
                  </a:cubicBezTo>
                  <a:cubicBezTo>
                    <a:pt x="456162" y="1900102"/>
                    <a:pt x="456162" y="1900102"/>
                    <a:pt x="456162" y="1895327"/>
                  </a:cubicBezTo>
                  <a:cubicBezTo>
                    <a:pt x="456162" y="1895327"/>
                    <a:pt x="456162" y="1895327"/>
                    <a:pt x="609821" y="1699560"/>
                  </a:cubicBezTo>
                  <a:cubicBezTo>
                    <a:pt x="609821" y="1694785"/>
                    <a:pt x="609821" y="1694785"/>
                    <a:pt x="609821" y="1690011"/>
                  </a:cubicBezTo>
                  <a:cubicBezTo>
                    <a:pt x="609821" y="1690011"/>
                    <a:pt x="609821" y="1685236"/>
                    <a:pt x="609821" y="1685236"/>
                  </a:cubicBezTo>
                  <a:cubicBezTo>
                    <a:pt x="504180" y="1608839"/>
                    <a:pt x="427350" y="1499018"/>
                    <a:pt x="374530" y="1384423"/>
                  </a:cubicBezTo>
                  <a:cubicBezTo>
                    <a:pt x="369728" y="1379648"/>
                    <a:pt x="369728" y="1379648"/>
                    <a:pt x="364926" y="1379648"/>
                  </a:cubicBezTo>
                  <a:cubicBezTo>
                    <a:pt x="364926" y="1379648"/>
                    <a:pt x="360124" y="1379648"/>
                    <a:pt x="360124" y="1379648"/>
                  </a:cubicBezTo>
                  <a:cubicBezTo>
                    <a:pt x="360124" y="1379648"/>
                    <a:pt x="360124" y="1379648"/>
                    <a:pt x="129635" y="1475144"/>
                  </a:cubicBezTo>
                  <a:cubicBezTo>
                    <a:pt x="124833" y="1475144"/>
                    <a:pt x="124833" y="1479919"/>
                    <a:pt x="124833" y="1479919"/>
                  </a:cubicBezTo>
                  <a:cubicBezTo>
                    <a:pt x="124833" y="1484694"/>
                    <a:pt x="124833" y="1489469"/>
                    <a:pt x="124833" y="1489469"/>
                  </a:cubicBezTo>
                  <a:cubicBezTo>
                    <a:pt x="148843" y="1541992"/>
                    <a:pt x="172852" y="1589740"/>
                    <a:pt x="201663" y="1632713"/>
                  </a:cubicBezTo>
                  <a:cubicBezTo>
                    <a:pt x="201663" y="1637488"/>
                    <a:pt x="206465" y="1637488"/>
                    <a:pt x="211267" y="1642262"/>
                  </a:cubicBezTo>
                  <a:cubicBezTo>
                    <a:pt x="211267" y="1642262"/>
                    <a:pt x="216069" y="1642262"/>
                    <a:pt x="216069" y="1637488"/>
                  </a:cubicBezTo>
                  <a:cubicBezTo>
                    <a:pt x="216069" y="1637488"/>
                    <a:pt x="216069" y="1637488"/>
                    <a:pt x="249682" y="1618388"/>
                  </a:cubicBezTo>
                  <a:cubicBezTo>
                    <a:pt x="254483" y="1613614"/>
                    <a:pt x="254483" y="1613614"/>
                    <a:pt x="254483" y="1608839"/>
                  </a:cubicBezTo>
                  <a:cubicBezTo>
                    <a:pt x="259285" y="1608839"/>
                    <a:pt x="254483" y="1604064"/>
                    <a:pt x="254483" y="1599289"/>
                  </a:cubicBezTo>
                  <a:cubicBezTo>
                    <a:pt x="254483" y="1599289"/>
                    <a:pt x="254483" y="1599289"/>
                    <a:pt x="235276" y="1565866"/>
                  </a:cubicBezTo>
                  <a:cubicBezTo>
                    <a:pt x="216069" y="1541992"/>
                    <a:pt x="230474" y="1503793"/>
                    <a:pt x="254483" y="1494243"/>
                  </a:cubicBezTo>
                  <a:cubicBezTo>
                    <a:pt x="254483" y="1494243"/>
                    <a:pt x="254483" y="1494243"/>
                    <a:pt x="288096" y="1475144"/>
                  </a:cubicBezTo>
                  <a:cubicBezTo>
                    <a:pt x="316908" y="1460820"/>
                    <a:pt x="345719" y="1475144"/>
                    <a:pt x="360124" y="1494243"/>
                  </a:cubicBezTo>
                  <a:cubicBezTo>
                    <a:pt x="369728" y="1513343"/>
                    <a:pt x="379332" y="1532442"/>
                    <a:pt x="393737" y="1551541"/>
                  </a:cubicBezTo>
                  <a:cubicBezTo>
                    <a:pt x="403341" y="1561091"/>
                    <a:pt x="398539" y="1570640"/>
                    <a:pt x="388935" y="1580190"/>
                  </a:cubicBezTo>
                  <a:cubicBezTo>
                    <a:pt x="379332" y="1584965"/>
                    <a:pt x="364926" y="1584965"/>
                    <a:pt x="360124" y="1575415"/>
                  </a:cubicBezTo>
                  <a:cubicBezTo>
                    <a:pt x="345719" y="1556316"/>
                    <a:pt x="336115" y="1537217"/>
                    <a:pt x="321709" y="1518118"/>
                  </a:cubicBezTo>
                  <a:cubicBezTo>
                    <a:pt x="321709" y="1513343"/>
                    <a:pt x="316908" y="1513343"/>
                    <a:pt x="316908" y="1513343"/>
                  </a:cubicBezTo>
                  <a:cubicBezTo>
                    <a:pt x="312106" y="1513343"/>
                    <a:pt x="312106" y="1513343"/>
                    <a:pt x="307304" y="1513343"/>
                  </a:cubicBezTo>
                  <a:cubicBezTo>
                    <a:pt x="307304" y="1513343"/>
                    <a:pt x="307304" y="1513343"/>
                    <a:pt x="273691" y="1532442"/>
                  </a:cubicBezTo>
                  <a:cubicBezTo>
                    <a:pt x="273691" y="1532442"/>
                    <a:pt x="273691" y="1537217"/>
                    <a:pt x="268889" y="1537217"/>
                  </a:cubicBezTo>
                  <a:cubicBezTo>
                    <a:pt x="268889" y="1541992"/>
                    <a:pt x="268889" y="1541992"/>
                    <a:pt x="273691" y="1546766"/>
                  </a:cubicBezTo>
                  <a:cubicBezTo>
                    <a:pt x="273691" y="1546766"/>
                    <a:pt x="273691" y="1546766"/>
                    <a:pt x="292898" y="1580190"/>
                  </a:cubicBezTo>
                  <a:cubicBezTo>
                    <a:pt x="307304" y="1604064"/>
                    <a:pt x="302502" y="1637488"/>
                    <a:pt x="278493" y="1656587"/>
                  </a:cubicBezTo>
                  <a:cubicBezTo>
                    <a:pt x="278493" y="1656587"/>
                    <a:pt x="278493" y="1656587"/>
                    <a:pt x="244880" y="1680461"/>
                  </a:cubicBezTo>
                  <a:cubicBezTo>
                    <a:pt x="220870" y="1694785"/>
                    <a:pt x="182456" y="1690011"/>
                    <a:pt x="163248" y="1656587"/>
                  </a:cubicBezTo>
                  <a:cubicBezTo>
                    <a:pt x="134437" y="1608839"/>
                    <a:pt x="110428" y="1561091"/>
                    <a:pt x="86418" y="1508568"/>
                  </a:cubicBezTo>
                  <a:cubicBezTo>
                    <a:pt x="72013" y="1475144"/>
                    <a:pt x="86418" y="1441721"/>
                    <a:pt x="110428" y="1427396"/>
                  </a:cubicBezTo>
                  <a:cubicBezTo>
                    <a:pt x="110428" y="1427396"/>
                    <a:pt x="110428" y="1427396"/>
                    <a:pt x="345719" y="1346224"/>
                  </a:cubicBezTo>
                  <a:cubicBezTo>
                    <a:pt x="360124" y="1341450"/>
                    <a:pt x="374530" y="1341450"/>
                    <a:pt x="386535" y="1345031"/>
                  </a:cubicBezTo>
                  <a:close/>
                  <a:moveTo>
                    <a:pt x="1857651" y="1141425"/>
                  </a:moveTo>
                  <a:cubicBezTo>
                    <a:pt x="1857651" y="1141425"/>
                    <a:pt x="1857651" y="1141425"/>
                    <a:pt x="2106858" y="1160523"/>
                  </a:cubicBezTo>
                  <a:cubicBezTo>
                    <a:pt x="2135613" y="1160523"/>
                    <a:pt x="2159575" y="1189172"/>
                    <a:pt x="2154783" y="1227369"/>
                  </a:cubicBezTo>
                  <a:cubicBezTo>
                    <a:pt x="2145198" y="1284666"/>
                    <a:pt x="2135613" y="1337188"/>
                    <a:pt x="2116443" y="1394484"/>
                  </a:cubicBezTo>
                  <a:cubicBezTo>
                    <a:pt x="2106858" y="1427907"/>
                    <a:pt x="2073311" y="1447006"/>
                    <a:pt x="2044556" y="1432682"/>
                  </a:cubicBezTo>
                  <a:cubicBezTo>
                    <a:pt x="2044556" y="1432682"/>
                    <a:pt x="2044556" y="1432682"/>
                    <a:pt x="2006217" y="1423133"/>
                  </a:cubicBezTo>
                  <a:cubicBezTo>
                    <a:pt x="1977462" y="1408809"/>
                    <a:pt x="1967877" y="1380160"/>
                    <a:pt x="1972670" y="1351512"/>
                  </a:cubicBezTo>
                  <a:cubicBezTo>
                    <a:pt x="1972670" y="1351512"/>
                    <a:pt x="1972670" y="1351512"/>
                    <a:pt x="1982254" y="1313314"/>
                  </a:cubicBezTo>
                  <a:cubicBezTo>
                    <a:pt x="1987047" y="1308540"/>
                    <a:pt x="1987047" y="1308540"/>
                    <a:pt x="1982254" y="1303765"/>
                  </a:cubicBezTo>
                  <a:cubicBezTo>
                    <a:pt x="1982254" y="1303765"/>
                    <a:pt x="1977462" y="1298990"/>
                    <a:pt x="1977462" y="1298990"/>
                  </a:cubicBezTo>
                  <a:cubicBezTo>
                    <a:pt x="1977462" y="1298990"/>
                    <a:pt x="1977462" y="1298990"/>
                    <a:pt x="1943915" y="1289441"/>
                  </a:cubicBezTo>
                  <a:cubicBezTo>
                    <a:pt x="1939122" y="1289441"/>
                    <a:pt x="1934330" y="1289441"/>
                    <a:pt x="1934330" y="1294215"/>
                  </a:cubicBezTo>
                  <a:cubicBezTo>
                    <a:pt x="1929537" y="1294215"/>
                    <a:pt x="1929537" y="1294215"/>
                    <a:pt x="1929537" y="1298990"/>
                  </a:cubicBezTo>
                  <a:cubicBezTo>
                    <a:pt x="1924745" y="1322864"/>
                    <a:pt x="1919953" y="1341963"/>
                    <a:pt x="1910368" y="1361061"/>
                  </a:cubicBezTo>
                  <a:cubicBezTo>
                    <a:pt x="1905575" y="1375386"/>
                    <a:pt x="1891198" y="1380160"/>
                    <a:pt x="1881613" y="1375386"/>
                  </a:cubicBezTo>
                  <a:cubicBezTo>
                    <a:pt x="1872028" y="1370611"/>
                    <a:pt x="1862443" y="1361061"/>
                    <a:pt x="1867236" y="1346737"/>
                  </a:cubicBezTo>
                  <a:cubicBezTo>
                    <a:pt x="1876821" y="1327638"/>
                    <a:pt x="1881613" y="1308540"/>
                    <a:pt x="1886405" y="1289441"/>
                  </a:cubicBezTo>
                  <a:cubicBezTo>
                    <a:pt x="1891198" y="1260792"/>
                    <a:pt x="1924745" y="1246468"/>
                    <a:pt x="1953500" y="1251243"/>
                  </a:cubicBezTo>
                  <a:cubicBezTo>
                    <a:pt x="1953500" y="1251243"/>
                    <a:pt x="1953500" y="1251243"/>
                    <a:pt x="1987047" y="1256018"/>
                  </a:cubicBezTo>
                  <a:cubicBezTo>
                    <a:pt x="2015802" y="1260792"/>
                    <a:pt x="2034971" y="1294215"/>
                    <a:pt x="2025387" y="1322864"/>
                  </a:cubicBezTo>
                  <a:cubicBezTo>
                    <a:pt x="2025387" y="1322864"/>
                    <a:pt x="2025387" y="1322864"/>
                    <a:pt x="2015802" y="1361061"/>
                  </a:cubicBezTo>
                  <a:cubicBezTo>
                    <a:pt x="2015802" y="1365836"/>
                    <a:pt x="2015802" y="1365836"/>
                    <a:pt x="2015802" y="1370611"/>
                  </a:cubicBezTo>
                  <a:cubicBezTo>
                    <a:pt x="2020594" y="1375386"/>
                    <a:pt x="2020594" y="1375386"/>
                    <a:pt x="2025387" y="1375386"/>
                  </a:cubicBezTo>
                  <a:cubicBezTo>
                    <a:pt x="2025387" y="1375386"/>
                    <a:pt x="2025387" y="1375386"/>
                    <a:pt x="2063726" y="1389710"/>
                  </a:cubicBezTo>
                  <a:cubicBezTo>
                    <a:pt x="2063726" y="1389710"/>
                    <a:pt x="2068519" y="1389710"/>
                    <a:pt x="2073311" y="1389710"/>
                  </a:cubicBezTo>
                  <a:cubicBezTo>
                    <a:pt x="2073311" y="1384935"/>
                    <a:pt x="2078104" y="1384935"/>
                    <a:pt x="2078104" y="1380160"/>
                  </a:cubicBezTo>
                  <a:cubicBezTo>
                    <a:pt x="2092481" y="1327638"/>
                    <a:pt x="2102066" y="1275117"/>
                    <a:pt x="2111651" y="1222595"/>
                  </a:cubicBezTo>
                  <a:cubicBezTo>
                    <a:pt x="2111651" y="1217820"/>
                    <a:pt x="2111651" y="1213045"/>
                    <a:pt x="2106858" y="1213045"/>
                  </a:cubicBezTo>
                  <a:cubicBezTo>
                    <a:pt x="2106858" y="1208271"/>
                    <a:pt x="2106858" y="1208271"/>
                    <a:pt x="2102066" y="1208271"/>
                  </a:cubicBezTo>
                  <a:cubicBezTo>
                    <a:pt x="2102066" y="1208271"/>
                    <a:pt x="2102066" y="1208271"/>
                    <a:pt x="1857651" y="1174848"/>
                  </a:cubicBezTo>
                  <a:cubicBezTo>
                    <a:pt x="1852858" y="1174848"/>
                    <a:pt x="1848066" y="1174848"/>
                    <a:pt x="1848066" y="1179622"/>
                  </a:cubicBezTo>
                  <a:cubicBezTo>
                    <a:pt x="1843273" y="1179622"/>
                    <a:pt x="1843273" y="1184397"/>
                    <a:pt x="1843273" y="1184397"/>
                  </a:cubicBezTo>
                  <a:cubicBezTo>
                    <a:pt x="1824104" y="1313314"/>
                    <a:pt x="1776179" y="1432682"/>
                    <a:pt x="1699500" y="1537726"/>
                  </a:cubicBezTo>
                  <a:cubicBezTo>
                    <a:pt x="1699500" y="1537726"/>
                    <a:pt x="1699500" y="1542501"/>
                    <a:pt x="1699500" y="1542501"/>
                  </a:cubicBezTo>
                  <a:cubicBezTo>
                    <a:pt x="1699500" y="1547275"/>
                    <a:pt x="1699500" y="1547275"/>
                    <a:pt x="1704292" y="1552050"/>
                  </a:cubicBezTo>
                  <a:cubicBezTo>
                    <a:pt x="1704292" y="1552050"/>
                    <a:pt x="1704292" y="1552050"/>
                    <a:pt x="1900783" y="1700066"/>
                  </a:cubicBezTo>
                  <a:cubicBezTo>
                    <a:pt x="1900783" y="1700066"/>
                    <a:pt x="1905575" y="1700066"/>
                    <a:pt x="1910368" y="1700066"/>
                  </a:cubicBezTo>
                  <a:cubicBezTo>
                    <a:pt x="1910368" y="1700066"/>
                    <a:pt x="1915160" y="1700066"/>
                    <a:pt x="1915160" y="1695292"/>
                  </a:cubicBezTo>
                  <a:cubicBezTo>
                    <a:pt x="1948707" y="1652319"/>
                    <a:pt x="1977462" y="1604572"/>
                    <a:pt x="2001424" y="1561600"/>
                  </a:cubicBezTo>
                  <a:cubicBezTo>
                    <a:pt x="2006217" y="1556825"/>
                    <a:pt x="2006217" y="1552050"/>
                    <a:pt x="2006217" y="1552050"/>
                  </a:cubicBezTo>
                  <a:cubicBezTo>
                    <a:pt x="2001424" y="1547275"/>
                    <a:pt x="2001424" y="1542501"/>
                    <a:pt x="1996632" y="1542501"/>
                  </a:cubicBezTo>
                  <a:cubicBezTo>
                    <a:pt x="1996632" y="1542501"/>
                    <a:pt x="1996632" y="1542501"/>
                    <a:pt x="1963085" y="1523402"/>
                  </a:cubicBezTo>
                  <a:cubicBezTo>
                    <a:pt x="1958292" y="1523402"/>
                    <a:pt x="1958292" y="1523402"/>
                    <a:pt x="1953500" y="1523402"/>
                  </a:cubicBezTo>
                  <a:cubicBezTo>
                    <a:pt x="1948707" y="1523402"/>
                    <a:pt x="1948707" y="1528177"/>
                    <a:pt x="1948707" y="1528177"/>
                  </a:cubicBezTo>
                  <a:cubicBezTo>
                    <a:pt x="1943915" y="1542501"/>
                    <a:pt x="1934330" y="1552050"/>
                    <a:pt x="1929537" y="1561600"/>
                  </a:cubicBezTo>
                  <a:cubicBezTo>
                    <a:pt x="1910368" y="1590248"/>
                    <a:pt x="1876821" y="1599797"/>
                    <a:pt x="1852858" y="1585473"/>
                  </a:cubicBezTo>
                  <a:cubicBezTo>
                    <a:pt x="1852858" y="1585473"/>
                    <a:pt x="1852858" y="1585473"/>
                    <a:pt x="1824104" y="1566374"/>
                  </a:cubicBezTo>
                  <a:cubicBezTo>
                    <a:pt x="1795349" y="1547275"/>
                    <a:pt x="1790556" y="1513852"/>
                    <a:pt x="1804934" y="1489979"/>
                  </a:cubicBezTo>
                  <a:cubicBezTo>
                    <a:pt x="1814519" y="1475655"/>
                    <a:pt x="1824104" y="1451781"/>
                    <a:pt x="1833688" y="1432682"/>
                  </a:cubicBezTo>
                  <a:cubicBezTo>
                    <a:pt x="1838481" y="1423133"/>
                    <a:pt x="1852858" y="1418358"/>
                    <a:pt x="1862443" y="1423133"/>
                  </a:cubicBezTo>
                  <a:cubicBezTo>
                    <a:pt x="1872028" y="1427907"/>
                    <a:pt x="1876821" y="1442232"/>
                    <a:pt x="1872028" y="1451781"/>
                  </a:cubicBezTo>
                  <a:cubicBezTo>
                    <a:pt x="1862443" y="1470880"/>
                    <a:pt x="1852858" y="1494754"/>
                    <a:pt x="1838481" y="1513852"/>
                  </a:cubicBezTo>
                  <a:cubicBezTo>
                    <a:pt x="1838481" y="1513852"/>
                    <a:pt x="1838481" y="1518627"/>
                    <a:pt x="1838481" y="1523402"/>
                  </a:cubicBezTo>
                  <a:cubicBezTo>
                    <a:pt x="1838481" y="1523402"/>
                    <a:pt x="1843273" y="1528177"/>
                    <a:pt x="1843273" y="1528177"/>
                  </a:cubicBezTo>
                  <a:cubicBezTo>
                    <a:pt x="1843273" y="1528177"/>
                    <a:pt x="1843273" y="1528177"/>
                    <a:pt x="1876821" y="1547275"/>
                  </a:cubicBezTo>
                  <a:cubicBezTo>
                    <a:pt x="1876821" y="1547275"/>
                    <a:pt x="1881613" y="1547275"/>
                    <a:pt x="1881613" y="1547275"/>
                  </a:cubicBezTo>
                  <a:cubicBezTo>
                    <a:pt x="1886405" y="1547275"/>
                    <a:pt x="1891198" y="1547275"/>
                    <a:pt x="1891198" y="1542501"/>
                  </a:cubicBezTo>
                  <a:cubicBezTo>
                    <a:pt x="1895990" y="1532951"/>
                    <a:pt x="1905575" y="1523402"/>
                    <a:pt x="1910368" y="1509078"/>
                  </a:cubicBezTo>
                  <a:cubicBezTo>
                    <a:pt x="1919953" y="1480429"/>
                    <a:pt x="1953500" y="1470880"/>
                    <a:pt x="1982254" y="1480429"/>
                  </a:cubicBezTo>
                  <a:cubicBezTo>
                    <a:pt x="1982254" y="1480429"/>
                    <a:pt x="1982254" y="1480429"/>
                    <a:pt x="2020594" y="1499528"/>
                  </a:cubicBezTo>
                  <a:cubicBezTo>
                    <a:pt x="2049349" y="1509078"/>
                    <a:pt x="2058934" y="1547275"/>
                    <a:pt x="2039764" y="1580698"/>
                  </a:cubicBezTo>
                  <a:cubicBezTo>
                    <a:pt x="2015802" y="1628446"/>
                    <a:pt x="1987047" y="1676193"/>
                    <a:pt x="1948707" y="1723940"/>
                  </a:cubicBezTo>
                  <a:cubicBezTo>
                    <a:pt x="1929537" y="1752588"/>
                    <a:pt x="1891198" y="1757363"/>
                    <a:pt x="1867236" y="1738264"/>
                  </a:cubicBezTo>
                  <a:cubicBezTo>
                    <a:pt x="1867236" y="1738264"/>
                    <a:pt x="1867236" y="1738264"/>
                    <a:pt x="1680330" y="1580698"/>
                  </a:cubicBezTo>
                  <a:cubicBezTo>
                    <a:pt x="1656368" y="1561600"/>
                    <a:pt x="1651575" y="1528177"/>
                    <a:pt x="1665953" y="1509078"/>
                  </a:cubicBezTo>
                  <a:cubicBezTo>
                    <a:pt x="1737839" y="1413583"/>
                    <a:pt x="1785764" y="1298990"/>
                    <a:pt x="1800141" y="1179622"/>
                  </a:cubicBezTo>
                  <a:cubicBezTo>
                    <a:pt x="1804934" y="1155749"/>
                    <a:pt x="1828896" y="1136650"/>
                    <a:pt x="1857651" y="1141425"/>
                  </a:cubicBezTo>
                  <a:close/>
                  <a:moveTo>
                    <a:pt x="91012" y="727605"/>
                  </a:moveTo>
                  <a:cubicBezTo>
                    <a:pt x="98139" y="727007"/>
                    <a:pt x="105041" y="727904"/>
                    <a:pt x="111042" y="730297"/>
                  </a:cubicBezTo>
                  <a:cubicBezTo>
                    <a:pt x="111042" y="730297"/>
                    <a:pt x="111042" y="730297"/>
                    <a:pt x="346302" y="811663"/>
                  </a:cubicBezTo>
                  <a:cubicBezTo>
                    <a:pt x="375109" y="826021"/>
                    <a:pt x="389513" y="849952"/>
                    <a:pt x="384712" y="873883"/>
                  </a:cubicBezTo>
                  <a:cubicBezTo>
                    <a:pt x="351103" y="988752"/>
                    <a:pt x="346302" y="1113193"/>
                    <a:pt x="370308" y="1232848"/>
                  </a:cubicBezTo>
                  <a:cubicBezTo>
                    <a:pt x="375109" y="1256779"/>
                    <a:pt x="355904" y="1280710"/>
                    <a:pt x="327097" y="1290282"/>
                  </a:cubicBezTo>
                  <a:lnTo>
                    <a:pt x="87036" y="1357289"/>
                  </a:lnTo>
                  <a:cubicBezTo>
                    <a:pt x="58229" y="1362075"/>
                    <a:pt x="29421" y="1342930"/>
                    <a:pt x="19819" y="1309427"/>
                  </a:cubicBezTo>
                  <a:cubicBezTo>
                    <a:pt x="10216" y="1251992"/>
                    <a:pt x="614" y="1194558"/>
                    <a:pt x="614" y="1141910"/>
                  </a:cubicBezTo>
                  <a:cubicBezTo>
                    <a:pt x="-4187" y="1103620"/>
                    <a:pt x="19819" y="1074903"/>
                    <a:pt x="48626" y="1074903"/>
                  </a:cubicBezTo>
                  <a:cubicBezTo>
                    <a:pt x="48626" y="1074903"/>
                    <a:pt x="48626" y="1074903"/>
                    <a:pt x="91837" y="1074903"/>
                  </a:cubicBezTo>
                  <a:cubicBezTo>
                    <a:pt x="120644" y="1074903"/>
                    <a:pt x="144651" y="1098834"/>
                    <a:pt x="149452" y="1132338"/>
                  </a:cubicBezTo>
                  <a:cubicBezTo>
                    <a:pt x="149452" y="1132338"/>
                    <a:pt x="149452" y="1132338"/>
                    <a:pt x="149452" y="1170627"/>
                  </a:cubicBezTo>
                  <a:cubicBezTo>
                    <a:pt x="149452" y="1170627"/>
                    <a:pt x="149452" y="1175413"/>
                    <a:pt x="154253" y="1175413"/>
                  </a:cubicBezTo>
                  <a:cubicBezTo>
                    <a:pt x="154253" y="1180199"/>
                    <a:pt x="159054" y="1180199"/>
                    <a:pt x="163855" y="1180199"/>
                  </a:cubicBezTo>
                  <a:cubicBezTo>
                    <a:pt x="163855" y="1180199"/>
                    <a:pt x="163855" y="1180199"/>
                    <a:pt x="197464" y="1175413"/>
                  </a:cubicBezTo>
                  <a:cubicBezTo>
                    <a:pt x="202265" y="1175413"/>
                    <a:pt x="202265" y="1170627"/>
                    <a:pt x="207066" y="1170627"/>
                  </a:cubicBezTo>
                  <a:cubicBezTo>
                    <a:pt x="207066" y="1170627"/>
                    <a:pt x="207066" y="1165841"/>
                    <a:pt x="207066" y="1161055"/>
                  </a:cubicBezTo>
                  <a:cubicBezTo>
                    <a:pt x="207066" y="1161055"/>
                    <a:pt x="207066" y="1161055"/>
                    <a:pt x="202265" y="1098834"/>
                  </a:cubicBezTo>
                  <a:cubicBezTo>
                    <a:pt x="202265" y="1084476"/>
                    <a:pt x="211868" y="1074903"/>
                    <a:pt x="226271" y="1074903"/>
                  </a:cubicBezTo>
                  <a:cubicBezTo>
                    <a:pt x="235874" y="1074903"/>
                    <a:pt x="245476" y="1084476"/>
                    <a:pt x="245476" y="1094048"/>
                  </a:cubicBezTo>
                  <a:cubicBezTo>
                    <a:pt x="245476" y="1094048"/>
                    <a:pt x="245476" y="1094048"/>
                    <a:pt x="250277" y="1161055"/>
                  </a:cubicBezTo>
                  <a:cubicBezTo>
                    <a:pt x="255079" y="1184986"/>
                    <a:pt x="235874" y="1213703"/>
                    <a:pt x="202265" y="1218489"/>
                  </a:cubicBezTo>
                  <a:cubicBezTo>
                    <a:pt x="202265" y="1218489"/>
                    <a:pt x="202265" y="1218489"/>
                    <a:pt x="168657" y="1223275"/>
                  </a:cubicBezTo>
                  <a:cubicBezTo>
                    <a:pt x="139849" y="1228061"/>
                    <a:pt x="111042" y="1204130"/>
                    <a:pt x="106241" y="1170627"/>
                  </a:cubicBezTo>
                  <a:cubicBezTo>
                    <a:pt x="106241" y="1170627"/>
                    <a:pt x="106241" y="1170627"/>
                    <a:pt x="106241" y="1132338"/>
                  </a:cubicBezTo>
                  <a:cubicBezTo>
                    <a:pt x="106241" y="1132338"/>
                    <a:pt x="101440" y="1127551"/>
                    <a:pt x="101440" y="1127551"/>
                  </a:cubicBezTo>
                  <a:cubicBezTo>
                    <a:pt x="96638" y="1122765"/>
                    <a:pt x="96638" y="1122765"/>
                    <a:pt x="91837" y="1122765"/>
                  </a:cubicBezTo>
                  <a:cubicBezTo>
                    <a:pt x="91837" y="1122765"/>
                    <a:pt x="91837" y="1122765"/>
                    <a:pt x="53427" y="1122765"/>
                  </a:cubicBezTo>
                  <a:cubicBezTo>
                    <a:pt x="48626" y="1122765"/>
                    <a:pt x="48626" y="1127551"/>
                    <a:pt x="43825" y="1127551"/>
                  </a:cubicBezTo>
                  <a:cubicBezTo>
                    <a:pt x="43825" y="1132338"/>
                    <a:pt x="43825" y="1132338"/>
                    <a:pt x="43825" y="1137124"/>
                  </a:cubicBezTo>
                  <a:cubicBezTo>
                    <a:pt x="43825" y="1189772"/>
                    <a:pt x="53427" y="1247206"/>
                    <a:pt x="63030" y="1299854"/>
                  </a:cubicBezTo>
                  <a:cubicBezTo>
                    <a:pt x="63030" y="1299854"/>
                    <a:pt x="63030" y="1304641"/>
                    <a:pt x="67831" y="1304641"/>
                  </a:cubicBezTo>
                  <a:cubicBezTo>
                    <a:pt x="72632" y="1309427"/>
                    <a:pt x="72632" y="1309427"/>
                    <a:pt x="77433" y="1309427"/>
                  </a:cubicBezTo>
                  <a:cubicBezTo>
                    <a:pt x="77433" y="1309427"/>
                    <a:pt x="77433" y="1309427"/>
                    <a:pt x="317494" y="1251992"/>
                  </a:cubicBezTo>
                  <a:cubicBezTo>
                    <a:pt x="322296" y="1251992"/>
                    <a:pt x="322296" y="1251992"/>
                    <a:pt x="327097" y="1247206"/>
                  </a:cubicBezTo>
                  <a:cubicBezTo>
                    <a:pt x="327097" y="1247206"/>
                    <a:pt x="327097" y="1242420"/>
                    <a:pt x="327097" y="1242420"/>
                  </a:cubicBezTo>
                  <a:cubicBezTo>
                    <a:pt x="298290" y="1117979"/>
                    <a:pt x="307892" y="983966"/>
                    <a:pt x="341501" y="859524"/>
                  </a:cubicBezTo>
                  <a:cubicBezTo>
                    <a:pt x="341501" y="859524"/>
                    <a:pt x="341501" y="854738"/>
                    <a:pt x="341501" y="854738"/>
                  </a:cubicBezTo>
                  <a:cubicBezTo>
                    <a:pt x="336699" y="849952"/>
                    <a:pt x="336699" y="849952"/>
                    <a:pt x="331898" y="849952"/>
                  </a:cubicBezTo>
                  <a:cubicBezTo>
                    <a:pt x="331898" y="849952"/>
                    <a:pt x="331898" y="849952"/>
                    <a:pt x="96638" y="773373"/>
                  </a:cubicBezTo>
                  <a:cubicBezTo>
                    <a:pt x="91837" y="773373"/>
                    <a:pt x="91837" y="773373"/>
                    <a:pt x="87036" y="778159"/>
                  </a:cubicBezTo>
                  <a:cubicBezTo>
                    <a:pt x="87036" y="778159"/>
                    <a:pt x="82235" y="782945"/>
                    <a:pt x="82235" y="782945"/>
                  </a:cubicBezTo>
                  <a:cubicBezTo>
                    <a:pt x="67831" y="835594"/>
                    <a:pt x="53427" y="888242"/>
                    <a:pt x="48626" y="945676"/>
                  </a:cubicBezTo>
                  <a:cubicBezTo>
                    <a:pt x="48626" y="945676"/>
                    <a:pt x="48626" y="950462"/>
                    <a:pt x="48626" y="955248"/>
                  </a:cubicBezTo>
                  <a:cubicBezTo>
                    <a:pt x="53427" y="955248"/>
                    <a:pt x="53427" y="955248"/>
                    <a:pt x="58229" y="955248"/>
                  </a:cubicBezTo>
                  <a:cubicBezTo>
                    <a:pt x="58229" y="955248"/>
                    <a:pt x="58229" y="955248"/>
                    <a:pt x="96638" y="960035"/>
                  </a:cubicBezTo>
                  <a:cubicBezTo>
                    <a:pt x="101440" y="964821"/>
                    <a:pt x="106241" y="960035"/>
                    <a:pt x="106241" y="960035"/>
                  </a:cubicBezTo>
                  <a:cubicBezTo>
                    <a:pt x="111042" y="960035"/>
                    <a:pt x="111042" y="955248"/>
                    <a:pt x="111042" y="950462"/>
                  </a:cubicBezTo>
                  <a:cubicBezTo>
                    <a:pt x="111042" y="950462"/>
                    <a:pt x="111042" y="950462"/>
                    <a:pt x="115843" y="912173"/>
                  </a:cubicBezTo>
                  <a:cubicBezTo>
                    <a:pt x="120644" y="878669"/>
                    <a:pt x="154253" y="859524"/>
                    <a:pt x="183060" y="869097"/>
                  </a:cubicBezTo>
                  <a:cubicBezTo>
                    <a:pt x="183060" y="869097"/>
                    <a:pt x="183060" y="869097"/>
                    <a:pt x="216669" y="878669"/>
                  </a:cubicBezTo>
                  <a:cubicBezTo>
                    <a:pt x="245476" y="883455"/>
                    <a:pt x="264681" y="912173"/>
                    <a:pt x="259880" y="936104"/>
                  </a:cubicBezTo>
                  <a:cubicBezTo>
                    <a:pt x="255079" y="960035"/>
                    <a:pt x="250277" y="979179"/>
                    <a:pt x="250277" y="1003110"/>
                  </a:cubicBezTo>
                  <a:cubicBezTo>
                    <a:pt x="250277" y="1012683"/>
                    <a:pt x="240675" y="1022255"/>
                    <a:pt x="226271" y="1022255"/>
                  </a:cubicBezTo>
                  <a:cubicBezTo>
                    <a:pt x="216669" y="1022255"/>
                    <a:pt x="207066" y="1012683"/>
                    <a:pt x="207066" y="998324"/>
                  </a:cubicBezTo>
                  <a:cubicBezTo>
                    <a:pt x="207066" y="974393"/>
                    <a:pt x="211868" y="955248"/>
                    <a:pt x="216669" y="931317"/>
                  </a:cubicBezTo>
                  <a:cubicBezTo>
                    <a:pt x="216669" y="926531"/>
                    <a:pt x="216669" y="926531"/>
                    <a:pt x="216669" y="921745"/>
                  </a:cubicBezTo>
                  <a:cubicBezTo>
                    <a:pt x="211868" y="921745"/>
                    <a:pt x="211868" y="916959"/>
                    <a:pt x="207066" y="916959"/>
                  </a:cubicBezTo>
                  <a:cubicBezTo>
                    <a:pt x="207066" y="916959"/>
                    <a:pt x="207066" y="916959"/>
                    <a:pt x="173458" y="912173"/>
                  </a:cubicBezTo>
                  <a:cubicBezTo>
                    <a:pt x="168657" y="912173"/>
                    <a:pt x="168657" y="912173"/>
                    <a:pt x="163855" y="912173"/>
                  </a:cubicBezTo>
                  <a:cubicBezTo>
                    <a:pt x="163855" y="916959"/>
                    <a:pt x="159054" y="916959"/>
                    <a:pt x="159054" y="921745"/>
                  </a:cubicBezTo>
                  <a:cubicBezTo>
                    <a:pt x="159054" y="921745"/>
                    <a:pt x="159054" y="921745"/>
                    <a:pt x="154253" y="955248"/>
                  </a:cubicBezTo>
                  <a:cubicBezTo>
                    <a:pt x="149452" y="988752"/>
                    <a:pt x="125446" y="1012683"/>
                    <a:pt x="96638" y="1007897"/>
                  </a:cubicBezTo>
                  <a:cubicBezTo>
                    <a:pt x="96638" y="1007897"/>
                    <a:pt x="96638" y="1007897"/>
                    <a:pt x="53427" y="1007897"/>
                  </a:cubicBezTo>
                  <a:cubicBezTo>
                    <a:pt x="24620" y="1003110"/>
                    <a:pt x="614" y="974393"/>
                    <a:pt x="5415" y="936104"/>
                  </a:cubicBezTo>
                  <a:cubicBezTo>
                    <a:pt x="10216" y="883455"/>
                    <a:pt x="24620" y="826021"/>
                    <a:pt x="39024" y="773373"/>
                  </a:cubicBezTo>
                  <a:cubicBezTo>
                    <a:pt x="46226" y="744656"/>
                    <a:pt x="69631" y="729400"/>
                    <a:pt x="91012" y="727605"/>
                  </a:cubicBezTo>
                  <a:close/>
                  <a:moveTo>
                    <a:pt x="1935188" y="475624"/>
                  </a:moveTo>
                  <a:cubicBezTo>
                    <a:pt x="1956987" y="472490"/>
                    <a:pt x="1982157" y="481443"/>
                    <a:pt x="1996539" y="506511"/>
                  </a:cubicBezTo>
                  <a:cubicBezTo>
                    <a:pt x="2030099" y="554260"/>
                    <a:pt x="2054070" y="602009"/>
                    <a:pt x="2078042" y="654533"/>
                  </a:cubicBezTo>
                  <a:cubicBezTo>
                    <a:pt x="2092424" y="687958"/>
                    <a:pt x="2078042" y="726157"/>
                    <a:pt x="2049276" y="735707"/>
                  </a:cubicBezTo>
                  <a:cubicBezTo>
                    <a:pt x="2049276" y="735707"/>
                    <a:pt x="2049276" y="735707"/>
                    <a:pt x="2010922" y="750031"/>
                  </a:cubicBezTo>
                  <a:cubicBezTo>
                    <a:pt x="1982157" y="759581"/>
                    <a:pt x="1953391" y="740482"/>
                    <a:pt x="1939008" y="711832"/>
                  </a:cubicBezTo>
                  <a:cubicBezTo>
                    <a:pt x="1939008" y="711832"/>
                    <a:pt x="1939008" y="711832"/>
                    <a:pt x="1924626" y="678408"/>
                  </a:cubicBezTo>
                  <a:cubicBezTo>
                    <a:pt x="1924626" y="678408"/>
                    <a:pt x="1919831" y="673633"/>
                    <a:pt x="1919831" y="673633"/>
                  </a:cubicBezTo>
                  <a:cubicBezTo>
                    <a:pt x="1915037" y="673633"/>
                    <a:pt x="1910243" y="673633"/>
                    <a:pt x="1910243" y="673633"/>
                  </a:cubicBezTo>
                  <a:cubicBezTo>
                    <a:pt x="1910243" y="673633"/>
                    <a:pt x="1910243" y="673633"/>
                    <a:pt x="1876683" y="692732"/>
                  </a:cubicBezTo>
                  <a:cubicBezTo>
                    <a:pt x="1871889" y="692732"/>
                    <a:pt x="1871889" y="692732"/>
                    <a:pt x="1871889" y="697507"/>
                  </a:cubicBezTo>
                  <a:cubicBezTo>
                    <a:pt x="1871889" y="702282"/>
                    <a:pt x="1871889" y="702282"/>
                    <a:pt x="1871889" y="707057"/>
                  </a:cubicBezTo>
                  <a:cubicBezTo>
                    <a:pt x="1881477" y="726157"/>
                    <a:pt x="1891066" y="740482"/>
                    <a:pt x="1895860" y="759581"/>
                  </a:cubicBezTo>
                  <a:cubicBezTo>
                    <a:pt x="1900654" y="769131"/>
                    <a:pt x="1895860" y="788231"/>
                    <a:pt x="1886272" y="793005"/>
                  </a:cubicBezTo>
                  <a:cubicBezTo>
                    <a:pt x="1871889" y="797780"/>
                    <a:pt x="1857506" y="788231"/>
                    <a:pt x="1857506" y="773906"/>
                  </a:cubicBezTo>
                  <a:cubicBezTo>
                    <a:pt x="1847918" y="754806"/>
                    <a:pt x="1843123" y="745256"/>
                    <a:pt x="1833535" y="726157"/>
                  </a:cubicBezTo>
                  <a:cubicBezTo>
                    <a:pt x="1819152" y="697507"/>
                    <a:pt x="1833535" y="668858"/>
                    <a:pt x="1857506" y="654533"/>
                  </a:cubicBezTo>
                  <a:cubicBezTo>
                    <a:pt x="1857506" y="654533"/>
                    <a:pt x="1857506" y="654533"/>
                    <a:pt x="1891066" y="635434"/>
                  </a:cubicBezTo>
                  <a:cubicBezTo>
                    <a:pt x="1915037" y="621109"/>
                    <a:pt x="1948597" y="630659"/>
                    <a:pt x="1962980" y="664083"/>
                  </a:cubicBezTo>
                  <a:cubicBezTo>
                    <a:pt x="1962980" y="664083"/>
                    <a:pt x="1962980" y="664083"/>
                    <a:pt x="1982157" y="697507"/>
                  </a:cubicBezTo>
                  <a:cubicBezTo>
                    <a:pt x="1982157" y="697507"/>
                    <a:pt x="1982157" y="702282"/>
                    <a:pt x="1986951" y="702282"/>
                  </a:cubicBezTo>
                  <a:cubicBezTo>
                    <a:pt x="1986951" y="707057"/>
                    <a:pt x="1991745" y="707057"/>
                    <a:pt x="1996539" y="702282"/>
                  </a:cubicBezTo>
                  <a:cubicBezTo>
                    <a:pt x="1996539" y="702282"/>
                    <a:pt x="1996539" y="702282"/>
                    <a:pt x="2030099" y="687958"/>
                  </a:cubicBezTo>
                  <a:cubicBezTo>
                    <a:pt x="2034893" y="687958"/>
                    <a:pt x="2034893" y="683183"/>
                    <a:pt x="2039688" y="683183"/>
                  </a:cubicBezTo>
                  <a:cubicBezTo>
                    <a:pt x="2039688" y="678408"/>
                    <a:pt x="2039688" y="673633"/>
                    <a:pt x="2039688" y="673633"/>
                  </a:cubicBezTo>
                  <a:cubicBezTo>
                    <a:pt x="2015716" y="621109"/>
                    <a:pt x="1991745" y="573360"/>
                    <a:pt x="1962980" y="530386"/>
                  </a:cubicBezTo>
                  <a:cubicBezTo>
                    <a:pt x="1958185" y="525611"/>
                    <a:pt x="1958185" y="525611"/>
                    <a:pt x="1953391" y="520836"/>
                  </a:cubicBezTo>
                  <a:cubicBezTo>
                    <a:pt x="1948597" y="520836"/>
                    <a:pt x="1948597" y="520836"/>
                    <a:pt x="1943803" y="525611"/>
                  </a:cubicBezTo>
                  <a:cubicBezTo>
                    <a:pt x="1943803" y="525611"/>
                    <a:pt x="1943803" y="525611"/>
                    <a:pt x="1737650" y="659308"/>
                  </a:cubicBezTo>
                  <a:cubicBezTo>
                    <a:pt x="1732856" y="659308"/>
                    <a:pt x="1732856" y="664083"/>
                    <a:pt x="1732856" y="664083"/>
                  </a:cubicBezTo>
                  <a:cubicBezTo>
                    <a:pt x="1732856" y="668858"/>
                    <a:pt x="1732856" y="668858"/>
                    <a:pt x="1732856" y="673633"/>
                  </a:cubicBezTo>
                  <a:cubicBezTo>
                    <a:pt x="1799975" y="778681"/>
                    <a:pt x="1843123" y="907603"/>
                    <a:pt x="1847918" y="1031751"/>
                  </a:cubicBezTo>
                  <a:cubicBezTo>
                    <a:pt x="1847918" y="1036526"/>
                    <a:pt x="1847918" y="1036526"/>
                    <a:pt x="1852712" y="1041301"/>
                  </a:cubicBezTo>
                  <a:cubicBezTo>
                    <a:pt x="1852712" y="1041301"/>
                    <a:pt x="1857506" y="1041301"/>
                    <a:pt x="1862300" y="1041301"/>
                  </a:cubicBezTo>
                  <a:cubicBezTo>
                    <a:pt x="1862300" y="1041301"/>
                    <a:pt x="1862300" y="1041301"/>
                    <a:pt x="2106807" y="1031751"/>
                  </a:cubicBezTo>
                  <a:cubicBezTo>
                    <a:pt x="2111601" y="1031751"/>
                    <a:pt x="2111601" y="1031751"/>
                    <a:pt x="2116396" y="1026976"/>
                  </a:cubicBezTo>
                  <a:cubicBezTo>
                    <a:pt x="2116396" y="1022201"/>
                    <a:pt x="2116396" y="1022201"/>
                    <a:pt x="2116396" y="1017426"/>
                  </a:cubicBezTo>
                  <a:cubicBezTo>
                    <a:pt x="2116396" y="964902"/>
                    <a:pt x="2106807" y="912378"/>
                    <a:pt x="2097219" y="855079"/>
                  </a:cubicBezTo>
                  <a:cubicBezTo>
                    <a:pt x="2097219" y="855079"/>
                    <a:pt x="2092424" y="850304"/>
                    <a:pt x="2092424" y="850304"/>
                  </a:cubicBezTo>
                  <a:cubicBezTo>
                    <a:pt x="2087630" y="845529"/>
                    <a:pt x="2087630" y="845529"/>
                    <a:pt x="2082836" y="845529"/>
                  </a:cubicBezTo>
                  <a:cubicBezTo>
                    <a:pt x="2082836" y="845529"/>
                    <a:pt x="2082836" y="845529"/>
                    <a:pt x="2044482" y="855079"/>
                  </a:cubicBezTo>
                  <a:cubicBezTo>
                    <a:pt x="2039688" y="855079"/>
                    <a:pt x="2039688" y="859854"/>
                    <a:pt x="2034893" y="859854"/>
                  </a:cubicBezTo>
                  <a:cubicBezTo>
                    <a:pt x="2034893" y="864629"/>
                    <a:pt x="2034893" y="869404"/>
                    <a:pt x="2034893" y="869404"/>
                  </a:cubicBezTo>
                  <a:cubicBezTo>
                    <a:pt x="2039688" y="883729"/>
                    <a:pt x="2039688" y="893279"/>
                    <a:pt x="2044482" y="907603"/>
                  </a:cubicBezTo>
                  <a:cubicBezTo>
                    <a:pt x="2049276" y="941028"/>
                    <a:pt x="2025305" y="969677"/>
                    <a:pt x="1996539" y="974452"/>
                  </a:cubicBezTo>
                  <a:cubicBezTo>
                    <a:pt x="1996539" y="974452"/>
                    <a:pt x="1996539" y="974452"/>
                    <a:pt x="1962980" y="974452"/>
                  </a:cubicBezTo>
                  <a:cubicBezTo>
                    <a:pt x="1929420" y="979227"/>
                    <a:pt x="1905449" y="960127"/>
                    <a:pt x="1900654" y="931478"/>
                  </a:cubicBezTo>
                  <a:cubicBezTo>
                    <a:pt x="1895860" y="912378"/>
                    <a:pt x="1891066" y="893279"/>
                    <a:pt x="1886272" y="869404"/>
                  </a:cubicBezTo>
                  <a:cubicBezTo>
                    <a:pt x="1881477" y="859854"/>
                    <a:pt x="1891066" y="850304"/>
                    <a:pt x="1900654" y="845529"/>
                  </a:cubicBezTo>
                  <a:cubicBezTo>
                    <a:pt x="1915037" y="840755"/>
                    <a:pt x="1924626" y="845529"/>
                    <a:pt x="1929420" y="859854"/>
                  </a:cubicBezTo>
                  <a:cubicBezTo>
                    <a:pt x="1934214" y="878954"/>
                    <a:pt x="1939008" y="902828"/>
                    <a:pt x="1943803" y="926703"/>
                  </a:cubicBezTo>
                  <a:cubicBezTo>
                    <a:pt x="1943803" y="926703"/>
                    <a:pt x="1943803" y="931478"/>
                    <a:pt x="1948597" y="931478"/>
                  </a:cubicBezTo>
                  <a:cubicBezTo>
                    <a:pt x="1948597" y="936253"/>
                    <a:pt x="1953391" y="936253"/>
                    <a:pt x="1953391" y="936253"/>
                  </a:cubicBezTo>
                  <a:cubicBezTo>
                    <a:pt x="1953391" y="936253"/>
                    <a:pt x="1953391" y="936253"/>
                    <a:pt x="1991745" y="926703"/>
                  </a:cubicBezTo>
                  <a:cubicBezTo>
                    <a:pt x="1991745" y="926703"/>
                    <a:pt x="1996539" y="926703"/>
                    <a:pt x="1996539" y="926703"/>
                  </a:cubicBezTo>
                  <a:cubicBezTo>
                    <a:pt x="2001334" y="921928"/>
                    <a:pt x="2001334" y="917153"/>
                    <a:pt x="2001334" y="917153"/>
                  </a:cubicBezTo>
                  <a:cubicBezTo>
                    <a:pt x="1996539" y="902828"/>
                    <a:pt x="1996539" y="893279"/>
                    <a:pt x="1991745" y="878954"/>
                  </a:cubicBezTo>
                  <a:cubicBezTo>
                    <a:pt x="1986951" y="850304"/>
                    <a:pt x="2001334" y="821655"/>
                    <a:pt x="2030099" y="812105"/>
                  </a:cubicBezTo>
                  <a:cubicBezTo>
                    <a:pt x="2030099" y="812105"/>
                    <a:pt x="2030099" y="812105"/>
                    <a:pt x="2068453" y="797780"/>
                  </a:cubicBezTo>
                  <a:cubicBezTo>
                    <a:pt x="2097219" y="793005"/>
                    <a:pt x="2130778" y="812105"/>
                    <a:pt x="2140367" y="845529"/>
                  </a:cubicBezTo>
                  <a:cubicBezTo>
                    <a:pt x="2149955" y="902828"/>
                    <a:pt x="2159544" y="960127"/>
                    <a:pt x="2159544" y="1017426"/>
                  </a:cubicBezTo>
                  <a:cubicBezTo>
                    <a:pt x="2164338" y="1050850"/>
                    <a:pt x="2140367" y="1079500"/>
                    <a:pt x="2111601" y="1079500"/>
                  </a:cubicBezTo>
                  <a:cubicBezTo>
                    <a:pt x="2111601" y="1079500"/>
                    <a:pt x="2111601" y="1079500"/>
                    <a:pt x="1862300" y="1079500"/>
                  </a:cubicBezTo>
                  <a:cubicBezTo>
                    <a:pt x="1833535" y="1079500"/>
                    <a:pt x="1804769" y="1060400"/>
                    <a:pt x="1804769" y="1036526"/>
                  </a:cubicBezTo>
                  <a:cubicBezTo>
                    <a:pt x="1799975" y="917153"/>
                    <a:pt x="1761621" y="797780"/>
                    <a:pt x="1694502" y="697507"/>
                  </a:cubicBezTo>
                  <a:cubicBezTo>
                    <a:pt x="1684913" y="673633"/>
                    <a:pt x="1689707" y="644983"/>
                    <a:pt x="1713679" y="625884"/>
                  </a:cubicBezTo>
                  <a:cubicBezTo>
                    <a:pt x="1713679" y="625884"/>
                    <a:pt x="1713679" y="625884"/>
                    <a:pt x="1915037" y="482637"/>
                  </a:cubicBezTo>
                  <a:cubicBezTo>
                    <a:pt x="1921030" y="479055"/>
                    <a:pt x="1927922" y="476668"/>
                    <a:pt x="1935188" y="475624"/>
                  </a:cubicBezTo>
                  <a:close/>
                  <a:moveTo>
                    <a:pt x="530203" y="171271"/>
                  </a:moveTo>
                  <a:cubicBezTo>
                    <a:pt x="545805" y="173062"/>
                    <a:pt x="559007" y="180224"/>
                    <a:pt x="566208" y="192162"/>
                  </a:cubicBezTo>
                  <a:cubicBezTo>
                    <a:pt x="566208" y="192162"/>
                    <a:pt x="566208" y="192162"/>
                    <a:pt x="691023" y="407037"/>
                  </a:cubicBezTo>
                  <a:cubicBezTo>
                    <a:pt x="705425" y="435687"/>
                    <a:pt x="700625" y="464337"/>
                    <a:pt x="681422" y="478662"/>
                  </a:cubicBezTo>
                  <a:cubicBezTo>
                    <a:pt x="575809" y="545512"/>
                    <a:pt x="494198" y="636237"/>
                    <a:pt x="436591" y="741287"/>
                  </a:cubicBezTo>
                  <a:cubicBezTo>
                    <a:pt x="426990" y="765162"/>
                    <a:pt x="393386" y="769937"/>
                    <a:pt x="369383" y="760387"/>
                  </a:cubicBezTo>
                  <a:cubicBezTo>
                    <a:pt x="369383" y="760387"/>
                    <a:pt x="369383" y="760387"/>
                    <a:pt x="143755" y="655337"/>
                  </a:cubicBezTo>
                  <a:cubicBezTo>
                    <a:pt x="114951" y="645787"/>
                    <a:pt x="105350" y="607587"/>
                    <a:pt x="119752" y="574162"/>
                  </a:cubicBezTo>
                  <a:cubicBezTo>
                    <a:pt x="148555" y="526412"/>
                    <a:pt x="177359" y="478662"/>
                    <a:pt x="210963" y="435687"/>
                  </a:cubicBezTo>
                  <a:cubicBezTo>
                    <a:pt x="234966" y="407037"/>
                    <a:pt x="268570" y="397487"/>
                    <a:pt x="292573" y="416587"/>
                  </a:cubicBezTo>
                  <a:cubicBezTo>
                    <a:pt x="292573" y="416587"/>
                    <a:pt x="292573" y="416587"/>
                    <a:pt x="326177" y="445237"/>
                  </a:cubicBezTo>
                  <a:cubicBezTo>
                    <a:pt x="345380" y="464337"/>
                    <a:pt x="350180" y="497762"/>
                    <a:pt x="330978" y="521637"/>
                  </a:cubicBezTo>
                  <a:cubicBezTo>
                    <a:pt x="330978" y="521637"/>
                    <a:pt x="330978" y="521637"/>
                    <a:pt x="311776" y="555062"/>
                  </a:cubicBezTo>
                  <a:cubicBezTo>
                    <a:pt x="306975" y="555062"/>
                    <a:pt x="306975" y="559837"/>
                    <a:pt x="306975" y="559837"/>
                  </a:cubicBezTo>
                  <a:cubicBezTo>
                    <a:pt x="306975" y="564612"/>
                    <a:pt x="311776" y="564612"/>
                    <a:pt x="311776" y="569387"/>
                  </a:cubicBezTo>
                  <a:cubicBezTo>
                    <a:pt x="311776" y="569387"/>
                    <a:pt x="311776" y="569387"/>
                    <a:pt x="340579" y="588487"/>
                  </a:cubicBezTo>
                  <a:cubicBezTo>
                    <a:pt x="345380" y="588487"/>
                    <a:pt x="345380" y="588487"/>
                    <a:pt x="350180" y="588487"/>
                  </a:cubicBezTo>
                  <a:cubicBezTo>
                    <a:pt x="354981" y="588487"/>
                    <a:pt x="354981" y="588487"/>
                    <a:pt x="359782" y="583712"/>
                  </a:cubicBezTo>
                  <a:cubicBezTo>
                    <a:pt x="359782" y="583712"/>
                    <a:pt x="359782" y="583712"/>
                    <a:pt x="398186" y="531187"/>
                  </a:cubicBezTo>
                  <a:cubicBezTo>
                    <a:pt x="402987" y="521637"/>
                    <a:pt x="417389" y="521637"/>
                    <a:pt x="426990" y="531187"/>
                  </a:cubicBezTo>
                  <a:cubicBezTo>
                    <a:pt x="436591" y="540737"/>
                    <a:pt x="436591" y="550287"/>
                    <a:pt x="431791" y="559837"/>
                  </a:cubicBezTo>
                  <a:cubicBezTo>
                    <a:pt x="431791" y="559837"/>
                    <a:pt x="431791" y="559837"/>
                    <a:pt x="393386" y="612362"/>
                  </a:cubicBezTo>
                  <a:cubicBezTo>
                    <a:pt x="378984" y="631462"/>
                    <a:pt x="345380" y="641012"/>
                    <a:pt x="321377" y="626687"/>
                  </a:cubicBezTo>
                  <a:cubicBezTo>
                    <a:pt x="321377" y="626687"/>
                    <a:pt x="321377" y="626687"/>
                    <a:pt x="287773" y="607587"/>
                  </a:cubicBezTo>
                  <a:cubicBezTo>
                    <a:pt x="263770" y="588487"/>
                    <a:pt x="254168" y="555062"/>
                    <a:pt x="273371" y="526412"/>
                  </a:cubicBezTo>
                  <a:cubicBezTo>
                    <a:pt x="273371" y="526412"/>
                    <a:pt x="273371" y="526412"/>
                    <a:pt x="297374" y="497762"/>
                  </a:cubicBezTo>
                  <a:cubicBezTo>
                    <a:pt x="297374" y="492987"/>
                    <a:pt x="302174" y="492987"/>
                    <a:pt x="297374" y="488212"/>
                  </a:cubicBezTo>
                  <a:cubicBezTo>
                    <a:pt x="297374" y="483437"/>
                    <a:pt x="297374" y="483437"/>
                    <a:pt x="297374" y="483437"/>
                  </a:cubicBezTo>
                  <a:cubicBezTo>
                    <a:pt x="297374" y="483437"/>
                    <a:pt x="297374" y="483437"/>
                    <a:pt x="263770" y="454787"/>
                  </a:cubicBezTo>
                  <a:cubicBezTo>
                    <a:pt x="258969" y="454787"/>
                    <a:pt x="258969" y="454787"/>
                    <a:pt x="254168" y="454787"/>
                  </a:cubicBezTo>
                  <a:cubicBezTo>
                    <a:pt x="254168" y="454787"/>
                    <a:pt x="249368" y="459562"/>
                    <a:pt x="249368" y="459562"/>
                  </a:cubicBezTo>
                  <a:cubicBezTo>
                    <a:pt x="210963" y="502537"/>
                    <a:pt x="186960" y="550287"/>
                    <a:pt x="158156" y="598037"/>
                  </a:cubicBezTo>
                  <a:cubicBezTo>
                    <a:pt x="158156" y="598037"/>
                    <a:pt x="158156" y="602812"/>
                    <a:pt x="158156" y="607587"/>
                  </a:cubicBezTo>
                  <a:cubicBezTo>
                    <a:pt x="158156" y="607587"/>
                    <a:pt x="162957" y="612362"/>
                    <a:pt x="162957" y="612362"/>
                  </a:cubicBezTo>
                  <a:cubicBezTo>
                    <a:pt x="162957" y="612362"/>
                    <a:pt x="162957" y="612362"/>
                    <a:pt x="383785" y="726962"/>
                  </a:cubicBezTo>
                  <a:cubicBezTo>
                    <a:pt x="388585" y="726962"/>
                    <a:pt x="388585" y="726962"/>
                    <a:pt x="393386" y="726962"/>
                  </a:cubicBezTo>
                  <a:cubicBezTo>
                    <a:pt x="393386" y="726962"/>
                    <a:pt x="398186" y="726962"/>
                    <a:pt x="398186" y="722187"/>
                  </a:cubicBezTo>
                  <a:cubicBezTo>
                    <a:pt x="460594" y="607587"/>
                    <a:pt x="547005" y="512087"/>
                    <a:pt x="657419" y="440462"/>
                  </a:cubicBezTo>
                  <a:cubicBezTo>
                    <a:pt x="657419" y="440462"/>
                    <a:pt x="657419" y="435687"/>
                    <a:pt x="657419" y="435687"/>
                  </a:cubicBezTo>
                  <a:cubicBezTo>
                    <a:pt x="657419" y="430912"/>
                    <a:pt x="657419" y="430912"/>
                    <a:pt x="657419" y="426137"/>
                  </a:cubicBezTo>
                  <a:cubicBezTo>
                    <a:pt x="657419" y="426137"/>
                    <a:pt x="657419" y="426137"/>
                    <a:pt x="523002" y="220812"/>
                  </a:cubicBezTo>
                  <a:cubicBezTo>
                    <a:pt x="523002" y="216037"/>
                    <a:pt x="518201" y="216037"/>
                    <a:pt x="513401" y="216037"/>
                  </a:cubicBezTo>
                  <a:cubicBezTo>
                    <a:pt x="513401" y="216037"/>
                    <a:pt x="508600" y="216037"/>
                    <a:pt x="503800" y="216037"/>
                  </a:cubicBezTo>
                  <a:cubicBezTo>
                    <a:pt x="460594" y="249462"/>
                    <a:pt x="417389" y="278112"/>
                    <a:pt x="378984" y="316312"/>
                  </a:cubicBezTo>
                  <a:cubicBezTo>
                    <a:pt x="374183" y="321087"/>
                    <a:pt x="374183" y="321087"/>
                    <a:pt x="374183" y="325862"/>
                  </a:cubicBezTo>
                  <a:cubicBezTo>
                    <a:pt x="374183" y="330637"/>
                    <a:pt x="374183" y="330637"/>
                    <a:pt x="374183" y="335412"/>
                  </a:cubicBezTo>
                  <a:cubicBezTo>
                    <a:pt x="374183" y="335412"/>
                    <a:pt x="374183" y="335412"/>
                    <a:pt x="402987" y="364062"/>
                  </a:cubicBezTo>
                  <a:cubicBezTo>
                    <a:pt x="407788" y="364062"/>
                    <a:pt x="407788" y="364062"/>
                    <a:pt x="412588" y="364062"/>
                  </a:cubicBezTo>
                  <a:cubicBezTo>
                    <a:pt x="412588" y="364062"/>
                    <a:pt x="417389" y="364062"/>
                    <a:pt x="422189" y="364062"/>
                  </a:cubicBezTo>
                  <a:cubicBezTo>
                    <a:pt x="422189" y="364062"/>
                    <a:pt x="422189" y="364062"/>
                    <a:pt x="450993" y="335412"/>
                  </a:cubicBezTo>
                  <a:cubicBezTo>
                    <a:pt x="474996" y="316312"/>
                    <a:pt x="508600" y="321087"/>
                    <a:pt x="527803" y="344962"/>
                  </a:cubicBezTo>
                  <a:cubicBezTo>
                    <a:pt x="527803" y="344962"/>
                    <a:pt x="527803" y="344962"/>
                    <a:pt x="547005" y="373612"/>
                  </a:cubicBezTo>
                  <a:cubicBezTo>
                    <a:pt x="566208" y="397487"/>
                    <a:pt x="561407" y="430912"/>
                    <a:pt x="542204" y="445237"/>
                  </a:cubicBezTo>
                  <a:cubicBezTo>
                    <a:pt x="542204" y="445237"/>
                    <a:pt x="542204" y="445237"/>
                    <a:pt x="494198" y="492987"/>
                  </a:cubicBezTo>
                  <a:cubicBezTo>
                    <a:pt x="484597" y="497762"/>
                    <a:pt x="474996" y="497762"/>
                    <a:pt x="465395" y="488212"/>
                  </a:cubicBezTo>
                  <a:cubicBezTo>
                    <a:pt x="455794" y="483437"/>
                    <a:pt x="455794" y="469112"/>
                    <a:pt x="465395" y="459562"/>
                  </a:cubicBezTo>
                  <a:cubicBezTo>
                    <a:pt x="465395" y="459562"/>
                    <a:pt x="465395" y="459562"/>
                    <a:pt x="513401" y="411812"/>
                  </a:cubicBezTo>
                  <a:cubicBezTo>
                    <a:pt x="518201" y="411812"/>
                    <a:pt x="518201" y="411812"/>
                    <a:pt x="518201" y="407037"/>
                  </a:cubicBezTo>
                  <a:cubicBezTo>
                    <a:pt x="518201" y="402262"/>
                    <a:pt x="518201" y="402262"/>
                    <a:pt x="513401" y="397487"/>
                  </a:cubicBezTo>
                  <a:cubicBezTo>
                    <a:pt x="513401" y="397487"/>
                    <a:pt x="513401" y="397487"/>
                    <a:pt x="494198" y="368837"/>
                  </a:cubicBezTo>
                  <a:cubicBezTo>
                    <a:pt x="489398" y="368837"/>
                    <a:pt x="489398" y="368837"/>
                    <a:pt x="484597" y="368837"/>
                  </a:cubicBezTo>
                  <a:cubicBezTo>
                    <a:pt x="479797" y="368837"/>
                    <a:pt x="479797" y="368837"/>
                    <a:pt x="474996" y="368837"/>
                  </a:cubicBezTo>
                  <a:cubicBezTo>
                    <a:pt x="474996" y="368837"/>
                    <a:pt x="474996" y="368837"/>
                    <a:pt x="450993" y="392712"/>
                  </a:cubicBezTo>
                  <a:cubicBezTo>
                    <a:pt x="426990" y="416587"/>
                    <a:pt x="393386" y="416587"/>
                    <a:pt x="369383" y="397487"/>
                  </a:cubicBezTo>
                  <a:cubicBezTo>
                    <a:pt x="369383" y="397487"/>
                    <a:pt x="369383" y="397487"/>
                    <a:pt x="340579" y="368837"/>
                  </a:cubicBezTo>
                  <a:cubicBezTo>
                    <a:pt x="316576" y="344962"/>
                    <a:pt x="321377" y="306762"/>
                    <a:pt x="350180" y="282887"/>
                  </a:cubicBezTo>
                  <a:cubicBezTo>
                    <a:pt x="388585" y="244687"/>
                    <a:pt x="436591" y="211262"/>
                    <a:pt x="479797" y="182612"/>
                  </a:cubicBezTo>
                  <a:cubicBezTo>
                    <a:pt x="496599" y="173062"/>
                    <a:pt x="514601" y="169481"/>
                    <a:pt x="530203" y="171271"/>
                  </a:cubicBezTo>
                  <a:close/>
                  <a:moveTo>
                    <a:pt x="1386554" y="49578"/>
                  </a:moveTo>
                  <a:cubicBezTo>
                    <a:pt x="1394577" y="49131"/>
                    <a:pt x="1402976" y="50026"/>
                    <a:pt x="1411374" y="52414"/>
                  </a:cubicBezTo>
                  <a:cubicBezTo>
                    <a:pt x="1468964" y="71518"/>
                    <a:pt x="1521755" y="90623"/>
                    <a:pt x="1569746" y="119279"/>
                  </a:cubicBezTo>
                  <a:cubicBezTo>
                    <a:pt x="1603340" y="133607"/>
                    <a:pt x="1612938" y="171816"/>
                    <a:pt x="1598541" y="195696"/>
                  </a:cubicBezTo>
                  <a:cubicBezTo>
                    <a:pt x="1598541" y="195696"/>
                    <a:pt x="1598541" y="195696"/>
                    <a:pt x="1579344" y="229129"/>
                  </a:cubicBezTo>
                  <a:cubicBezTo>
                    <a:pt x="1564947" y="257785"/>
                    <a:pt x="1531353" y="262561"/>
                    <a:pt x="1502558" y="248233"/>
                  </a:cubicBezTo>
                  <a:cubicBezTo>
                    <a:pt x="1502558" y="248233"/>
                    <a:pt x="1502558" y="248233"/>
                    <a:pt x="1468964" y="233905"/>
                  </a:cubicBezTo>
                  <a:cubicBezTo>
                    <a:pt x="1464165" y="233905"/>
                    <a:pt x="1464165" y="233905"/>
                    <a:pt x="1459366" y="233905"/>
                  </a:cubicBezTo>
                  <a:cubicBezTo>
                    <a:pt x="1459366" y="233905"/>
                    <a:pt x="1454567" y="238681"/>
                    <a:pt x="1454567" y="238681"/>
                  </a:cubicBezTo>
                  <a:cubicBezTo>
                    <a:pt x="1454567" y="238681"/>
                    <a:pt x="1454567" y="238681"/>
                    <a:pt x="1440169" y="272113"/>
                  </a:cubicBezTo>
                  <a:cubicBezTo>
                    <a:pt x="1440169" y="272113"/>
                    <a:pt x="1440169" y="276889"/>
                    <a:pt x="1440169" y="281665"/>
                  </a:cubicBezTo>
                  <a:cubicBezTo>
                    <a:pt x="1440169" y="281665"/>
                    <a:pt x="1440169" y="286441"/>
                    <a:pt x="1444968" y="286441"/>
                  </a:cubicBezTo>
                  <a:cubicBezTo>
                    <a:pt x="1464165" y="295994"/>
                    <a:pt x="1483361" y="305546"/>
                    <a:pt x="1502558" y="315098"/>
                  </a:cubicBezTo>
                  <a:cubicBezTo>
                    <a:pt x="1512156" y="319874"/>
                    <a:pt x="1516955" y="334202"/>
                    <a:pt x="1512156" y="343754"/>
                  </a:cubicBezTo>
                  <a:cubicBezTo>
                    <a:pt x="1507357" y="353306"/>
                    <a:pt x="1492960" y="358082"/>
                    <a:pt x="1483361" y="353306"/>
                  </a:cubicBezTo>
                  <a:cubicBezTo>
                    <a:pt x="1464165" y="343754"/>
                    <a:pt x="1444968" y="334202"/>
                    <a:pt x="1425772" y="324650"/>
                  </a:cubicBezTo>
                  <a:cubicBezTo>
                    <a:pt x="1401776" y="315098"/>
                    <a:pt x="1387379" y="286441"/>
                    <a:pt x="1401776" y="257785"/>
                  </a:cubicBezTo>
                  <a:cubicBezTo>
                    <a:pt x="1401776" y="257785"/>
                    <a:pt x="1401776" y="257785"/>
                    <a:pt x="1411374" y="224353"/>
                  </a:cubicBezTo>
                  <a:cubicBezTo>
                    <a:pt x="1425772" y="195696"/>
                    <a:pt x="1459366" y="181368"/>
                    <a:pt x="1488161" y="195696"/>
                  </a:cubicBezTo>
                  <a:cubicBezTo>
                    <a:pt x="1488161" y="195696"/>
                    <a:pt x="1488161" y="195696"/>
                    <a:pt x="1521755" y="210024"/>
                  </a:cubicBezTo>
                  <a:cubicBezTo>
                    <a:pt x="1526554" y="214800"/>
                    <a:pt x="1526554" y="214800"/>
                    <a:pt x="1531353" y="210024"/>
                  </a:cubicBezTo>
                  <a:cubicBezTo>
                    <a:pt x="1536152" y="210024"/>
                    <a:pt x="1536152" y="210024"/>
                    <a:pt x="1536152" y="205248"/>
                  </a:cubicBezTo>
                  <a:cubicBezTo>
                    <a:pt x="1536152" y="205248"/>
                    <a:pt x="1536152" y="205248"/>
                    <a:pt x="1555349" y="171816"/>
                  </a:cubicBezTo>
                  <a:cubicBezTo>
                    <a:pt x="1560148" y="167040"/>
                    <a:pt x="1560148" y="167040"/>
                    <a:pt x="1555349" y="162264"/>
                  </a:cubicBezTo>
                  <a:cubicBezTo>
                    <a:pt x="1555349" y="157488"/>
                    <a:pt x="1555349" y="157488"/>
                    <a:pt x="1550549" y="157488"/>
                  </a:cubicBezTo>
                  <a:cubicBezTo>
                    <a:pt x="1502558" y="128831"/>
                    <a:pt x="1449768" y="109727"/>
                    <a:pt x="1401776" y="95399"/>
                  </a:cubicBezTo>
                  <a:cubicBezTo>
                    <a:pt x="1396977" y="90623"/>
                    <a:pt x="1392178" y="90623"/>
                    <a:pt x="1392178" y="95399"/>
                  </a:cubicBezTo>
                  <a:cubicBezTo>
                    <a:pt x="1387379" y="95399"/>
                    <a:pt x="1387379" y="95399"/>
                    <a:pt x="1382580" y="100175"/>
                  </a:cubicBezTo>
                  <a:cubicBezTo>
                    <a:pt x="1382580" y="100175"/>
                    <a:pt x="1382580" y="100175"/>
                    <a:pt x="1310592" y="334202"/>
                  </a:cubicBezTo>
                  <a:cubicBezTo>
                    <a:pt x="1310592" y="338978"/>
                    <a:pt x="1310592" y="343754"/>
                    <a:pt x="1310592" y="343754"/>
                  </a:cubicBezTo>
                  <a:cubicBezTo>
                    <a:pt x="1310592" y="348530"/>
                    <a:pt x="1315392" y="348530"/>
                    <a:pt x="1315392" y="348530"/>
                  </a:cubicBezTo>
                  <a:cubicBezTo>
                    <a:pt x="1440169" y="391515"/>
                    <a:pt x="1550549" y="458380"/>
                    <a:pt x="1641733" y="553901"/>
                  </a:cubicBezTo>
                  <a:cubicBezTo>
                    <a:pt x="1641733" y="553901"/>
                    <a:pt x="1641733" y="553901"/>
                    <a:pt x="1646532" y="553901"/>
                  </a:cubicBezTo>
                  <a:cubicBezTo>
                    <a:pt x="1651331" y="553901"/>
                    <a:pt x="1651331" y="553901"/>
                    <a:pt x="1656130" y="553901"/>
                  </a:cubicBezTo>
                  <a:cubicBezTo>
                    <a:pt x="1656130" y="553901"/>
                    <a:pt x="1656130" y="553901"/>
                    <a:pt x="1838498" y="386739"/>
                  </a:cubicBezTo>
                  <a:cubicBezTo>
                    <a:pt x="1838498" y="381963"/>
                    <a:pt x="1838498" y="377187"/>
                    <a:pt x="1838498" y="377187"/>
                  </a:cubicBezTo>
                  <a:cubicBezTo>
                    <a:pt x="1838498" y="372411"/>
                    <a:pt x="1838498" y="372411"/>
                    <a:pt x="1833699" y="367635"/>
                  </a:cubicBezTo>
                  <a:cubicBezTo>
                    <a:pt x="1800105" y="329426"/>
                    <a:pt x="1756912" y="291217"/>
                    <a:pt x="1713720" y="257785"/>
                  </a:cubicBezTo>
                  <a:cubicBezTo>
                    <a:pt x="1713720" y="257785"/>
                    <a:pt x="1708921" y="257785"/>
                    <a:pt x="1704122" y="257785"/>
                  </a:cubicBezTo>
                  <a:cubicBezTo>
                    <a:pt x="1704122" y="257785"/>
                    <a:pt x="1699323" y="257785"/>
                    <a:pt x="1699323" y="262561"/>
                  </a:cubicBezTo>
                  <a:cubicBezTo>
                    <a:pt x="1699323" y="262561"/>
                    <a:pt x="1699323" y="262561"/>
                    <a:pt x="1675327" y="291217"/>
                  </a:cubicBezTo>
                  <a:cubicBezTo>
                    <a:pt x="1670528" y="295994"/>
                    <a:pt x="1670528" y="295994"/>
                    <a:pt x="1670528" y="300770"/>
                  </a:cubicBezTo>
                  <a:cubicBezTo>
                    <a:pt x="1670528" y="305546"/>
                    <a:pt x="1675327" y="305546"/>
                    <a:pt x="1675327" y="310322"/>
                  </a:cubicBezTo>
                  <a:cubicBezTo>
                    <a:pt x="1684925" y="315098"/>
                    <a:pt x="1699323" y="324650"/>
                    <a:pt x="1708921" y="334202"/>
                  </a:cubicBezTo>
                  <a:cubicBezTo>
                    <a:pt x="1732917" y="353306"/>
                    <a:pt x="1732917" y="391515"/>
                    <a:pt x="1713720" y="410619"/>
                  </a:cubicBezTo>
                  <a:cubicBezTo>
                    <a:pt x="1713720" y="410619"/>
                    <a:pt x="1713720" y="410619"/>
                    <a:pt x="1689724" y="434499"/>
                  </a:cubicBezTo>
                  <a:cubicBezTo>
                    <a:pt x="1665729" y="458380"/>
                    <a:pt x="1636934" y="463156"/>
                    <a:pt x="1612938" y="444052"/>
                  </a:cubicBezTo>
                  <a:cubicBezTo>
                    <a:pt x="1598541" y="429723"/>
                    <a:pt x="1579344" y="415395"/>
                    <a:pt x="1560148" y="401067"/>
                  </a:cubicBezTo>
                  <a:cubicBezTo>
                    <a:pt x="1555349" y="396291"/>
                    <a:pt x="1550549" y="381963"/>
                    <a:pt x="1560148" y="372411"/>
                  </a:cubicBezTo>
                  <a:cubicBezTo>
                    <a:pt x="1564947" y="362858"/>
                    <a:pt x="1579344" y="362858"/>
                    <a:pt x="1588943" y="367635"/>
                  </a:cubicBezTo>
                  <a:cubicBezTo>
                    <a:pt x="1603340" y="381963"/>
                    <a:pt x="1622536" y="396291"/>
                    <a:pt x="1641733" y="410619"/>
                  </a:cubicBezTo>
                  <a:cubicBezTo>
                    <a:pt x="1646532" y="410619"/>
                    <a:pt x="1646532" y="410619"/>
                    <a:pt x="1651331" y="410619"/>
                  </a:cubicBezTo>
                  <a:cubicBezTo>
                    <a:pt x="1651331" y="410619"/>
                    <a:pt x="1656130" y="410619"/>
                    <a:pt x="1656130" y="410619"/>
                  </a:cubicBezTo>
                  <a:cubicBezTo>
                    <a:pt x="1656130" y="410619"/>
                    <a:pt x="1656130" y="410619"/>
                    <a:pt x="1680126" y="381963"/>
                  </a:cubicBezTo>
                  <a:cubicBezTo>
                    <a:pt x="1680126" y="377187"/>
                    <a:pt x="1684925" y="377187"/>
                    <a:pt x="1684925" y="372411"/>
                  </a:cubicBezTo>
                  <a:cubicBezTo>
                    <a:pt x="1684925" y="372411"/>
                    <a:pt x="1680126" y="367635"/>
                    <a:pt x="1680126" y="362858"/>
                  </a:cubicBezTo>
                  <a:cubicBezTo>
                    <a:pt x="1670528" y="358082"/>
                    <a:pt x="1660930" y="348530"/>
                    <a:pt x="1651331" y="343754"/>
                  </a:cubicBezTo>
                  <a:cubicBezTo>
                    <a:pt x="1627336" y="324650"/>
                    <a:pt x="1617737" y="291217"/>
                    <a:pt x="1636934" y="262561"/>
                  </a:cubicBezTo>
                  <a:cubicBezTo>
                    <a:pt x="1636934" y="262561"/>
                    <a:pt x="1636934" y="262561"/>
                    <a:pt x="1656130" y="229129"/>
                  </a:cubicBezTo>
                  <a:cubicBezTo>
                    <a:pt x="1675327" y="205248"/>
                    <a:pt x="1713720" y="205248"/>
                    <a:pt x="1742515" y="224353"/>
                  </a:cubicBezTo>
                  <a:cubicBezTo>
                    <a:pt x="1785707" y="257785"/>
                    <a:pt x="1828899" y="295994"/>
                    <a:pt x="1867293" y="338978"/>
                  </a:cubicBezTo>
                  <a:cubicBezTo>
                    <a:pt x="1891288" y="362858"/>
                    <a:pt x="1891288" y="401067"/>
                    <a:pt x="1867293" y="420171"/>
                  </a:cubicBezTo>
                  <a:cubicBezTo>
                    <a:pt x="1867293" y="420171"/>
                    <a:pt x="1867293" y="420171"/>
                    <a:pt x="1680126" y="577782"/>
                  </a:cubicBezTo>
                  <a:cubicBezTo>
                    <a:pt x="1656130" y="596886"/>
                    <a:pt x="1622536" y="601662"/>
                    <a:pt x="1608139" y="582558"/>
                  </a:cubicBezTo>
                  <a:cubicBezTo>
                    <a:pt x="1526554" y="491812"/>
                    <a:pt x="1416174" y="429723"/>
                    <a:pt x="1300994" y="391515"/>
                  </a:cubicBezTo>
                  <a:cubicBezTo>
                    <a:pt x="1281798" y="381963"/>
                    <a:pt x="1267400" y="358082"/>
                    <a:pt x="1276999" y="324650"/>
                  </a:cubicBezTo>
                  <a:cubicBezTo>
                    <a:pt x="1276999" y="324650"/>
                    <a:pt x="1276999" y="324650"/>
                    <a:pt x="1334588" y="85847"/>
                  </a:cubicBezTo>
                  <a:cubicBezTo>
                    <a:pt x="1341787" y="64354"/>
                    <a:pt x="1362483" y="50922"/>
                    <a:pt x="1386554" y="49578"/>
                  </a:cubicBezTo>
                  <a:close/>
                  <a:moveTo>
                    <a:pt x="1032319" y="0"/>
                  </a:moveTo>
                  <a:cubicBezTo>
                    <a:pt x="1089899" y="0"/>
                    <a:pt x="1147479" y="4781"/>
                    <a:pt x="1205059" y="9561"/>
                  </a:cubicBezTo>
                  <a:cubicBezTo>
                    <a:pt x="1238647" y="14342"/>
                    <a:pt x="1262638" y="43027"/>
                    <a:pt x="1257840" y="71711"/>
                  </a:cubicBezTo>
                  <a:cubicBezTo>
                    <a:pt x="1257840" y="71711"/>
                    <a:pt x="1257840" y="71711"/>
                    <a:pt x="1214655" y="315529"/>
                  </a:cubicBezTo>
                  <a:cubicBezTo>
                    <a:pt x="1209857" y="344214"/>
                    <a:pt x="1185865" y="363337"/>
                    <a:pt x="1161874" y="363337"/>
                  </a:cubicBezTo>
                  <a:cubicBezTo>
                    <a:pt x="1041916" y="348994"/>
                    <a:pt x="917160" y="368117"/>
                    <a:pt x="806799" y="411144"/>
                  </a:cubicBezTo>
                  <a:cubicBezTo>
                    <a:pt x="782807" y="415925"/>
                    <a:pt x="758816" y="406363"/>
                    <a:pt x="744421" y="377679"/>
                  </a:cubicBezTo>
                  <a:lnTo>
                    <a:pt x="634060" y="157765"/>
                  </a:lnTo>
                  <a:cubicBezTo>
                    <a:pt x="624463" y="129080"/>
                    <a:pt x="638858" y="95615"/>
                    <a:pt x="672446" y="81273"/>
                  </a:cubicBezTo>
                  <a:cubicBezTo>
                    <a:pt x="725228" y="57369"/>
                    <a:pt x="778009" y="43027"/>
                    <a:pt x="835589" y="28684"/>
                  </a:cubicBezTo>
                  <a:cubicBezTo>
                    <a:pt x="869177" y="19123"/>
                    <a:pt x="902765" y="43027"/>
                    <a:pt x="907563" y="71711"/>
                  </a:cubicBezTo>
                  <a:cubicBezTo>
                    <a:pt x="907563" y="71711"/>
                    <a:pt x="907563" y="71711"/>
                    <a:pt x="912362" y="109957"/>
                  </a:cubicBezTo>
                  <a:cubicBezTo>
                    <a:pt x="917160" y="138642"/>
                    <a:pt x="897967" y="167326"/>
                    <a:pt x="869177" y="172107"/>
                  </a:cubicBezTo>
                  <a:cubicBezTo>
                    <a:pt x="869177" y="172107"/>
                    <a:pt x="869177" y="172107"/>
                    <a:pt x="830790" y="181668"/>
                  </a:cubicBezTo>
                  <a:cubicBezTo>
                    <a:pt x="830790" y="186449"/>
                    <a:pt x="825992" y="186449"/>
                    <a:pt x="825992" y="186449"/>
                  </a:cubicBezTo>
                  <a:cubicBezTo>
                    <a:pt x="821194" y="191230"/>
                    <a:pt x="821194" y="196011"/>
                    <a:pt x="825992" y="196011"/>
                  </a:cubicBezTo>
                  <a:cubicBezTo>
                    <a:pt x="825992" y="196011"/>
                    <a:pt x="825992" y="196011"/>
                    <a:pt x="835589" y="229476"/>
                  </a:cubicBezTo>
                  <a:cubicBezTo>
                    <a:pt x="835589" y="234257"/>
                    <a:pt x="835589" y="234257"/>
                    <a:pt x="840387" y="239037"/>
                  </a:cubicBezTo>
                  <a:cubicBezTo>
                    <a:pt x="840387" y="239037"/>
                    <a:pt x="845185" y="239037"/>
                    <a:pt x="845185" y="239037"/>
                  </a:cubicBezTo>
                  <a:cubicBezTo>
                    <a:pt x="869177" y="234257"/>
                    <a:pt x="888370" y="229476"/>
                    <a:pt x="912362" y="224695"/>
                  </a:cubicBezTo>
                  <a:cubicBezTo>
                    <a:pt x="921958" y="219914"/>
                    <a:pt x="936353" y="229476"/>
                    <a:pt x="936353" y="243818"/>
                  </a:cubicBezTo>
                  <a:cubicBezTo>
                    <a:pt x="936353" y="253380"/>
                    <a:pt x="931555" y="262941"/>
                    <a:pt x="921958" y="267722"/>
                  </a:cubicBezTo>
                  <a:cubicBezTo>
                    <a:pt x="897967" y="267722"/>
                    <a:pt x="878774" y="277283"/>
                    <a:pt x="859580" y="282064"/>
                  </a:cubicBezTo>
                  <a:cubicBezTo>
                    <a:pt x="830790" y="286845"/>
                    <a:pt x="802001" y="272503"/>
                    <a:pt x="792404" y="243818"/>
                  </a:cubicBezTo>
                  <a:cubicBezTo>
                    <a:pt x="792404" y="243818"/>
                    <a:pt x="792404" y="243818"/>
                    <a:pt x="782807" y="210353"/>
                  </a:cubicBezTo>
                  <a:cubicBezTo>
                    <a:pt x="773211" y="181668"/>
                    <a:pt x="787606" y="148203"/>
                    <a:pt x="821194" y="143422"/>
                  </a:cubicBezTo>
                  <a:cubicBezTo>
                    <a:pt x="821194" y="143422"/>
                    <a:pt x="821194" y="143422"/>
                    <a:pt x="859580" y="133861"/>
                  </a:cubicBezTo>
                  <a:cubicBezTo>
                    <a:pt x="859580" y="133861"/>
                    <a:pt x="864379" y="129080"/>
                    <a:pt x="864379" y="129080"/>
                  </a:cubicBezTo>
                  <a:cubicBezTo>
                    <a:pt x="869177" y="124299"/>
                    <a:pt x="869177" y="119519"/>
                    <a:pt x="869177" y="119519"/>
                  </a:cubicBezTo>
                  <a:cubicBezTo>
                    <a:pt x="869177" y="119519"/>
                    <a:pt x="869177" y="119519"/>
                    <a:pt x="859580" y="81273"/>
                  </a:cubicBezTo>
                  <a:cubicBezTo>
                    <a:pt x="859580" y="76492"/>
                    <a:pt x="854782" y="71711"/>
                    <a:pt x="854782" y="71711"/>
                  </a:cubicBezTo>
                  <a:cubicBezTo>
                    <a:pt x="849984" y="71711"/>
                    <a:pt x="845185" y="71711"/>
                    <a:pt x="845185" y="71711"/>
                  </a:cubicBezTo>
                  <a:cubicBezTo>
                    <a:pt x="792404" y="81273"/>
                    <a:pt x="739623" y="100396"/>
                    <a:pt x="686841" y="119519"/>
                  </a:cubicBezTo>
                  <a:cubicBezTo>
                    <a:pt x="686841" y="119519"/>
                    <a:pt x="682043" y="124299"/>
                    <a:pt x="682043" y="124299"/>
                  </a:cubicBezTo>
                  <a:cubicBezTo>
                    <a:pt x="677245" y="129080"/>
                    <a:pt x="677245" y="133861"/>
                    <a:pt x="682043" y="133861"/>
                  </a:cubicBezTo>
                  <a:cubicBezTo>
                    <a:pt x="682043" y="133861"/>
                    <a:pt x="682043" y="133861"/>
                    <a:pt x="778009" y="363337"/>
                  </a:cubicBezTo>
                  <a:cubicBezTo>
                    <a:pt x="778009" y="363337"/>
                    <a:pt x="778009" y="368117"/>
                    <a:pt x="782807" y="368117"/>
                  </a:cubicBezTo>
                  <a:cubicBezTo>
                    <a:pt x="782807" y="368117"/>
                    <a:pt x="787606" y="372898"/>
                    <a:pt x="787606" y="368117"/>
                  </a:cubicBezTo>
                  <a:cubicBezTo>
                    <a:pt x="907563" y="325091"/>
                    <a:pt x="1041916" y="301187"/>
                    <a:pt x="1166672" y="320310"/>
                  </a:cubicBezTo>
                  <a:cubicBezTo>
                    <a:pt x="1171470" y="320310"/>
                    <a:pt x="1171470" y="320310"/>
                    <a:pt x="1176269" y="315529"/>
                  </a:cubicBezTo>
                  <a:cubicBezTo>
                    <a:pt x="1176269" y="315529"/>
                    <a:pt x="1181067" y="310748"/>
                    <a:pt x="1181067" y="310748"/>
                  </a:cubicBezTo>
                  <a:cubicBezTo>
                    <a:pt x="1181067" y="310748"/>
                    <a:pt x="1181067" y="310748"/>
                    <a:pt x="1209857" y="62150"/>
                  </a:cubicBezTo>
                  <a:cubicBezTo>
                    <a:pt x="1209857" y="62150"/>
                    <a:pt x="1209857" y="57369"/>
                    <a:pt x="1209857" y="57369"/>
                  </a:cubicBezTo>
                  <a:cubicBezTo>
                    <a:pt x="1205059" y="52588"/>
                    <a:pt x="1200260" y="52588"/>
                    <a:pt x="1200260" y="52588"/>
                  </a:cubicBezTo>
                  <a:cubicBezTo>
                    <a:pt x="1142681" y="47807"/>
                    <a:pt x="1089899" y="43027"/>
                    <a:pt x="1037118" y="47807"/>
                  </a:cubicBezTo>
                  <a:cubicBezTo>
                    <a:pt x="1032319" y="47807"/>
                    <a:pt x="1027521" y="47807"/>
                    <a:pt x="1027521" y="47807"/>
                  </a:cubicBezTo>
                  <a:cubicBezTo>
                    <a:pt x="1027521" y="52588"/>
                    <a:pt x="1022723" y="52588"/>
                    <a:pt x="1022723" y="57369"/>
                  </a:cubicBezTo>
                  <a:cubicBezTo>
                    <a:pt x="1022723" y="57369"/>
                    <a:pt x="1022723" y="57369"/>
                    <a:pt x="1027521" y="95615"/>
                  </a:cubicBezTo>
                  <a:cubicBezTo>
                    <a:pt x="1027521" y="100396"/>
                    <a:pt x="1027521" y="105176"/>
                    <a:pt x="1032319" y="105176"/>
                  </a:cubicBezTo>
                  <a:cubicBezTo>
                    <a:pt x="1032319" y="105176"/>
                    <a:pt x="1037118" y="109957"/>
                    <a:pt x="1037118" y="109957"/>
                  </a:cubicBezTo>
                  <a:cubicBezTo>
                    <a:pt x="1037118" y="109957"/>
                    <a:pt x="1037118" y="109957"/>
                    <a:pt x="1075504" y="105176"/>
                  </a:cubicBezTo>
                  <a:cubicBezTo>
                    <a:pt x="1109092" y="105176"/>
                    <a:pt x="1133084" y="133861"/>
                    <a:pt x="1133084" y="162545"/>
                  </a:cubicBezTo>
                  <a:cubicBezTo>
                    <a:pt x="1133084" y="162545"/>
                    <a:pt x="1133084" y="162545"/>
                    <a:pt x="1133084" y="200791"/>
                  </a:cubicBezTo>
                  <a:cubicBezTo>
                    <a:pt x="1128286" y="229476"/>
                    <a:pt x="1104294" y="253380"/>
                    <a:pt x="1080303" y="248599"/>
                  </a:cubicBezTo>
                  <a:cubicBezTo>
                    <a:pt x="1080303" y="248599"/>
                    <a:pt x="1080303" y="248599"/>
                    <a:pt x="1013126" y="253380"/>
                  </a:cubicBezTo>
                  <a:cubicBezTo>
                    <a:pt x="1003530" y="253380"/>
                    <a:pt x="989135" y="243818"/>
                    <a:pt x="989135" y="234257"/>
                  </a:cubicBezTo>
                  <a:cubicBezTo>
                    <a:pt x="989135" y="219914"/>
                    <a:pt x="998731" y="210353"/>
                    <a:pt x="1008328" y="210353"/>
                  </a:cubicBezTo>
                  <a:cubicBezTo>
                    <a:pt x="1008328" y="210353"/>
                    <a:pt x="1008328" y="210353"/>
                    <a:pt x="1075504" y="205572"/>
                  </a:cubicBezTo>
                  <a:cubicBezTo>
                    <a:pt x="1080303" y="205572"/>
                    <a:pt x="1085101" y="205572"/>
                    <a:pt x="1085101" y="205572"/>
                  </a:cubicBezTo>
                  <a:cubicBezTo>
                    <a:pt x="1085101" y="200791"/>
                    <a:pt x="1089899" y="200791"/>
                    <a:pt x="1089899" y="196011"/>
                  </a:cubicBezTo>
                  <a:cubicBezTo>
                    <a:pt x="1089899" y="196011"/>
                    <a:pt x="1089899" y="196011"/>
                    <a:pt x="1089899" y="162545"/>
                  </a:cubicBezTo>
                  <a:cubicBezTo>
                    <a:pt x="1089899" y="157765"/>
                    <a:pt x="1089899" y="152984"/>
                    <a:pt x="1085101" y="152984"/>
                  </a:cubicBezTo>
                  <a:cubicBezTo>
                    <a:pt x="1085101" y="152984"/>
                    <a:pt x="1080303" y="148203"/>
                    <a:pt x="1075504" y="148203"/>
                  </a:cubicBezTo>
                  <a:cubicBezTo>
                    <a:pt x="1075504" y="148203"/>
                    <a:pt x="1075504" y="148203"/>
                    <a:pt x="1041916" y="152984"/>
                  </a:cubicBezTo>
                  <a:cubicBezTo>
                    <a:pt x="1008328" y="152984"/>
                    <a:pt x="984336" y="129080"/>
                    <a:pt x="979538" y="100396"/>
                  </a:cubicBezTo>
                  <a:cubicBezTo>
                    <a:pt x="979538" y="100396"/>
                    <a:pt x="979538" y="100396"/>
                    <a:pt x="974740" y="62150"/>
                  </a:cubicBezTo>
                  <a:cubicBezTo>
                    <a:pt x="969941" y="28684"/>
                    <a:pt x="998731" y="4781"/>
                    <a:pt x="1032319" y="0"/>
                  </a:cubicBezTo>
                  <a:close/>
                </a:path>
              </a:pathLst>
            </a:custGeom>
            <a:solidFill>
              <a:srgbClr val="74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 b="1">
                <a:solidFill>
                  <a:srgbClr val="FFFFFF"/>
                </a:solidFill>
                <a:latin typeface="Arial" pitchFamily="34" charset="0"/>
                <a:ea typeface="微软雅黑"/>
                <a:cs typeface="Arial" pitchFamily="34" charset="0"/>
              </a:endParaRPr>
            </a:p>
          </p:txBody>
        </p:sp>
      </p:grpSp>
      <p:grpSp>
        <p:nvGrpSpPr>
          <p:cNvPr id="41" name="组合 40"/>
          <p:cNvGrpSpPr>
            <a:grpSpLocks noChangeAspect="1"/>
          </p:cNvGrpSpPr>
          <p:nvPr/>
        </p:nvGrpSpPr>
        <p:grpSpPr>
          <a:xfrm rot="635893">
            <a:off x="3625180" y="2977828"/>
            <a:ext cx="3298389" cy="3282038"/>
            <a:chOff x="1524001" y="1543049"/>
            <a:chExt cx="2562225" cy="2549525"/>
          </a:xfrm>
        </p:grpSpPr>
        <p:sp>
          <p:nvSpPr>
            <p:cNvPr id="42" name="Freeform 23"/>
            <p:cNvSpPr>
              <a:spLocks/>
            </p:cNvSpPr>
            <p:nvPr/>
          </p:nvSpPr>
          <p:spPr bwMode="auto">
            <a:xfrm>
              <a:off x="1524001" y="1543049"/>
              <a:ext cx="2562225" cy="2549525"/>
            </a:xfrm>
            <a:custGeom>
              <a:avLst/>
              <a:gdLst>
                <a:gd name="T0" fmla="*/ 534 w 534"/>
                <a:gd name="T1" fmla="*/ 267 h 534"/>
                <a:gd name="T2" fmla="*/ 506 w 534"/>
                <a:gd name="T3" fmla="*/ 331 h 534"/>
                <a:gd name="T4" fmla="*/ 498 w 534"/>
                <a:gd name="T5" fmla="*/ 400 h 534"/>
                <a:gd name="T6" fmla="*/ 442 w 534"/>
                <a:gd name="T7" fmla="*/ 442 h 534"/>
                <a:gd name="T8" fmla="*/ 400 w 534"/>
                <a:gd name="T9" fmla="*/ 498 h 534"/>
                <a:gd name="T10" fmla="*/ 331 w 534"/>
                <a:gd name="T11" fmla="*/ 506 h 534"/>
                <a:gd name="T12" fmla="*/ 267 w 534"/>
                <a:gd name="T13" fmla="*/ 534 h 534"/>
                <a:gd name="T14" fmla="*/ 203 w 534"/>
                <a:gd name="T15" fmla="*/ 506 h 534"/>
                <a:gd name="T16" fmla="*/ 134 w 534"/>
                <a:gd name="T17" fmla="*/ 498 h 534"/>
                <a:gd name="T18" fmla="*/ 92 w 534"/>
                <a:gd name="T19" fmla="*/ 442 h 534"/>
                <a:gd name="T20" fmla="*/ 36 w 534"/>
                <a:gd name="T21" fmla="*/ 400 h 534"/>
                <a:gd name="T22" fmla="*/ 28 w 534"/>
                <a:gd name="T23" fmla="*/ 331 h 534"/>
                <a:gd name="T24" fmla="*/ 0 w 534"/>
                <a:gd name="T25" fmla="*/ 267 h 534"/>
                <a:gd name="T26" fmla="*/ 28 w 534"/>
                <a:gd name="T27" fmla="*/ 203 h 534"/>
                <a:gd name="T28" fmla="*/ 36 w 534"/>
                <a:gd name="T29" fmla="*/ 134 h 534"/>
                <a:gd name="T30" fmla="*/ 92 w 534"/>
                <a:gd name="T31" fmla="*/ 92 h 534"/>
                <a:gd name="T32" fmla="*/ 134 w 534"/>
                <a:gd name="T33" fmla="*/ 36 h 534"/>
                <a:gd name="T34" fmla="*/ 203 w 534"/>
                <a:gd name="T35" fmla="*/ 28 h 534"/>
                <a:gd name="T36" fmla="*/ 267 w 534"/>
                <a:gd name="T37" fmla="*/ 0 h 534"/>
                <a:gd name="T38" fmla="*/ 331 w 534"/>
                <a:gd name="T39" fmla="*/ 28 h 534"/>
                <a:gd name="T40" fmla="*/ 400 w 534"/>
                <a:gd name="T41" fmla="*/ 36 h 534"/>
                <a:gd name="T42" fmla="*/ 442 w 534"/>
                <a:gd name="T43" fmla="*/ 92 h 534"/>
                <a:gd name="T44" fmla="*/ 498 w 534"/>
                <a:gd name="T45" fmla="*/ 134 h 534"/>
                <a:gd name="T46" fmla="*/ 506 w 534"/>
                <a:gd name="T47" fmla="*/ 203 h 534"/>
                <a:gd name="T48" fmla="*/ 534 w 534"/>
                <a:gd name="T49" fmla="*/ 26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534">
                  <a:moveTo>
                    <a:pt x="534" y="267"/>
                  </a:moveTo>
                  <a:cubicBezTo>
                    <a:pt x="534" y="290"/>
                    <a:pt x="512" y="310"/>
                    <a:pt x="506" y="331"/>
                  </a:cubicBezTo>
                  <a:cubicBezTo>
                    <a:pt x="500" y="353"/>
                    <a:pt x="509" y="381"/>
                    <a:pt x="498" y="400"/>
                  </a:cubicBezTo>
                  <a:cubicBezTo>
                    <a:pt x="487" y="420"/>
                    <a:pt x="458" y="426"/>
                    <a:pt x="442" y="442"/>
                  </a:cubicBezTo>
                  <a:cubicBezTo>
                    <a:pt x="426" y="458"/>
                    <a:pt x="420" y="487"/>
                    <a:pt x="400" y="498"/>
                  </a:cubicBezTo>
                  <a:cubicBezTo>
                    <a:pt x="381" y="509"/>
                    <a:pt x="353" y="500"/>
                    <a:pt x="331" y="506"/>
                  </a:cubicBezTo>
                  <a:cubicBezTo>
                    <a:pt x="310" y="512"/>
                    <a:pt x="290" y="534"/>
                    <a:pt x="267" y="534"/>
                  </a:cubicBezTo>
                  <a:cubicBezTo>
                    <a:pt x="244" y="534"/>
                    <a:pt x="224" y="512"/>
                    <a:pt x="203" y="506"/>
                  </a:cubicBezTo>
                  <a:cubicBezTo>
                    <a:pt x="181" y="500"/>
                    <a:pt x="153" y="509"/>
                    <a:pt x="134" y="498"/>
                  </a:cubicBezTo>
                  <a:cubicBezTo>
                    <a:pt x="114" y="487"/>
                    <a:pt x="108" y="458"/>
                    <a:pt x="92" y="442"/>
                  </a:cubicBezTo>
                  <a:cubicBezTo>
                    <a:pt x="76" y="426"/>
                    <a:pt x="47" y="420"/>
                    <a:pt x="36" y="400"/>
                  </a:cubicBezTo>
                  <a:cubicBezTo>
                    <a:pt x="25" y="381"/>
                    <a:pt x="34" y="353"/>
                    <a:pt x="28" y="331"/>
                  </a:cubicBezTo>
                  <a:cubicBezTo>
                    <a:pt x="22" y="310"/>
                    <a:pt x="0" y="290"/>
                    <a:pt x="0" y="267"/>
                  </a:cubicBezTo>
                  <a:cubicBezTo>
                    <a:pt x="0" y="244"/>
                    <a:pt x="22" y="224"/>
                    <a:pt x="28" y="203"/>
                  </a:cubicBezTo>
                  <a:cubicBezTo>
                    <a:pt x="34" y="181"/>
                    <a:pt x="25" y="153"/>
                    <a:pt x="36" y="134"/>
                  </a:cubicBezTo>
                  <a:cubicBezTo>
                    <a:pt x="47" y="114"/>
                    <a:pt x="76" y="108"/>
                    <a:pt x="92" y="92"/>
                  </a:cubicBezTo>
                  <a:cubicBezTo>
                    <a:pt x="108" y="76"/>
                    <a:pt x="114" y="47"/>
                    <a:pt x="134" y="36"/>
                  </a:cubicBezTo>
                  <a:cubicBezTo>
                    <a:pt x="153" y="25"/>
                    <a:pt x="181" y="34"/>
                    <a:pt x="203" y="28"/>
                  </a:cubicBezTo>
                  <a:cubicBezTo>
                    <a:pt x="224" y="22"/>
                    <a:pt x="244" y="0"/>
                    <a:pt x="267" y="0"/>
                  </a:cubicBezTo>
                  <a:cubicBezTo>
                    <a:pt x="290" y="0"/>
                    <a:pt x="310" y="22"/>
                    <a:pt x="331" y="28"/>
                  </a:cubicBezTo>
                  <a:cubicBezTo>
                    <a:pt x="353" y="34"/>
                    <a:pt x="381" y="25"/>
                    <a:pt x="400" y="36"/>
                  </a:cubicBezTo>
                  <a:cubicBezTo>
                    <a:pt x="420" y="47"/>
                    <a:pt x="426" y="76"/>
                    <a:pt x="442" y="92"/>
                  </a:cubicBezTo>
                  <a:cubicBezTo>
                    <a:pt x="458" y="108"/>
                    <a:pt x="487" y="114"/>
                    <a:pt x="498" y="134"/>
                  </a:cubicBezTo>
                  <a:cubicBezTo>
                    <a:pt x="509" y="153"/>
                    <a:pt x="500" y="181"/>
                    <a:pt x="506" y="203"/>
                  </a:cubicBezTo>
                  <a:cubicBezTo>
                    <a:pt x="512" y="224"/>
                    <a:pt x="534" y="244"/>
                    <a:pt x="534" y="267"/>
                  </a:cubicBezTo>
                  <a:close/>
                </a:path>
              </a:pathLst>
            </a:custGeom>
            <a:solidFill>
              <a:srgbClr val="EEC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b="1" dirty="0">
                <a:solidFill>
                  <a:srgbClr val="FFFFFF"/>
                </a:solidFill>
                <a:latin typeface="Arial" pitchFamily="34" charset="0"/>
                <a:ea typeface="微软雅黑"/>
                <a:cs typeface="Arial" pitchFamily="34" charset="0"/>
              </a:endParaRPr>
            </a:p>
          </p:txBody>
        </p:sp>
        <p:sp>
          <p:nvSpPr>
            <p:cNvPr id="43" name="自由: 形状 62"/>
            <p:cNvSpPr>
              <a:spLocks/>
            </p:cNvSpPr>
            <p:nvPr/>
          </p:nvSpPr>
          <p:spPr bwMode="auto">
            <a:xfrm>
              <a:off x="1725038" y="1738312"/>
              <a:ext cx="2160157" cy="2160285"/>
            </a:xfrm>
            <a:custGeom>
              <a:avLst/>
              <a:gdLst>
                <a:gd name="connsiteX0" fmla="*/ 719988 w 2160157"/>
                <a:gd name="connsiteY0" fmla="*/ 1728224 h 2160285"/>
                <a:gd name="connsiteX1" fmla="*/ 752979 w 2160157"/>
                <a:gd name="connsiteY1" fmla="*/ 1728821 h 2160285"/>
                <a:gd name="connsiteX2" fmla="*/ 1108074 w 2160157"/>
                <a:gd name="connsiteY2" fmla="*/ 1800515 h 2160285"/>
                <a:gd name="connsiteX3" fmla="*/ 1156060 w 2160157"/>
                <a:gd name="connsiteY3" fmla="*/ 1853090 h 2160285"/>
                <a:gd name="connsiteX4" fmla="*/ 1180053 w 2160157"/>
                <a:gd name="connsiteY4" fmla="*/ 2101628 h 2160285"/>
                <a:gd name="connsiteX5" fmla="*/ 1117671 w 2160157"/>
                <a:gd name="connsiteY5" fmla="*/ 2158983 h 2160285"/>
                <a:gd name="connsiteX6" fmla="*/ 949721 w 2160157"/>
                <a:gd name="connsiteY6" fmla="*/ 2149423 h 2160285"/>
                <a:gd name="connsiteX7" fmla="*/ 896936 w 2160157"/>
                <a:gd name="connsiteY7" fmla="*/ 2087289 h 2160285"/>
                <a:gd name="connsiteX8" fmla="*/ 901735 w 2160157"/>
                <a:gd name="connsiteY8" fmla="*/ 2049052 h 2160285"/>
                <a:gd name="connsiteX9" fmla="*/ 968915 w 2160157"/>
                <a:gd name="connsiteY9" fmla="*/ 2001257 h 2160285"/>
                <a:gd name="connsiteX10" fmla="*/ 1002505 w 2160157"/>
                <a:gd name="connsiteY10" fmla="*/ 2006036 h 2160285"/>
                <a:gd name="connsiteX11" fmla="*/ 1012102 w 2160157"/>
                <a:gd name="connsiteY11" fmla="*/ 2006036 h 2160285"/>
                <a:gd name="connsiteX12" fmla="*/ 1016901 w 2160157"/>
                <a:gd name="connsiteY12" fmla="*/ 1996477 h 2160285"/>
                <a:gd name="connsiteX13" fmla="*/ 1021699 w 2160157"/>
                <a:gd name="connsiteY13" fmla="*/ 1963020 h 2160285"/>
                <a:gd name="connsiteX14" fmla="*/ 1016901 w 2160157"/>
                <a:gd name="connsiteY14" fmla="*/ 1953461 h 2160285"/>
                <a:gd name="connsiteX15" fmla="*/ 1007304 w 2160157"/>
                <a:gd name="connsiteY15" fmla="*/ 1948681 h 2160285"/>
                <a:gd name="connsiteX16" fmla="*/ 944922 w 2160157"/>
                <a:gd name="connsiteY16" fmla="*/ 1939122 h 2160285"/>
                <a:gd name="connsiteX17" fmla="*/ 925728 w 2160157"/>
                <a:gd name="connsiteY17" fmla="*/ 1915224 h 2160285"/>
                <a:gd name="connsiteX18" fmla="*/ 949721 w 2160157"/>
                <a:gd name="connsiteY18" fmla="*/ 1900886 h 2160285"/>
                <a:gd name="connsiteX19" fmla="*/ 1012102 w 2160157"/>
                <a:gd name="connsiteY19" fmla="*/ 1905665 h 2160285"/>
                <a:gd name="connsiteX20" fmla="*/ 1060088 w 2160157"/>
                <a:gd name="connsiteY20" fmla="*/ 1963020 h 2160285"/>
                <a:gd name="connsiteX21" fmla="*/ 1060088 w 2160157"/>
                <a:gd name="connsiteY21" fmla="*/ 1996477 h 2160285"/>
                <a:gd name="connsiteX22" fmla="*/ 1002505 w 2160157"/>
                <a:gd name="connsiteY22" fmla="*/ 2049052 h 2160285"/>
                <a:gd name="connsiteX23" fmla="*/ 964116 w 2160157"/>
                <a:gd name="connsiteY23" fmla="*/ 2044273 h 2160285"/>
                <a:gd name="connsiteX24" fmla="*/ 954519 w 2160157"/>
                <a:gd name="connsiteY24" fmla="*/ 2049052 h 2160285"/>
                <a:gd name="connsiteX25" fmla="*/ 949721 w 2160157"/>
                <a:gd name="connsiteY25" fmla="*/ 2053832 h 2160285"/>
                <a:gd name="connsiteX26" fmla="*/ 944922 w 2160157"/>
                <a:gd name="connsiteY26" fmla="*/ 2096848 h 2160285"/>
                <a:gd name="connsiteX27" fmla="*/ 944922 w 2160157"/>
                <a:gd name="connsiteY27" fmla="*/ 2106407 h 2160285"/>
                <a:gd name="connsiteX28" fmla="*/ 954519 w 2160157"/>
                <a:gd name="connsiteY28" fmla="*/ 2106407 h 2160285"/>
                <a:gd name="connsiteX29" fmla="*/ 1117671 w 2160157"/>
                <a:gd name="connsiteY29" fmla="*/ 2115966 h 2160285"/>
                <a:gd name="connsiteX30" fmla="*/ 1127268 w 2160157"/>
                <a:gd name="connsiteY30" fmla="*/ 2111187 h 2160285"/>
                <a:gd name="connsiteX31" fmla="*/ 1132067 w 2160157"/>
                <a:gd name="connsiteY31" fmla="*/ 2101628 h 2160285"/>
                <a:gd name="connsiteX32" fmla="*/ 1117671 w 2160157"/>
                <a:gd name="connsiteY32" fmla="*/ 1857870 h 2160285"/>
                <a:gd name="connsiteX33" fmla="*/ 1112872 w 2160157"/>
                <a:gd name="connsiteY33" fmla="*/ 1848311 h 2160285"/>
                <a:gd name="connsiteX34" fmla="*/ 1108074 w 2160157"/>
                <a:gd name="connsiteY34" fmla="*/ 1843531 h 2160285"/>
                <a:gd name="connsiteX35" fmla="*/ 733784 w 2160157"/>
                <a:gd name="connsiteY35" fmla="*/ 1767058 h 2160285"/>
                <a:gd name="connsiteX36" fmla="*/ 728986 w 2160157"/>
                <a:gd name="connsiteY36" fmla="*/ 1767058 h 2160285"/>
                <a:gd name="connsiteX37" fmla="*/ 719389 w 2160157"/>
                <a:gd name="connsiteY37" fmla="*/ 1771837 h 2160285"/>
                <a:gd name="connsiteX38" fmla="*/ 609021 w 2160157"/>
                <a:gd name="connsiteY38" fmla="*/ 1991698 h 2160285"/>
                <a:gd name="connsiteX39" fmla="*/ 609021 w 2160157"/>
                <a:gd name="connsiteY39" fmla="*/ 2001257 h 2160285"/>
                <a:gd name="connsiteX40" fmla="*/ 613820 w 2160157"/>
                <a:gd name="connsiteY40" fmla="*/ 2006036 h 2160285"/>
                <a:gd name="connsiteX41" fmla="*/ 767374 w 2160157"/>
                <a:gd name="connsiteY41" fmla="*/ 2068171 h 2160285"/>
                <a:gd name="connsiteX42" fmla="*/ 776972 w 2160157"/>
                <a:gd name="connsiteY42" fmla="*/ 2068171 h 2160285"/>
                <a:gd name="connsiteX43" fmla="*/ 781770 w 2160157"/>
                <a:gd name="connsiteY43" fmla="*/ 2063391 h 2160285"/>
                <a:gd name="connsiteX44" fmla="*/ 791367 w 2160157"/>
                <a:gd name="connsiteY44" fmla="*/ 2020375 h 2160285"/>
                <a:gd name="connsiteX45" fmla="*/ 791367 w 2160157"/>
                <a:gd name="connsiteY45" fmla="*/ 2015595 h 2160285"/>
                <a:gd name="connsiteX46" fmla="*/ 781770 w 2160157"/>
                <a:gd name="connsiteY46" fmla="*/ 2006036 h 2160285"/>
                <a:gd name="connsiteX47" fmla="*/ 748180 w 2160157"/>
                <a:gd name="connsiteY47" fmla="*/ 1996477 h 2160285"/>
                <a:gd name="connsiteX48" fmla="*/ 714590 w 2160157"/>
                <a:gd name="connsiteY48" fmla="*/ 1924784 h 2160285"/>
                <a:gd name="connsiteX49" fmla="*/ 728986 w 2160157"/>
                <a:gd name="connsiteY49" fmla="*/ 1891327 h 2160285"/>
                <a:gd name="connsiteX50" fmla="*/ 796166 w 2160157"/>
                <a:gd name="connsiteY50" fmla="*/ 1857870 h 2160285"/>
                <a:gd name="connsiteX51" fmla="*/ 858548 w 2160157"/>
                <a:gd name="connsiteY51" fmla="*/ 1876988 h 2160285"/>
                <a:gd name="connsiteX52" fmla="*/ 872943 w 2160157"/>
                <a:gd name="connsiteY52" fmla="*/ 1905665 h 2160285"/>
                <a:gd name="connsiteX53" fmla="*/ 848950 w 2160157"/>
                <a:gd name="connsiteY53" fmla="*/ 1920004 h 2160285"/>
                <a:gd name="connsiteX54" fmla="*/ 781770 w 2160157"/>
                <a:gd name="connsiteY54" fmla="*/ 1900886 h 2160285"/>
                <a:gd name="connsiteX55" fmla="*/ 772173 w 2160157"/>
                <a:gd name="connsiteY55" fmla="*/ 1900886 h 2160285"/>
                <a:gd name="connsiteX56" fmla="*/ 767374 w 2160157"/>
                <a:gd name="connsiteY56" fmla="*/ 1905665 h 2160285"/>
                <a:gd name="connsiteX57" fmla="*/ 757777 w 2160157"/>
                <a:gd name="connsiteY57" fmla="*/ 1939122 h 2160285"/>
                <a:gd name="connsiteX58" fmla="*/ 757777 w 2160157"/>
                <a:gd name="connsiteY58" fmla="*/ 1948681 h 2160285"/>
                <a:gd name="connsiteX59" fmla="*/ 762576 w 2160157"/>
                <a:gd name="connsiteY59" fmla="*/ 1953461 h 2160285"/>
                <a:gd name="connsiteX60" fmla="*/ 796166 w 2160157"/>
                <a:gd name="connsiteY60" fmla="*/ 1967800 h 2160285"/>
                <a:gd name="connsiteX61" fmla="*/ 839353 w 2160157"/>
                <a:gd name="connsiteY61" fmla="*/ 2034714 h 2160285"/>
                <a:gd name="connsiteX62" fmla="*/ 829756 w 2160157"/>
                <a:gd name="connsiteY62" fmla="*/ 2072950 h 2160285"/>
                <a:gd name="connsiteX63" fmla="*/ 752979 w 2160157"/>
                <a:gd name="connsiteY63" fmla="*/ 2111187 h 2160285"/>
                <a:gd name="connsiteX64" fmla="*/ 594625 w 2160157"/>
                <a:gd name="connsiteY64" fmla="*/ 2044273 h 2160285"/>
                <a:gd name="connsiteX65" fmla="*/ 565834 w 2160157"/>
                <a:gd name="connsiteY65" fmla="*/ 1967800 h 2160285"/>
                <a:gd name="connsiteX66" fmla="*/ 690597 w 2160157"/>
                <a:gd name="connsiteY66" fmla="*/ 1752719 h 2160285"/>
                <a:gd name="connsiteX67" fmla="*/ 719988 w 2160157"/>
                <a:gd name="connsiteY67" fmla="*/ 1728224 h 2160285"/>
                <a:gd name="connsiteX68" fmla="*/ 1600968 w 2160157"/>
                <a:gd name="connsiteY68" fmla="*/ 1606768 h 2160285"/>
                <a:gd name="connsiteX69" fmla="*/ 1636270 w 2160157"/>
                <a:gd name="connsiteY69" fmla="*/ 1624083 h 2160285"/>
                <a:gd name="connsiteX70" fmla="*/ 1813380 w 2160157"/>
                <a:gd name="connsiteY70" fmla="*/ 1796039 h 2160285"/>
                <a:gd name="connsiteX71" fmla="*/ 1808593 w 2160157"/>
                <a:gd name="connsiteY71" fmla="*/ 1882017 h 2160285"/>
                <a:gd name="connsiteX72" fmla="*/ 1674564 w 2160157"/>
                <a:gd name="connsiteY72" fmla="*/ 1982324 h 2160285"/>
                <a:gd name="connsiteX73" fmla="*/ 1588403 w 2160157"/>
                <a:gd name="connsiteY73" fmla="*/ 1967994 h 2160285"/>
                <a:gd name="connsiteX74" fmla="*/ 1569256 w 2160157"/>
                <a:gd name="connsiteY74" fmla="*/ 1934559 h 2160285"/>
                <a:gd name="connsiteX75" fmla="*/ 1593189 w 2160157"/>
                <a:gd name="connsiteY75" fmla="*/ 1858134 h 2160285"/>
                <a:gd name="connsiteX76" fmla="*/ 1621910 w 2160157"/>
                <a:gd name="connsiteY76" fmla="*/ 1839028 h 2160285"/>
                <a:gd name="connsiteX77" fmla="*/ 1626697 w 2160157"/>
                <a:gd name="connsiteY77" fmla="*/ 1829474 h 2160285"/>
                <a:gd name="connsiteX78" fmla="*/ 1621910 w 2160157"/>
                <a:gd name="connsiteY78" fmla="*/ 1819921 h 2160285"/>
                <a:gd name="connsiteX79" fmla="*/ 1602763 w 2160157"/>
                <a:gd name="connsiteY79" fmla="*/ 1791262 h 2160285"/>
                <a:gd name="connsiteX80" fmla="*/ 1597976 w 2160157"/>
                <a:gd name="connsiteY80" fmla="*/ 1791262 h 2160285"/>
                <a:gd name="connsiteX81" fmla="*/ 1588403 w 2160157"/>
                <a:gd name="connsiteY81" fmla="*/ 1791262 h 2160285"/>
                <a:gd name="connsiteX82" fmla="*/ 1530962 w 2160157"/>
                <a:gd name="connsiteY82" fmla="*/ 1824698 h 2160285"/>
                <a:gd name="connsiteX83" fmla="*/ 1502241 w 2160157"/>
                <a:gd name="connsiteY83" fmla="*/ 1819921 h 2160285"/>
                <a:gd name="connsiteX84" fmla="*/ 1511815 w 2160157"/>
                <a:gd name="connsiteY84" fmla="*/ 1791262 h 2160285"/>
                <a:gd name="connsiteX85" fmla="*/ 1564469 w 2160157"/>
                <a:gd name="connsiteY85" fmla="*/ 1757826 h 2160285"/>
                <a:gd name="connsiteX86" fmla="*/ 1636270 w 2160157"/>
                <a:gd name="connsiteY86" fmla="*/ 1767379 h 2160285"/>
                <a:gd name="connsiteX87" fmla="*/ 1660204 w 2160157"/>
                <a:gd name="connsiteY87" fmla="*/ 1796039 h 2160285"/>
                <a:gd name="connsiteX88" fmla="*/ 1645844 w 2160157"/>
                <a:gd name="connsiteY88" fmla="*/ 1872463 h 2160285"/>
                <a:gd name="connsiteX89" fmla="*/ 1617123 w 2160157"/>
                <a:gd name="connsiteY89" fmla="*/ 1896346 h 2160285"/>
                <a:gd name="connsiteX90" fmla="*/ 1607550 w 2160157"/>
                <a:gd name="connsiteY90" fmla="*/ 1901123 h 2160285"/>
                <a:gd name="connsiteX91" fmla="*/ 1612336 w 2160157"/>
                <a:gd name="connsiteY91" fmla="*/ 1910676 h 2160285"/>
                <a:gd name="connsiteX92" fmla="*/ 1631483 w 2160157"/>
                <a:gd name="connsiteY92" fmla="*/ 1944112 h 2160285"/>
                <a:gd name="connsiteX93" fmla="*/ 1641057 w 2160157"/>
                <a:gd name="connsiteY93" fmla="*/ 1948888 h 2160285"/>
                <a:gd name="connsiteX94" fmla="*/ 1650630 w 2160157"/>
                <a:gd name="connsiteY94" fmla="*/ 1948888 h 2160285"/>
                <a:gd name="connsiteX95" fmla="*/ 1779872 w 2160157"/>
                <a:gd name="connsiteY95" fmla="*/ 1848581 h 2160285"/>
                <a:gd name="connsiteX96" fmla="*/ 1779872 w 2160157"/>
                <a:gd name="connsiteY96" fmla="*/ 1839028 h 2160285"/>
                <a:gd name="connsiteX97" fmla="*/ 1779872 w 2160157"/>
                <a:gd name="connsiteY97" fmla="*/ 1829474 h 2160285"/>
                <a:gd name="connsiteX98" fmla="*/ 1612336 w 2160157"/>
                <a:gd name="connsiteY98" fmla="*/ 1647965 h 2160285"/>
                <a:gd name="connsiteX99" fmla="*/ 1602763 w 2160157"/>
                <a:gd name="connsiteY99" fmla="*/ 1647965 h 2160285"/>
                <a:gd name="connsiteX100" fmla="*/ 1597976 w 2160157"/>
                <a:gd name="connsiteY100" fmla="*/ 1647965 h 2160285"/>
                <a:gd name="connsiteX101" fmla="*/ 1258118 w 2160157"/>
                <a:gd name="connsiteY101" fmla="*/ 1824698 h 2160285"/>
                <a:gd name="connsiteX102" fmla="*/ 1253331 w 2160157"/>
                <a:gd name="connsiteY102" fmla="*/ 1829474 h 2160285"/>
                <a:gd name="connsiteX103" fmla="*/ 1253331 w 2160157"/>
                <a:gd name="connsiteY103" fmla="*/ 1839028 h 2160285"/>
                <a:gd name="connsiteX104" fmla="*/ 1305985 w 2160157"/>
                <a:gd name="connsiteY104" fmla="*/ 2077855 h 2160285"/>
                <a:gd name="connsiteX105" fmla="*/ 1310772 w 2160157"/>
                <a:gd name="connsiteY105" fmla="*/ 2087408 h 2160285"/>
                <a:gd name="connsiteX106" fmla="*/ 1320345 w 2160157"/>
                <a:gd name="connsiteY106" fmla="*/ 2087408 h 2160285"/>
                <a:gd name="connsiteX107" fmla="*/ 1478308 w 2160157"/>
                <a:gd name="connsiteY107" fmla="*/ 2039643 h 2160285"/>
                <a:gd name="connsiteX108" fmla="*/ 1483094 w 2160157"/>
                <a:gd name="connsiteY108" fmla="*/ 2030090 h 2160285"/>
                <a:gd name="connsiteX109" fmla="*/ 1483094 w 2160157"/>
                <a:gd name="connsiteY109" fmla="*/ 2025313 h 2160285"/>
                <a:gd name="connsiteX110" fmla="*/ 1468734 w 2160157"/>
                <a:gd name="connsiteY110" fmla="*/ 1987101 h 2160285"/>
                <a:gd name="connsiteX111" fmla="*/ 1463947 w 2160157"/>
                <a:gd name="connsiteY111" fmla="*/ 1982324 h 2160285"/>
                <a:gd name="connsiteX112" fmla="*/ 1454374 w 2160157"/>
                <a:gd name="connsiteY112" fmla="*/ 1982324 h 2160285"/>
                <a:gd name="connsiteX113" fmla="*/ 1416080 w 2160157"/>
                <a:gd name="connsiteY113" fmla="*/ 1991877 h 2160285"/>
                <a:gd name="connsiteX114" fmla="*/ 1344279 w 2160157"/>
                <a:gd name="connsiteY114" fmla="*/ 1958441 h 2160285"/>
                <a:gd name="connsiteX115" fmla="*/ 1334705 w 2160157"/>
                <a:gd name="connsiteY115" fmla="*/ 1925005 h 2160285"/>
                <a:gd name="connsiteX116" fmla="*/ 1368213 w 2160157"/>
                <a:gd name="connsiteY116" fmla="*/ 1858134 h 2160285"/>
                <a:gd name="connsiteX117" fmla="*/ 1425654 w 2160157"/>
                <a:gd name="connsiteY117" fmla="*/ 1834251 h 2160285"/>
                <a:gd name="connsiteX118" fmla="*/ 1454374 w 2160157"/>
                <a:gd name="connsiteY118" fmla="*/ 1843804 h 2160285"/>
                <a:gd name="connsiteX119" fmla="*/ 1444801 w 2160157"/>
                <a:gd name="connsiteY119" fmla="*/ 1872463 h 2160285"/>
                <a:gd name="connsiteX120" fmla="*/ 1382573 w 2160157"/>
                <a:gd name="connsiteY120" fmla="*/ 1896346 h 2160285"/>
                <a:gd name="connsiteX121" fmla="*/ 1377786 w 2160157"/>
                <a:gd name="connsiteY121" fmla="*/ 1905899 h 2160285"/>
                <a:gd name="connsiteX122" fmla="*/ 1377786 w 2160157"/>
                <a:gd name="connsiteY122" fmla="*/ 1910676 h 2160285"/>
                <a:gd name="connsiteX123" fmla="*/ 1387360 w 2160157"/>
                <a:gd name="connsiteY123" fmla="*/ 1948888 h 2160285"/>
                <a:gd name="connsiteX124" fmla="*/ 1392146 w 2160157"/>
                <a:gd name="connsiteY124" fmla="*/ 1953665 h 2160285"/>
                <a:gd name="connsiteX125" fmla="*/ 1401720 w 2160157"/>
                <a:gd name="connsiteY125" fmla="*/ 1953665 h 2160285"/>
                <a:gd name="connsiteX126" fmla="*/ 1435227 w 2160157"/>
                <a:gd name="connsiteY126" fmla="*/ 1939335 h 2160285"/>
                <a:gd name="connsiteX127" fmla="*/ 1511815 w 2160157"/>
                <a:gd name="connsiteY127" fmla="*/ 1963218 h 2160285"/>
                <a:gd name="connsiteX128" fmla="*/ 1530962 w 2160157"/>
                <a:gd name="connsiteY128" fmla="*/ 2001430 h 2160285"/>
                <a:gd name="connsiteX129" fmla="*/ 1492668 w 2160157"/>
                <a:gd name="connsiteY129" fmla="*/ 2077855 h 2160285"/>
                <a:gd name="connsiteX130" fmla="*/ 1334705 w 2160157"/>
                <a:gd name="connsiteY130" fmla="*/ 2130397 h 2160285"/>
                <a:gd name="connsiteX131" fmla="*/ 1258118 w 2160157"/>
                <a:gd name="connsiteY131" fmla="*/ 2087408 h 2160285"/>
                <a:gd name="connsiteX132" fmla="*/ 1215037 w 2160157"/>
                <a:gd name="connsiteY132" fmla="*/ 1843804 h 2160285"/>
                <a:gd name="connsiteX133" fmla="*/ 1248544 w 2160157"/>
                <a:gd name="connsiteY133" fmla="*/ 1781709 h 2160285"/>
                <a:gd name="connsiteX134" fmla="*/ 1569256 w 2160157"/>
                <a:gd name="connsiteY134" fmla="*/ 1614530 h 2160285"/>
                <a:gd name="connsiteX135" fmla="*/ 1600968 w 2160157"/>
                <a:gd name="connsiteY135" fmla="*/ 1606768 h 2160285"/>
                <a:gd name="connsiteX136" fmla="*/ 386535 w 2160157"/>
                <a:gd name="connsiteY136" fmla="*/ 1345031 h 2160285"/>
                <a:gd name="connsiteX137" fmla="*/ 412945 w 2160157"/>
                <a:gd name="connsiteY137" fmla="*/ 1365324 h 2160285"/>
                <a:gd name="connsiteX138" fmla="*/ 633831 w 2160157"/>
                <a:gd name="connsiteY138" fmla="*/ 1651812 h 2160285"/>
                <a:gd name="connsiteX139" fmla="*/ 638633 w 2160157"/>
                <a:gd name="connsiteY139" fmla="*/ 1723434 h 2160285"/>
                <a:gd name="connsiteX140" fmla="*/ 499378 w 2160157"/>
                <a:gd name="connsiteY140" fmla="*/ 1923976 h 2160285"/>
                <a:gd name="connsiteX141" fmla="*/ 412945 w 2160157"/>
                <a:gd name="connsiteY141" fmla="*/ 1928751 h 2160285"/>
                <a:gd name="connsiteX142" fmla="*/ 288096 w 2160157"/>
                <a:gd name="connsiteY142" fmla="*/ 1818931 h 2160285"/>
                <a:gd name="connsiteX143" fmla="*/ 288096 w 2160157"/>
                <a:gd name="connsiteY143" fmla="*/ 1732984 h 2160285"/>
                <a:gd name="connsiteX144" fmla="*/ 316908 w 2160157"/>
                <a:gd name="connsiteY144" fmla="*/ 1709110 h 2160285"/>
                <a:gd name="connsiteX145" fmla="*/ 398539 w 2160157"/>
                <a:gd name="connsiteY145" fmla="*/ 1713885 h 2160285"/>
                <a:gd name="connsiteX146" fmla="*/ 422549 w 2160157"/>
                <a:gd name="connsiteY146" fmla="*/ 1742534 h 2160285"/>
                <a:gd name="connsiteX147" fmla="*/ 432152 w 2160157"/>
                <a:gd name="connsiteY147" fmla="*/ 1747308 h 2160285"/>
                <a:gd name="connsiteX148" fmla="*/ 441756 w 2160157"/>
                <a:gd name="connsiteY148" fmla="*/ 1742534 h 2160285"/>
                <a:gd name="connsiteX149" fmla="*/ 465765 w 2160157"/>
                <a:gd name="connsiteY149" fmla="*/ 1713885 h 2160285"/>
                <a:gd name="connsiteX150" fmla="*/ 465765 w 2160157"/>
                <a:gd name="connsiteY150" fmla="*/ 1709110 h 2160285"/>
                <a:gd name="connsiteX151" fmla="*/ 465765 w 2160157"/>
                <a:gd name="connsiteY151" fmla="*/ 1699560 h 2160285"/>
                <a:gd name="connsiteX152" fmla="*/ 417747 w 2160157"/>
                <a:gd name="connsiteY152" fmla="*/ 1651812 h 2160285"/>
                <a:gd name="connsiteX153" fmla="*/ 422549 w 2160157"/>
                <a:gd name="connsiteY153" fmla="*/ 1623163 h 2160285"/>
                <a:gd name="connsiteX154" fmla="*/ 451360 w 2160157"/>
                <a:gd name="connsiteY154" fmla="*/ 1623163 h 2160285"/>
                <a:gd name="connsiteX155" fmla="*/ 494576 w 2160157"/>
                <a:gd name="connsiteY155" fmla="*/ 1670911 h 2160285"/>
                <a:gd name="connsiteX156" fmla="*/ 494576 w 2160157"/>
                <a:gd name="connsiteY156" fmla="*/ 1742534 h 2160285"/>
                <a:gd name="connsiteX157" fmla="*/ 470567 w 2160157"/>
                <a:gd name="connsiteY157" fmla="*/ 1771183 h 2160285"/>
                <a:gd name="connsiteX158" fmla="*/ 393737 w 2160157"/>
                <a:gd name="connsiteY158" fmla="*/ 1771183 h 2160285"/>
                <a:gd name="connsiteX159" fmla="*/ 364926 w 2160157"/>
                <a:gd name="connsiteY159" fmla="*/ 1742534 h 2160285"/>
                <a:gd name="connsiteX160" fmla="*/ 360124 w 2160157"/>
                <a:gd name="connsiteY160" fmla="*/ 1742534 h 2160285"/>
                <a:gd name="connsiteX161" fmla="*/ 350521 w 2160157"/>
                <a:gd name="connsiteY161" fmla="*/ 1742534 h 2160285"/>
                <a:gd name="connsiteX162" fmla="*/ 321709 w 2160157"/>
                <a:gd name="connsiteY162" fmla="*/ 1771183 h 2160285"/>
                <a:gd name="connsiteX163" fmla="*/ 316908 w 2160157"/>
                <a:gd name="connsiteY163" fmla="*/ 1780732 h 2160285"/>
                <a:gd name="connsiteX164" fmla="*/ 321709 w 2160157"/>
                <a:gd name="connsiteY164" fmla="*/ 1785507 h 2160285"/>
                <a:gd name="connsiteX165" fmla="*/ 441756 w 2160157"/>
                <a:gd name="connsiteY165" fmla="*/ 1895327 h 2160285"/>
                <a:gd name="connsiteX166" fmla="*/ 451360 w 2160157"/>
                <a:gd name="connsiteY166" fmla="*/ 1900102 h 2160285"/>
                <a:gd name="connsiteX167" fmla="*/ 456162 w 2160157"/>
                <a:gd name="connsiteY167" fmla="*/ 1895327 h 2160285"/>
                <a:gd name="connsiteX168" fmla="*/ 609821 w 2160157"/>
                <a:gd name="connsiteY168" fmla="*/ 1699560 h 2160285"/>
                <a:gd name="connsiteX169" fmla="*/ 609821 w 2160157"/>
                <a:gd name="connsiteY169" fmla="*/ 1690011 h 2160285"/>
                <a:gd name="connsiteX170" fmla="*/ 609821 w 2160157"/>
                <a:gd name="connsiteY170" fmla="*/ 1685236 h 2160285"/>
                <a:gd name="connsiteX171" fmla="*/ 374530 w 2160157"/>
                <a:gd name="connsiteY171" fmla="*/ 1384423 h 2160285"/>
                <a:gd name="connsiteX172" fmla="*/ 364926 w 2160157"/>
                <a:gd name="connsiteY172" fmla="*/ 1379648 h 2160285"/>
                <a:gd name="connsiteX173" fmla="*/ 360124 w 2160157"/>
                <a:gd name="connsiteY173" fmla="*/ 1379648 h 2160285"/>
                <a:gd name="connsiteX174" fmla="*/ 129635 w 2160157"/>
                <a:gd name="connsiteY174" fmla="*/ 1475144 h 2160285"/>
                <a:gd name="connsiteX175" fmla="*/ 124833 w 2160157"/>
                <a:gd name="connsiteY175" fmla="*/ 1479919 h 2160285"/>
                <a:gd name="connsiteX176" fmla="*/ 124833 w 2160157"/>
                <a:gd name="connsiteY176" fmla="*/ 1489469 h 2160285"/>
                <a:gd name="connsiteX177" fmla="*/ 201663 w 2160157"/>
                <a:gd name="connsiteY177" fmla="*/ 1632713 h 2160285"/>
                <a:gd name="connsiteX178" fmla="*/ 211267 w 2160157"/>
                <a:gd name="connsiteY178" fmla="*/ 1642262 h 2160285"/>
                <a:gd name="connsiteX179" fmla="*/ 216069 w 2160157"/>
                <a:gd name="connsiteY179" fmla="*/ 1637488 h 2160285"/>
                <a:gd name="connsiteX180" fmla="*/ 249682 w 2160157"/>
                <a:gd name="connsiteY180" fmla="*/ 1618388 h 2160285"/>
                <a:gd name="connsiteX181" fmla="*/ 254483 w 2160157"/>
                <a:gd name="connsiteY181" fmla="*/ 1608839 h 2160285"/>
                <a:gd name="connsiteX182" fmla="*/ 254483 w 2160157"/>
                <a:gd name="connsiteY182" fmla="*/ 1599289 h 2160285"/>
                <a:gd name="connsiteX183" fmla="*/ 235276 w 2160157"/>
                <a:gd name="connsiteY183" fmla="*/ 1565866 h 2160285"/>
                <a:gd name="connsiteX184" fmla="*/ 254483 w 2160157"/>
                <a:gd name="connsiteY184" fmla="*/ 1494243 h 2160285"/>
                <a:gd name="connsiteX185" fmla="*/ 288096 w 2160157"/>
                <a:gd name="connsiteY185" fmla="*/ 1475144 h 2160285"/>
                <a:gd name="connsiteX186" fmla="*/ 360124 w 2160157"/>
                <a:gd name="connsiteY186" fmla="*/ 1494243 h 2160285"/>
                <a:gd name="connsiteX187" fmla="*/ 393737 w 2160157"/>
                <a:gd name="connsiteY187" fmla="*/ 1551541 h 2160285"/>
                <a:gd name="connsiteX188" fmla="*/ 388935 w 2160157"/>
                <a:gd name="connsiteY188" fmla="*/ 1580190 h 2160285"/>
                <a:gd name="connsiteX189" fmla="*/ 360124 w 2160157"/>
                <a:gd name="connsiteY189" fmla="*/ 1575415 h 2160285"/>
                <a:gd name="connsiteX190" fmla="*/ 321709 w 2160157"/>
                <a:gd name="connsiteY190" fmla="*/ 1518118 h 2160285"/>
                <a:gd name="connsiteX191" fmla="*/ 316908 w 2160157"/>
                <a:gd name="connsiteY191" fmla="*/ 1513343 h 2160285"/>
                <a:gd name="connsiteX192" fmla="*/ 307304 w 2160157"/>
                <a:gd name="connsiteY192" fmla="*/ 1513343 h 2160285"/>
                <a:gd name="connsiteX193" fmla="*/ 273691 w 2160157"/>
                <a:gd name="connsiteY193" fmla="*/ 1532442 h 2160285"/>
                <a:gd name="connsiteX194" fmla="*/ 268889 w 2160157"/>
                <a:gd name="connsiteY194" fmla="*/ 1537217 h 2160285"/>
                <a:gd name="connsiteX195" fmla="*/ 273691 w 2160157"/>
                <a:gd name="connsiteY195" fmla="*/ 1546766 h 2160285"/>
                <a:gd name="connsiteX196" fmla="*/ 292898 w 2160157"/>
                <a:gd name="connsiteY196" fmla="*/ 1580190 h 2160285"/>
                <a:gd name="connsiteX197" fmla="*/ 278493 w 2160157"/>
                <a:gd name="connsiteY197" fmla="*/ 1656587 h 2160285"/>
                <a:gd name="connsiteX198" fmla="*/ 244880 w 2160157"/>
                <a:gd name="connsiteY198" fmla="*/ 1680461 h 2160285"/>
                <a:gd name="connsiteX199" fmla="*/ 163248 w 2160157"/>
                <a:gd name="connsiteY199" fmla="*/ 1656587 h 2160285"/>
                <a:gd name="connsiteX200" fmla="*/ 86418 w 2160157"/>
                <a:gd name="connsiteY200" fmla="*/ 1508568 h 2160285"/>
                <a:gd name="connsiteX201" fmla="*/ 110428 w 2160157"/>
                <a:gd name="connsiteY201" fmla="*/ 1427396 h 2160285"/>
                <a:gd name="connsiteX202" fmla="*/ 345719 w 2160157"/>
                <a:gd name="connsiteY202" fmla="*/ 1346224 h 2160285"/>
                <a:gd name="connsiteX203" fmla="*/ 386535 w 2160157"/>
                <a:gd name="connsiteY203" fmla="*/ 1345031 h 2160285"/>
                <a:gd name="connsiteX204" fmla="*/ 1857651 w 2160157"/>
                <a:gd name="connsiteY204" fmla="*/ 1141425 h 2160285"/>
                <a:gd name="connsiteX205" fmla="*/ 2106858 w 2160157"/>
                <a:gd name="connsiteY205" fmla="*/ 1160523 h 2160285"/>
                <a:gd name="connsiteX206" fmla="*/ 2154783 w 2160157"/>
                <a:gd name="connsiteY206" fmla="*/ 1227369 h 2160285"/>
                <a:gd name="connsiteX207" fmla="*/ 2116443 w 2160157"/>
                <a:gd name="connsiteY207" fmla="*/ 1394484 h 2160285"/>
                <a:gd name="connsiteX208" fmla="*/ 2044556 w 2160157"/>
                <a:gd name="connsiteY208" fmla="*/ 1432682 h 2160285"/>
                <a:gd name="connsiteX209" fmla="*/ 2006217 w 2160157"/>
                <a:gd name="connsiteY209" fmla="*/ 1423133 h 2160285"/>
                <a:gd name="connsiteX210" fmla="*/ 1972670 w 2160157"/>
                <a:gd name="connsiteY210" fmla="*/ 1351512 h 2160285"/>
                <a:gd name="connsiteX211" fmla="*/ 1982254 w 2160157"/>
                <a:gd name="connsiteY211" fmla="*/ 1313314 h 2160285"/>
                <a:gd name="connsiteX212" fmla="*/ 1982254 w 2160157"/>
                <a:gd name="connsiteY212" fmla="*/ 1303765 h 2160285"/>
                <a:gd name="connsiteX213" fmla="*/ 1977462 w 2160157"/>
                <a:gd name="connsiteY213" fmla="*/ 1298990 h 2160285"/>
                <a:gd name="connsiteX214" fmla="*/ 1943915 w 2160157"/>
                <a:gd name="connsiteY214" fmla="*/ 1289441 h 2160285"/>
                <a:gd name="connsiteX215" fmla="*/ 1934330 w 2160157"/>
                <a:gd name="connsiteY215" fmla="*/ 1294215 h 2160285"/>
                <a:gd name="connsiteX216" fmla="*/ 1929537 w 2160157"/>
                <a:gd name="connsiteY216" fmla="*/ 1298990 h 2160285"/>
                <a:gd name="connsiteX217" fmla="*/ 1910368 w 2160157"/>
                <a:gd name="connsiteY217" fmla="*/ 1361061 h 2160285"/>
                <a:gd name="connsiteX218" fmla="*/ 1881613 w 2160157"/>
                <a:gd name="connsiteY218" fmla="*/ 1375386 h 2160285"/>
                <a:gd name="connsiteX219" fmla="*/ 1867236 w 2160157"/>
                <a:gd name="connsiteY219" fmla="*/ 1346737 h 2160285"/>
                <a:gd name="connsiteX220" fmla="*/ 1886405 w 2160157"/>
                <a:gd name="connsiteY220" fmla="*/ 1289441 h 2160285"/>
                <a:gd name="connsiteX221" fmla="*/ 1953500 w 2160157"/>
                <a:gd name="connsiteY221" fmla="*/ 1251243 h 2160285"/>
                <a:gd name="connsiteX222" fmla="*/ 1987047 w 2160157"/>
                <a:gd name="connsiteY222" fmla="*/ 1256018 h 2160285"/>
                <a:gd name="connsiteX223" fmla="*/ 2025387 w 2160157"/>
                <a:gd name="connsiteY223" fmla="*/ 1322864 h 2160285"/>
                <a:gd name="connsiteX224" fmla="*/ 2015802 w 2160157"/>
                <a:gd name="connsiteY224" fmla="*/ 1361061 h 2160285"/>
                <a:gd name="connsiteX225" fmla="*/ 2015802 w 2160157"/>
                <a:gd name="connsiteY225" fmla="*/ 1370611 h 2160285"/>
                <a:gd name="connsiteX226" fmla="*/ 2025387 w 2160157"/>
                <a:gd name="connsiteY226" fmla="*/ 1375386 h 2160285"/>
                <a:gd name="connsiteX227" fmla="*/ 2063726 w 2160157"/>
                <a:gd name="connsiteY227" fmla="*/ 1389710 h 2160285"/>
                <a:gd name="connsiteX228" fmla="*/ 2073311 w 2160157"/>
                <a:gd name="connsiteY228" fmla="*/ 1389710 h 2160285"/>
                <a:gd name="connsiteX229" fmla="*/ 2078104 w 2160157"/>
                <a:gd name="connsiteY229" fmla="*/ 1380160 h 2160285"/>
                <a:gd name="connsiteX230" fmla="*/ 2111651 w 2160157"/>
                <a:gd name="connsiteY230" fmla="*/ 1222595 h 2160285"/>
                <a:gd name="connsiteX231" fmla="*/ 2106858 w 2160157"/>
                <a:gd name="connsiteY231" fmla="*/ 1213045 h 2160285"/>
                <a:gd name="connsiteX232" fmla="*/ 2102066 w 2160157"/>
                <a:gd name="connsiteY232" fmla="*/ 1208271 h 2160285"/>
                <a:gd name="connsiteX233" fmla="*/ 1857651 w 2160157"/>
                <a:gd name="connsiteY233" fmla="*/ 1174848 h 2160285"/>
                <a:gd name="connsiteX234" fmla="*/ 1848066 w 2160157"/>
                <a:gd name="connsiteY234" fmla="*/ 1179622 h 2160285"/>
                <a:gd name="connsiteX235" fmla="*/ 1843273 w 2160157"/>
                <a:gd name="connsiteY235" fmla="*/ 1184397 h 2160285"/>
                <a:gd name="connsiteX236" fmla="*/ 1699500 w 2160157"/>
                <a:gd name="connsiteY236" fmla="*/ 1537726 h 2160285"/>
                <a:gd name="connsiteX237" fmla="*/ 1699500 w 2160157"/>
                <a:gd name="connsiteY237" fmla="*/ 1542501 h 2160285"/>
                <a:gd name="connsiteX238" fmla="*/ 1704292 w 2160157"/>
                <a:gd name="connsiteY238" fmla="*/ 1552050 h 2160285"/>
                <a:gd name="connsiteX239" fmla="*/ 1900783 w 2160157"/>
                <a:gd name="connsiteY239" fmla="*/ 1700066 h 2160285"/>
                <a:gd name="connsiteX240" fmla="*/ 1910368 w 2160157"/>
                <a:gd name="connsiteY240" fmla="*/ 1700066 h 2160285"/>
                <a:gd name="connsiteX241" fmla="*/ 1915160 w 2160157"/>
                <a:gd name="connsiteY241" fmla="*/ 1695292 h 2160285"/>
                <a:gd name="connsiteX242" fmla="*/ 2001424 w 2160157"/>
                <a:gd name="connsiteY242" fmla="*/ 1561600 h 2160285"/>
                <a:gd name="connsiteX243" fmla="*/ 2006217 w 2160157"/>
                <a:gd name="connsiteY243" fmla="*/ 1552050 h 2160285"/>
                <a:gd name="connsiteX244" fmla="*/ 1996632 w 2160157"/>
                <a:gd name="connsiteY244" fmla="*/ 1542501 h 2160285"/>
                <a:gd name="connsiteX245" fmla="*/ 1963085 w 2160157"/>
                <a:gd name="connsiteY245" fmla="*/ 1523402 h 2160285"/>
                <a:gd name="connsiteX246" fmla="*/ 1953500 w 2160157"/>
                <a:gd name="connsiteY246" fmla="*/ 1523402 h 2160285"/>
                <a:gd name="connsiteX247" fmla="*/ 1948707 w 2160157"/>
                <a:gd name="connsiteY247" fmla="*/ 1528177 h 2160285"/>
                <a:gd name="connsiteX248" fmla="*/ 1929537 w 2160157"/>
                <a:gd name="connsiteY248" fmla="*/ 1561600 h 2160285"/>
                <a:gd name="connsiteX249" fmla="*/ 1852858 w 2160157"/>
                <a:gd name="connsiteY249" fmla="*/ 1585473 h 2160285"/>
                <a:gd name="connsiteX250" fmla="*/ 1824104 w 2160157"/>
                <a:gd name="connsiteY250" fmla="*/ 1566374 h 2160285"/>
                <a:gd name="connsiteX251" fmla="*/ 1804934 w 2160157"/>
                <a:gd name="connsiteY251" fmla="*/ 1489979 h 2160285"/>
                <a:gd name="connsiteX252" fmla="*/ 1833688 w 2160157"/>
                <a:gd name="connsiteY252" fmla="*/ 1432682 h 2160285"/>
                <a:gd name="connsiteX253" fmla="*/ 1862443 w 2160157"/>
                <a:gd name="connsiteY253" fmla="*/ 1423133 h 2160285"/>
                <a:gd name="connsiteX254" fmla="*/ 1872028 w 2160157"/>
                <a:gd name="connsiteY254" fmla="*/ 1451781 h 2160285"/>
                <a:gd name="connsiteX255" fmla="*/ 1838481 w 2160157"/>
                <a:gd name="connsiteY255" fmla="*/ 1513852 h 2160285"/>
                <a:gd name="connsiteX256" fmla="*/ 1838481 w 2160157"/>
                <a:gd name="connsiteY256" fmla="*/ 1523402 h 2160285"/>
                <a:gd name="connsiteX257" fmla="*/ 1843273 w 2160157"/>
                <a:gd name="connsiteY257" fmla="*/ 1528177 h 2160285"/>
                <a:gd name="connsiteX258" fmla="*/ 1876821 w 2160157"/>
                <a:gd name="connsiteY258" fmla="*/ 1547275 h 2160285"/>
                <a:gd name="connsiteX259" fmla="*/ 1881613 w 2160157"/>
                <a:gd name="connsiteY259" fmla="*/ 1547275 h 2160285"/>
                <a:gd name="connsiteX260" fmla="*/ 1891198 w 2160157"/>
                <a:gd name="connsiteY260" fmla="*/ 1542501 h 2160285"/>
                <a:gd name="connsiteX261" fmla="*/ 1910368 w 2160157"/>
                <a:gd name="connsiteY261" fmla="*/ 1509078 h 2160285"/>
                <a:gd name="connsiteX262" fmla="*/ 1982254 w 2160157"/>
                <a:gd name="connsiteY262" fmla="*/ 1480429 h 2160285"/>
                <a:gd name="connsiteX263" fmla="*/ 2020594 w 2160157"/>
                <a:gd name="connsiteY263" fmla="*/ 1499528 h 2160285"/>
                <a:gd name="connsiteX264" fmla="*/ 2039764 w 2160157"/>
                <a:gd name="connsiteY264" fmla="*/ 1580698 h 2160285"/>
                <a:gd name="connsiteX265" fmla="*/ 1948707 w 2160157"/>
                <a:gd name="connsiteY265" fmla="*/ 1723940 h 2160285"/>
                <a:gd name="connsiteX266" fmla="*/ 1867236 w 2160157"/>
                <a:gd name="connsiteY266" fmla="*/ 1738264 h 2160285"/>
                <a:gd name="connsiteX267" fmla="*/ 1680330 w 2160157"/>
                <a:gd name="connsiteY267" fmla="*/ 1580698 h 2160285"/>
                <a:gd name="connsiteX268" fmla="*/ 1665953 w 2160157"/>
                <a:gd name="connsiteY268" fmla="*/ 1509078 h 2160285"/>
                <a:gd name="connsiteX269" fmla="*/ 1800141 w 2160157"/>
                <a:gd name="connsiteY269" fmla="*/ 1179622 h 2160285"/>
                <a:gd name="connsiteX270" fmla="*/ 1857651 w 2160157"/>
                <a:gd name="connsiteY270" fmla="*/ 1141425 h 2160285"/>
                <a:gd name="connsiteX271" fmla="*/ 91012 w 2160157"/>
                <a:gd name="connsiteY271" fmla="*/ 727605 h 2160285"/>
                <a:gd name="connsiteX272" fmla="*/ 111042 w 2160157"/>
                <a:gd name="connsiteY272" fmla="*/ 730297 h 2160285"/>
                <a:gd name="connsiteX273" fmla="*/ 346302 w 2160157"/>
                <a:gd name="connsiteY273" fmla="*/ 811663 h 2160285"/>
                <a:gd name="connsiteX274" fmla="*/ 384712 w 2160157"/>
                <a:gd name="connsiteY274" fmla="*/ 873883 h 2160285"/>
                <a:gd name="connsiteX275" fmla="*/ 370308 w 2160157"/>
                <a:gd name="connsiteY275" fmla="*/ 1232848 h 2160285"/>
                <a:gd name="connsiteX276" fmla="*/ 327097 w 2160157"/>
                <a:gd name="connsiteY276" fmla="*/ 1290282 h 2160285"/>
                <a:gd name="connsiteX277" fmla="*/ 87036 w 2160157"/>
                <a:gd name="connsiteY277" fmla="*/ 1357289 h 2160285"/>
                <a:gd name="connsiteX278" fmla="*/ 19819 w 2160157"/>
                <a:gd name="connsiteY278" fmla="*/ 1309427 h 2160285"/>
                <a:gd name="connsiteX279" fmla="*/ 614 w 2160157"/>
                <a:gd name="connsiteY279" fmla="*/ 1141910 h 2160285"/>
                <a:gd name="connsiteX280" fmla="*/ 48626 w 2160157"/>
                <a:gd name="connsiteY280" fmla="*/ 1074903 h 2160285"/>
                <a:gd name="connsiteX281" fmla="*/ 91837 w 2160157"/>
                <a:gd name="connsiteY281" fmla="*/ 1074903 h 2160285"/>
                <a:gd name="connsiteX282" fmla="*/ 149452 w 2160157"/>
                <a:gd name="connsiteY282" fmla="*/ 1132338 h 2160285"/>
                <a:gd name="connsiteX283" fmla="*/ 149452 w 2160157"/>
                <a:gd name="connsiteY283" fmla="*/ 1170627 h 2160285"/>
                <a:gd name="connsiteX284" fmla="*/ 154253 w 2160157"/>
                <a:gd name="connsiteY284" fmla="*/ 1175413 h 2160285"/>
                <a:gd name="connsiteX285" fmla="*/ 163855 w 2160157"/>
                <a:gd name="connsiteY285" fmla="*/ 1180199 h 2160285"/>
                <a:gd name="connsiteX286" fmla="*/ 197464 w 2160157"/>
                <a:gd name="connsiteY286" fmla="*/ 1175413 h 2160285"/>
                <a:gd name="connsiteX287" fmla="*/ 207066 w 2160157"/>
                <a:gd name="connsiteY287" fmla="*/ 1170627 h 2160285"/>
                <a:gd name="connsiteX288" fmla="*/ 207066 w 2160157"/>
                <a:gd name="connsiteY288" fmla="*/ 1161055 h 2160285"/>
                <a:gd name="connsiteX289" fmla="*/ 202265 w 2160157"/>
                <a:gd name="connsiteY289" fmla="*/ 1098834 h 2160285"/>
                <a:gd name="connsiteX290" fmla="*/ 226271 w 2160157"/>
                <a:gd name="connsiteY290" fmla="*/ 1074903 h 2160285"/>
                <a:gd name="connsiteX291" fmla="*/ 245476 w 2160157"/>
                <a:gd name="connsiteY291" fmla="*/ 1094048 h 2160285"/>
                <a:gd name="connsiteX292" fmla="*/ 250277 w 2160157"/>
                <a:gd name="connsiteY292" fmla="*/ 1161055 h 2160285"/>
                <a:gd name="connsiteX293" fmla="*/ 202265 w 2160157"/>
                <a:gd name="connsiteY293" fmla="*/ 1218489 h 2160285"/>
                <a:gd name="connsiteX294" fmla="*/ 168657 w 2160157"/>
                <a:gd name="connsiteY294" fmla="*/ 1223275 h 2160285"/>
                <a:gd name="connsiteX295" fmla="*/ 106241 w 2160157"/>
                <a:gd name="connsiteY295" fmla="*/ 1170627 h 2160285"/>
                <a:gd name="connsiteX296" fmla="*/ 106241 w 2160157"/>
                <a:gd name="connsiteY296" fmla="*/ 1132338 h 2160285"/>
                <a:gd name="connsiteX297" fmla="*/ 101440 w 2160157"/>
                <a:gd name="connsiteY297" fmla="*/ 1127551 h 2160285"/>
                <a:gd name="connsiteX298" fmla="*/ 91837 w 2160157"/>
                <a:gd name="connsiteY298" fmla="*/ 1122765 h 2160285"/>
                <a:gd name="connsiteX299" fmla="*/ 53427 w 2160157"/>
                <a:gd name="connsiteY299" fmla="*/ 1122765 h 2160285"/>
                <a:gd name="connsiteX300" fmla="*/ 43825 w 2160157"/>
                <a:gd name="connsiteY300" fmla="*/ 1127551 h 2160285"/>
                <a:gd name="connsiteX301" fmla="*/ 43825 w 2160157"/>
                <a:gd name="connsiteY301" fmla="*/ 1137124 h 2160285"/>
                <a:gd name="connsiteX302" fmla="*/ 63030 w 2160157"/>
                <a:gd name="connsiteY302" fmla="*/ 1299854 h 2160285"/>
                <a:gd name="connsiteX303" fmla="*/ 67831 w 2160157"/>
                <a:gd name="connsiteY303" fmla="*/ 1304641 h 2160285"/>
                <a:gd name="connsiteX304" fmla="*/ 77433 w 2160157"/>
                <a:gd name="connsiteY304" fmla="*/ 1309427 h 2160285"/>
                <a:gd name="connsiteX305" fmla="*/ 317494 w 2160157"/>
                <a:gd name="connsiteY305" fmla="*/ 1251992 h 2160285"/>
                <a:gd name="connsiteX306" fmla="*/ 327097 w 2160157"/>
                <a:gd name="connsiteY306" fmla="*/ 1247206 h 2160285"/>
                <a:gd name="connsiteX307" fmla="*/ 327097 w 2160157"/>
                <a:gd name="connsiteY307" fmla="*/ 1242420 h 2160285"/>
                <a:gd name="connsiteX308" fmla="*/ 341501 w 2160157"/>
                <a:gd name="connsiteY308" fmla="*/ 859524 h 2160285"/>
                <a:gd name="connsiteX309" fmla="*/ 341501 w 2160157"/>
                <a:gd name="connsiteY309" fmla="*/ 854738 h 2160285"/>
                <a:gd name="connsiteX310" fmla="*/ 331898 w 2160157"/>
                <a:gd name="connsiteY310" fmla="*/ 849952 h 2160285"/>
                <a:gd name="connsiteX311" fmla="*/ 96638 w 2160157"/>
                <a:gd name="connsiteY311" fmla="*/ 773373 h 2160285"/>
                <a:gd name="connsiteX312" fmla="*/ 87036 w 2160157"/>
                <a:gd name="connsiteY312" fmla="*/ 778159 h 2160285"/>
                <a:gd name="connsiteX313" fmla="*/ 82235 w 2160157"/>
                <a:gd name="connsiteY313" fmla="*/ 782945 h 2160285"/>
                <a:gd name="connsiteX314" fmla="*/ 48626 w 2160157"/>
                <a:gd name="connsiteY314" fmla="*/ 945676 h 2160285"/>
                <a:gd name="connsiteX315" fmla="*/ 48626 w 2160157"/>
                <a:gd name="connsiteY315" fmla="*/ 955248 h 2160285"/>
                <a:gd name="connsiteX316" fmla="*/ 58229 w 2160157"/>
                <a:gd name="connsiteY316" fmla="*/ 955248 h 2160285"/>
                <a:gd name="connsiteX317" fmla="*/ 96638 w 2160157"/>
                <a:gd name="connsiteY317" fmla="*/ 960035 h 2160285"/>
                <a:gd name="connsiteX318" fmla="*/ 106241 w 2160157"/>
                <a:gd name="connsiteY318" fmla="*/ 960035 h 2160285"/>
                <a:gd name="connsiteX319" fmla="*/ 111042 w 2160157"/>
                <a:gd name="connsiteY319" fmla="*/ 950462 h 2160285"/>
                <a:gd name="connsiteX320" fmla="*/ 115843 w 2160157"/>
                <a:gd name="connsiteY320" fmla="*/ 912173 h 2160285"/>
                <a:gd name="connsiteX321" fmla="*/ 183060 w 2160157"/>
                <a:gd name="connsiteY321" fmla="*/ 869097 h 2160285"/>
                <a:gd name="connsiteX322" fmla="*/ 216669 w 2160157"/>
                <a:gd name="connsiteY322" fmla="*/ 878669 h 2160285"/>
                <a:gd name="connsiteX323" fmla="*/ 259880 w 2160157"/>
                <a:gd name="connsiteY323" fmla="*/ 936104 h 2160285"/>
                <a:gd name="connsiteX324" fmla="*/ 250277 w 2160157"/>
                <a:gd name="connsiteY324" fmla="*/ 1003110 h 2160285"/>
                <a:gd name="connsiteX325" fmla="*/ 226271 w 2160157"/>
                <a:gd name="connsiteY325" fmla="*/ 1022255 h 2160285"/>
                <a:gd name="connsiteX326" fmla="*/ 207066 w 2160157"/>
                <a:gd name="connsiteY326" fmla="*/ 998324 h 2160285"/>
                <a:gd name="connsiteX327" fmla="*/ 216669 w 2160157"/>
                <a:gd name="connsiteY327" fmla="*/ 931317 h 2160285"/>
                <a:gd name="connsiteX328" fmla="*/ 216669 w 2160157"/>
                <a:gd name="connsiteY328" fmla="*/ 921745 h 2160285"/>
                <a:gd name="connsiteX329" fmla="*/ 207066 w 2160157"/>
                <a:gd name="connsiteY329" fmla="*/ 916959 h 2160285"/>
                <a:gd name="connsiteX330" fmla="*/ 173458 w 2160157"/>
                <a:gd name="connsiteY330" fmla="*/ 912173 h 2160285"/>
                <a:gd name="connsiteX331" fmla="*/ 163855 w 2160157"/>
                <a:gd name="connsiteY331" fmla="*/ 912173 h 2160285"/>
                <a:gd name="connsiteX332" fmla="*/ 159054 w 2160157"/>
                <a:gd name="connsiteY332" fmla="*/ 921745 h 2160285"/>
                <a:gd name="connsiteX333" fmla="*/ 154253 w 2160157"/>
                <a:gd name="connsiteY333" fmla="*/ 955248 h 2160285"/>
                <a:gd name="connsiteX334" fmla="*/ 96638 w 2160157"/>
                <a:gd name="connsiteY334" fmla="*/ 1007897 h 2160285"/>
                <a:gd name="connsiteX335" fmla="*/ 53427 w 2160157"/>
                <a:gd name="connsiteY335" fmla="*/ 1007897 h 2160285"/>
                <a:gd name="connsiteX336" fmla="*/ 5415 w 2160157"/>
                <a:gd name="connsiteY336" fmla="*/ 936104 h 2160285"/>
                <a:gd name="connsiteX337" fmla="*/ 39024 w 2160157"/>
                <a:gd name="connsiteY337" fmla="*/ 773373 h 2160285"/>
                <a:gd name="connsiteX338" fmla="*/ 91012 w 2160157"/>
                <a:gd name="connsiteY338" fmla="*/ 727605 h 2160285"/>
                <a:gd name="connsiteX339" fmla="*/ 1935188 w 2160157"/>
                <a:gd name="connsiteY339" fmla="*/ 475624 h 2160285"/>
                <a:gd name="connsiteX340" fmla="*/ 1996539 w 2160157"/>
                <a:gd name="connsiteY340" fmla="*/ 506511 h 2160285"/>
                <a:gd name="connsiteX341" fmla="*/ 2078042 w 2160157"/>
                <a:gd name="connsiteY341" fmla="*/ 654533 h 2160285"/>
                <a:gd name="connsiteX342" fmla="*/ 2049276 w 2160157"/>
                <a:gd name="connsiteY342" fmla="*/ 735707 h 2160285"/>
                <a:gd name="connsiteX343" fmla="*/ 2010922 w 2160157"/>
                <a:gd name="connsiteY343" fmla="*/ 750031 h 2160285"/>
                <a:gd name="connsiteX344" fmla="*/ 1939008 w 2160157"/>
                <a:gd name="connsiteY344" fmla="*/ 711832 h 2160285"/>
                <a:gd name="connsiteX345" fmla="*/ 1924626 w 2160157"/>
                <a:gd name="connsiteY345" fmla="*/ 678408 h 2160285"/>
                <a:gd name="connsiteX346" fmla="*/ 1919831 w 2160157"/>
                <a:gd name="connsiteY346" fmla="*/ 673633 h 2160285"/>
                <a:gd name="connsiteX347" fmla="*/ 1910243 w 2160157"/>
                <a:gd name="connsiteY347" fmla="*/ 673633 h 2160285"/>
                <a:gd name="connsiteX348" fmla="*/ 1876683 w 2160157"/>
                <a:gd name="connsiteY348" fmla="*/ 692732 h 2160285"/>
                <a:gd name="connsiteX349" fmla="*/ 1871889 w 2160157"/>
                <a:gd name="connsiteY349" fmla="*/ 697507 h 2160285"/>
                <a:gd name="connsiteX350" fmla="*/ 1871889 w 2160157"/>
                <a:gd name="connsiteY350" fmla="*/ 707057 h 2160285"/>
                <a:gd name="connsiteX351" fmla="*/ 1895860 w 2160157"/>
                <a:gd name="connsiteY351" fmla="*/ 759581 h 2160285"/>
                <a:gd name="connsiteX352" fmla="*/ 1886272 w 2160157"/>
                <a:gd name="connsiteY352" fmla="*/ 793005 h 2160285"/>
                <a:gd name="connsiteX353" fmla="*/ 1857506 w 2160157"/>
                <a:gd name="connsiteY353" fmla="*/ 773906 h 2160285"/>
                <a:gd name="connsiteX354" fmla="*/ 1833535 w 2160157"/>
                <a:gd name="connsiteY354" fmla="*/ 726157 h 2160285"/>
                <a:gd name="connsiteX355" fmla="*/ 1857506 w 2160157"/>
                <a:gd name="connsiteY355" fmla="*/ 654533 h 2160285"/>
                <a:gd name="connsiteX356" fmla="*/ 1891066 w 2160157"/>
                <a:gd name="connsiteY356" fmla="*/ 635434 h 2160285"/>
                <a:gd name="connsiteX357" fmla="*/ 1962980 w 2160157"/>
                <a:gd name="connsiteY357" fmla="*/ 664083 h 2160285"/>
                <a:gd name="connsiteX358" fmla="*/ 1982157 w 2160157"/>
                <a:gd name="connsiteY358" fmla="*/ 697507 h 2160285"/>
                <a:gd name="connsiteX359" fmla="*/ 1986951 w 2160157"/>
                <a:gd name="connsiteY359" fmla="*/ 702282 h 2160285"/>
                <a:gd name="connsiteX360" fmla="*/ 1996539 w 2160157"/>
                <a:gd name="connsiteY360" fmla="*/ 702282 h 2160285"/>
                <a:gd name="connsiteX361" fmla="*/ 2030099 w 2160157"/>
                <a:gd name="connsiteY361" fmla="*/ 687958 h 2160285"/>
                <a:gd name="connsiteX362" fmla="*/ 2039688 w 2160157"/>
                <a:gd name="connsiteY362" fmla="*/ 683183 h 2160285"/>
                <a:gd name="connsiteX363" fmla="*/ 2039688 w 2160157"/>
                <a:gd name="connsiteY363" fmla="*/ 673633 h 2160285"/>
                <a:gd name="connsiteX364" fmla="*/ 1962980 w 2160157"/>
                <a:gd name="connsiteY364" fmla="*/ 530386 h 2160285"/>
                <a:gd name="connsiteX365" fmla="*/ 1953391 w 2160157"/>
                <a:gd name="connsiteY365" fmla="*/ 520836 h 2160285"/>
                <a:gd name="connsiteX366" fmla="*/ 1943803 w 2160157"/>
                <a:gd name="connsiteY366" fmla="*/ 525611 h 2160285"/>
                <a:gd name="connsiteX367" fmla="*/ 1737650 w 2160157"/>
                <a:gd name="connsiteY367" fmla="*/ 659308 h 2160285"/>
                <a:gd name="connsiteX368" fmla="*/ 1732856 w 2160157"/>
                <a:gd name="connsiteY368" fmla="*/ 664083 h 2160285"/>
                <a:gd name="connsiteX369" fmla="*/ 1732856 w 2160157"/>
                <a:gd name="connsiteY369" fmla="*/ 673633 h 2160285"/>
                <a:gd name="connsiteX370" fmla="*/ 1847918 w 2160157"/>
                <a:gd name="connsiteY370" fmla="*/ 1031751 h 2160285"/>
                <a:gd name="connsiteX371" fmla="*/ 1852712 w 2160157"/>
                <a:gd name="connsiteY371" fmla="*/ 1041301 h 2160285"/>
                <a:gd name="connsiteX372" fmla="*/ 1862300 w 2160157"/>
                <a:gd name="connsiteY372" fmla="*/ 1041301 h 2160285"/>
                <a:gd name="connsiteX373" fmla="*/ 2106807 w 2160157"/>
                <a:gd name="connsiteY373" fmla="*/ 1031751 h 2160285"/>
                <a:gd name="connsiteX374" fmla="*/ 2116396 w 2160157"/>
                <a:gd name="connsiteY374" fmla="*/ 1026976 h 2160285"/>
                <a:gd name="connsiteX375" fmla="*/ 2116396 w 2160157"/>
                <a:gd name="connsiteY375" fmla="*/ 1017426 h 2160285"/>
                <a:gd name="connsiteX376" fmla="*/ 2097219 w 2160157"/>
                <a:gd name="connsiteY376" fmla="*/ 855079 h 2160285"/>
                <a:gd name="connsiteX377" fmla="*/ 2092424 w 2160157"/>
                <a:gd name="connsiteY377" fmla="*/ 850304 h 2160285"/>
                <a:gd name="connsiteX378" fmla="*/ 2082836 w 2160157"/>
                <a:gd name="connsiteY378" fmla="*/ 845529 h 2160285"/>
                <a:gd name="connsiteX379" fmla="*/ 2044482 w 2160157"/>
                <a:gd name="connsiteY379" fmla="*/ 855079 h 2160285"/>
                <a:gd name="connsiteX380" fmla="*/ 2034893 w 2160157"/>
                <a:gd name="connsiteY380" fmla="*/ 859854 h 2160285"/>
                <a:gd name="connsiteX381" fmla="*/ 2034893 w 2160157"/>
                <a:gd name="connsiteY381" fmla="*/ 869404 h 2160285"/>
                <a:gd name="connsiteX382" fmla="*/ 2044482 w 2160157"/>
                <a:gd name="connsiteY382" fmla="*/ 907603 h 2160285"/>
                <a:gd name="connsiteX383" fmla="*/ 1996539 w 2160157"/>
                <a:gd name="connsiteY383" fmla="*/ 974452 h 2160285"/>
                <a:gd name="connsiteX384" fmla="*/ 1962980 w 2160157"/>
                <a:gd name="connsiteY384" fmla="*/ 974452 h 2160285"/>
                <a:gd name="connsiteX385" fmla="*/ 1900654 w 2160157"/>
                <a:gd name="connsiteY385" fmla="*/ 931478 h 2160285"/>
                <a:gd name="connsiteX386" fmla="*/ 1886272 w 2160157"/>
                <a:gd name="connsiteY386" fmla="*/ 869404 h 2160285"/>
                <a:gd name="connsiteX387" fmla="*/ 1900654 w 2160157"/>
                <a:gd name="connsiteY387" fmla="*/ 845529 h 2160285"/>
                <a:gd name="connsiteX388" fmla="*/ 1929420 w 2160157"/>
                <a:gd name="connsiteY388" fmla="*/ 859854 h 2160285"/>
                <a:gd name="connsiteX389" fmla="*/ 1943803 w 2160157"/>
                <a:gd name="connsiteY389" fmla="*/ 926703 h 2160285"/>
                <a:gd name="connsiteX390" fmla="*/ 1948597 w 2160157"/>
                <a:gd name="connsiteY390" fmla="*/ 931478 h 2160285"/>
                <a:gd name="connsiteX391" fmla="*/ 1953391 w 2160157"/>
                <a:gd name="connsiteY391" fmla="*/ 936253 h 2160285"/>
                <a:gd name="connsiteX392" fmla="*/ 1991745 w 2160157"/>
                <a:gd name="connsiteY392" fmla="*/ 926703 h 2160285"/>
                <a:gd name="connsiteX393" fmla="*/ 1996539 w 2160157"/>
                <a:gd name="connsiteY393" fmla="*/ 926703 h 2160285"/>
                <a:gd name="connsiteX394" fmla="*/ 2001334 w 2160157"/>
                <a:gd name="connsiteY394" fmla="*/ 917153 h 2160285"/>
                <a:gd name="connsiteX395" fmla="*/ 1991745 w 2160157"/>
                <a:gd name="connsiteY395" fmla="*/ 878954 h 2160285"/>
                <a:gd name="connsiteX396" fmla="*/ 2030099 w 2160157"/>
                <a:gd name="connsiteY396" fmla="*/ 812105 h 2160285"/>
                <a:gd name="connsiteX397" fmla="*/ 2068453 w 2160157"/>
                <a:gd name="connsiteY397" fmla="*/ 797780 h 2160285"/>
                <a:gd name="connsiteX398" fmla="*/ 2140367 w 2160157"/>
                <a:gd name="connsiteY398" fmla="*/ 845529 h 2160285"/>
                <a:gd name="connsiteX399" fmla="*/ 2159544 w 2160157"/>
                <a:gd name="connsiteY399" fmla="*/ 1017426 h 2160285"/>
                <a:gd name="connsiteX400" fmla="*/ 2111601 w 2160157"/>
                <a:gd name="connsiteY400" fmla="*/ 1079500 h 2160285"/>
                <a:gd name="connsiteX401" fmla="*/ 1862300 w 2160157"/>
                <a:gd name="connsiteY401" fmla="*/ 1079500 h 2160285"/>
                <a:gd name="connsiteX402" fmla="*/ 1804769 w 2160157"/>
                <a:gd name="connsiteY402" fmla="*/ 1036526 h 2160285"/>
                <a:gd name="connsiteX403" fmla="*/ 1694502 w 2160157"/>
                <a:gd name="connsiteY403" fmla="*/ 697507 h 2160285"/>
                <a:gd name="connsiteX404" fmla="*/ 1713679 w 2160157"/>
                <a:gd name="connsiteY404" fmla="*/ 625884 h 2160285"/>
                <a:gd name="connsiteX405" fmla="*/ 1915037 w 2160157"/>
                <a:gd name="connsiteY405" fmla="*/ 482637 h 2160285"/>
                <a:gd name="connsiteX406" fmla="*/ 1935188 w 2160157"/>
                <a:gd name="connsiteY406" fmla="*/ 475624 h 2160285"/>
                <a:gd name="connsiteX407" fmla="*/ 530203 w 2160157"/>
                <a:gd name="connsiteY407" fmla="*/ 171271 h 2160285"/>
                <a:gd name="connsiteX408" fmla="*/ 566208 w 2160157"/>
                <a:gd name="connsiteY408" fmla="*/ 192162 h 2160285"/>
                <a:gd name="connsiteX409" fmla="*/ 691023 w 2160157"/>
                <a:gd name="connsiteY409" fmla="*/ 407037 h 2160285"/>
                <a:gd name="connsiteX410" fmla="*/ 681422 w 2160157"/>
                <a:gd name="connsiteY410" fmla="*/ 478662 h 2160285"/>
                <a:gd name="connsiteX411" fmla="*/ 436591 w 2160157"/>
                <a:gd name="connsiteY411" fmla="*/ 741287 h 2160285"/>
                <a:gd name="connsiteX412" fmla="*/ 369383 w 2160157"/>
                <a:gd name="connsiteY412" fmla="*/ 760387 h 2160285"/>
                <a:gd name="connsiteX413" fmla="*/ 143755 w 2160157"/>
                <a:gd name="connsiteY413" fmla="*/ 655337 h 2160285"/>
                <a:gd name="connsiteX414" fmla="*/ 119752 w 2160157"/>
                <a:gd name="connsiteY414" fmla="*/ 574162 h 2160285"/>
                <a:gd name="connsiteX415" fmla="*/ 210963 w 2160157"/>
                <a:gd name="connsiteY415" fmla="*/ 435687 h 2160285"/>
                <a:gd name="connsiteX416" fmla="*/ 292573 w 2160157"/>
                <a:gd name="connsiteY416" fmla="*/ 416587 h 2160285"/>
                <a:gd name="connsiteX417" fmla="*/ 326177 w 2160157"/>
                <a:gd name="connsiteY417" fmla="*/ 445237 h 2160285"/>
                <a:gd name="connsiteX418" fmla="*/ 330978 w 2160157"/>
                <a:gd name="connsiteY418" fmla="*/ 521637 h 2160285"/>
                <a:gd name="connsiteX419" fmla="*/ 311776 w 2160157"/>
                <a:gd name="connsiteY419" fmla="*/ 555062 h 2160285"/>
                <a:gd name="connsiteX420" fmla="*/ 306975 w 2160157"/>
                <a:gd name="connsiteY420" fmla="*/ 559837 h 2160285"/>
                <a:gd name="connsiteX421" fmla="*/ 311776 w 2160157"/>
                <a:gd name="connsiteY421" fmla="*/ 569387 h 2160285"/>
                <a:gd name="connsiteX422" fmla="*/ 340579 w 2160157"/>
                <a:gd name="connsiteY422" fmla="*/ 588487 h 2160285"/>
                <a:gd name="connsiteX423" fmla="*/ 350180 w 2160157"/>
                <a:gd name="connsiteY423" fmla="*/ 588487 h 2160285"/>
                <a:gd name="connsiteX424" fmla="*/ 359782 w 2160157"/>
                <a:gd name="connsiteY424" fmla="*/ 583712 h 2160285"/>
                <a:gd name="connsiteX425" fmla="*/ 398186 w 2160157"/>
                <a:gd name="connsiteY425" fmla="*/ 531187 h 2160285"/>
                <a:gd name="connsiteX426" fmla="*/ 426990 w 2160157"/>
                <a:gd name="connsiteY426" fmla="*/ 531187 h 2160285"/>
                <a:gd name="connsiteX427" fmla="*/ 431791 w 2160157"/>
                <a:gd name="connsiteY427" fmla="*/ 559837 h 2160285"/>
                <a:gd name="connsiteX428" fmla="*/ 393386 w 2160157"/>
                <a:gd name="connsiteY428" fmla="*/ 612362 h 2160285"/>
                <a:gd name="connsiteX429" fmla="*/ 321377 w 2160157"/>
                <a:gd name="connsiteY429" fmla="*/ 626687 h 2160285"/>
                <a:gd name="connsiteX430" fmla="*/ 287773 w 2160157"/>
                <a:gd name="connsiteY430" fmla="*/ 607587 h 2160285"/>
                <a:gd name="connsiteX431" fmla="*/ 273371 w 2160157"/>
                <a:gd name="connsiteY431" fmla="*/ 526412 h 2160285"/>
                <a:gd name="connsiteX432" fmla="*/ 297374 w 2160157"/>
                <a:gd name="connsiteY432" fmla="*/ 497762 h 2160285"/>
                <a:gd name="connsiteX433" fmla="*/ 297374 w 2160157"/>
                <a:gd name="connsiteY433" fmla="*/ 488212 h 2160285"/>
                <a:gd name="connsiteX434" fmla="*/ 297374 w 2160157"/>
                <a:gd name="connsiteY434" fmla="*/ 483437 h 2160285"/>
                <a:gd name="connsiteX435" fmla="*/ 263770 w 2160157"/>
                <a:gd name="connsiteY435" fmla="*/ 454787 h 2160285"/>
                <a:gd name="connsiteX436" fmla="*/ 254168 w 2160157"/>
                <a:gd name="connsiteY436" fmla="*/ 454787 h 2160285"/>
                <a:gd name="connsiteX437" fmla="*/ 249368 w 2160157"/>
                <a:gd name="connsiteY437" fmla="*/ 459562 h 2160285"/>
                <a:gd name="connsiteX438" fmla="*/ 158156 w 2160157"/>
                <a:gd name="connsiteY438" fmla="*/ 598037 h 2160285"/>
                <a:gd name="connsiteX439" fmla="*/ 158156 w 2160157"/>
                <a:gd name="connsiteY439" fmla="*/ 607587 h 2160285"/>
                <a:gd name="connsiteX440" fmla="*/ 162957 w 2160157"/>
                <a:gd name="connsiteY440" fmla="*/ 612362 h 2160285"/>
                <a:gd name="connsiteX441" fmla="*/ 383785 w 2160157"/>
                <a:gd name="connsiteY441" fmla="*/ 726962 h 2160285"/>
                <a:gd name="connsiteX442" fmla="*/ 393386 w 2160157"/>
                <a:gd name="connsiteY442" fmla="*/ 726962 h 2160285"/>
                <a:gd name="connsiteX443" fmla="*/ 398186 w 2160157"/>
                <a:gd name="connsiteY443" fmla="*/ 722187 h 2160285"/>
                <a:gd name="connsiteX444" fmla="*/ 657419 w 2160157"/>
                <a:gd name="connsiteY444" fmla="*/ 440462 h 2160285"/>
                <a:gd name="connsiteX445" fmla="*/ 657419 w 2160157"/>
                <a:gd name="connsiteY445" fmla="*/ 435687 h 2160285"/>
                <a:gd name="connsiteX446" fmla="*/ 657419 w 2160157"/>
                <a:gd name="connsiteY446" fmla="*/ 426137 h 2160285"/>
                <a:gd name="connsiteX447" fmla="*/ 523002 w 2160157"/>
                <a:gd name="connsiteY447" fmla="*/ 220812 h 2160285"/>
                <a:gd name="connsiteX448" fmla="*/ 513401 w 2160157"/>
                <a:gd name="connsiteY448" fmla="*/ 216037 h 2160285"/>
                <a:gd name="connsiteX449" fmla="*/ 503800 w 2160157"/>
                <a:gd name="connsiteY449" fmla="*/ 216037 h 2160285"/>
                <a:gd name="connsiteX450" fmla="*/ 378984 w 2160157"/>
                <a:gd name="connsiteY450" fmla="*/ 316312 h 2160285"/>
                <a:gd name="connsiteX451" fmla="*/ 374183 w 2160157"/>
                <a:gd name="connsiteY451" fmla="*/ 325862 h 2160285"/>
                <a:gd name="connsiteX452" fmla="*/ 374183 w 2160157"/>
                <a:gd name="connsiteY452" fmla="*/ 335412 h 2160285"/>
                <a:gd name="connsiteX453" fmla="*/ 402987 w 2160157"/>
                <a:gd name="connsiteY453" fmla="*/ 364062 h 2160285"/>
                <a:gd name="connsiteX454" fmla="*/ 412588 w 2160157"/>
                <a:gd name="connsiteY454" fmla="*/ 364062 h 2160285"/>
                <a:gd name="connsiteX455" fmla="*/ 422189 w 2160157"/>
                <a:gd name="connsiteY455" fmla="*/ 364062 h 2160285"/>
                <a:gd name="connsiteX456" fmla="*/ 450993 w 2160157"/>
                <a:gd name="connsiteY456" fmla="*/ 335412 h 2160285"/>
                <a:gd name="connsiteX457" fmla="*/ 527803 w 2160157"/>
                <a:gd name="connsiteY457" fmla="*/ 344962 h 2160285"/>
                <a:gd name="connsiteX458" fmla="*/ 547005 w 2160157"/>
                <a:gd name="connsiteY458" fmla="*/ 373612 h 2160285"/>
                <a:gd name="connsiteX459" fmla="*/ 542204 w 2160157"/>
                <a:gd name="connsiteY459" fmla="*/ 445237 h 2160285"/>
                <a:gd name="connsiteX460" fmla="*/ 494198 w 2160157"/>
                <a:gd name="connsiteY460" fmla="*/ 492987 h 2160285"/>
                <a:gd name="connsiteX461" fmla="*/ 465395 w 2160157"/>
                <a:gd name="connsiteY461" fmla="*/ 488212 h 2160285"/>
                <a:gd name="connsiteX462" fmla="*/ 465395 w 2160157"/>
                <a:gd name="connsiteY462" fmla="*/ 459562 h 2160285"/>
                <a:gd name="connsiteX463" fmla="*/ 513401 w 2160157"/>
                <a:gd name="connsiteY463" fmla="*/ 411812 h 2160285"/>
                <a:gd name="connsiteX464" fmla="*/ 518201 w 2160157"/>
                <a:gd name="connsiteY464" fmla="*/ 407037 h 2160285"/>
                <a:gd name="connsiteX465" fmla="*/ 513401 w 2160157"/>
                <a:gd name="connsiteY465" fmla="*/ 397487 h 2160285"/>
                <a:gd name="connsiteX466" fmla="*/ 494198 w 2160157"/>
                <a:gd name="connsiteY466" fmla="*/ 368837 h 2160285"/>
                <a:gd name="connsiteX467" fmla="*/ 484597 w 2160157"/>
                <a:gd name="connsiteY467" fmla="*/ 368837 h 2160285"/>
                <a:gd name="connsiteX468" fmla="*/ 474996 w 2160157"/>
                <a:gd name="connsiteY468" fmla="*/ 368837 h 2160285"/>
                <a:gd name="connsiteX469" fmla="*/ 450993 w 2160157"/>
                <a:gd name="connsiteY469" fmla="*/ 392712 h 2160285"/>
                <a:gd name="connsiteX470" fmla="*/ 369383 w 2160157"/>
                <a:gd name="connsiteY470" fmla="*/ 397487 h 2160285"/>
                <a:gd name="connsiteX471" fmla="*/ 340579 w 2160157"/>
                <a:gd name="connsiteY471" fmla="*/ 368837 h 2160285"/>
                <a:gd name="connsiteX472" fmla="*/ 350180 w 2160157"/>
                <a:gd name="connsiteY472" fmla="*/ 282887 h 2160285"/>
                <a:gd name="connsiteX473" fmla="*/ 479797 w 2160157"/>
                <a:gd name="connsiteY473" fmla="*/ 182612 h 2160285"/>
                <a:gd name="connsiteX474" fmla="*/ 530203 w 2160157"/>
                <a:gd name="connsiteY474" fmla="*/ 171271 h 2160285"/>
                <a:gd name="connsiteX475" fmla="*/ 1386554 w 2160157"/>
                <a:gd name="connsiteY475" fmla="*/ 49578 h 2160285"/>
                <a:gd name="connsiteX476" fmla="*/ 1411374 w 2160157"/>
                <a:gd name="connsiteY476" fmla="*/ 52414 h 2160285"/>
                <a:gd name="connsiteX477" fmla="*/ 1569746 w 2160157"/>
                <a:gd name="connsiteY477" fmla="*/ 119279 h 2160285"/>
                <a:gd name="connsiteX478" fmla="*/ 1598541 w 2160157"/>
                <a:gd name="connsiteY478" fmla="*/ 195696 h 2160285"/>
                <a:gd name="connsiteX479" fmla="*/ 1579344 w 2160157"/>
                <a:gd name="connsiteY479" fmla="*/ 229129 h 2160285"/>
                <a:gd name="connsiteX480" fmla="*/ 1502558 w 2160157"/>
                <a:gd name="connsiteY480" fmla="*/ 248233 h 2160285"/>
                <a:gd name="connsiteX481" fmla="*/ 1468964 w 2160157"/>
                <a:gd name="connsiteY481" fmla="*/ 233905 h 2160285"/>
                <a:gd name="connsiteX482" fmla="*/ 1459366 w 2160157"/>
                <a:gd name="connsiteY482" fmla="*/ 233905 h 2160285"/>
                <a:gd name="connsiteX483" fmla="*/ 1454567 w 2160157"/>
                <a:gd name="connsiteY483" fmla="*/ 238681 h 2160285"/>
                <a:gd name="connsiteX484" fmla="*/ 1440169 w 2160157"/>
                <a:gd name="connsiteY484" fmla="*/ 272113 h 2160285"/>
                <a:gd name="connsiteX485" fmla="*/ 1440169 w 2160157"/>
                <a:gd name="connsiteY485" fmla="*/ 281665 h 2160285"/>
                <a:gd name="connsiteX486" fmla="*/ 1444968 w 2160157"/>
                <a:gd name="connsiteY486" fmla="*/ 286441 h 2160285"/>
                <a:gd name="connsiteX487" fmla="*/ 1502558 w 2160157"/>
                <a:gd name="connsiteY487" fmla="*/ 315098 h 2160285"/>
                <a:gd name="connsiteX488" fmla="*/ 1512156 w 2160157"/>
                <a:gd name="connsiteY488" fmla="*/ 343754 h 2160285"/>
                <a:gd name="connsiteX489" fmla="*/ 1483361 w 2160157"/>
                <a:gd name="connsiteY489" fmla="*/ 353306 h 2160285"/>
                <a:gd name="connsiteX490" fmla="*/ 1425772 w 2160157"/>
                <a:gd name="connsiteY490" fmla="*/ 324650 h 2160285"/>
                <a:gd name="connsiteX491" fmla="*/ 1401776 w 2160157"/>
                <a:gd name="connsiteY491" fmla="*/ 257785 h 2160285"/>
                <a:gd name="connsiteX492" fmla="*/ 1411374 w 2160157"/>
                <a:gd name="connsiteY492" fmla="*/ 224353 h 2160285"/>
                <a:gd name="connsiteX493" fmla="*/ 1488161 w 2160157"/>
                <a:gd name="connsiteY493" fmla="*/ 195696 h 2160285"/>
                <a:gd name="connsiteX494" fmla="*/ 1521755 w 2160157"/>
                <a:gd name="connsiteY494" fmla="*/ 210024 h 2160285"/>
                <a:gd name="connsiteX495" fmla="*/ 1531353 w 2160157"/>
                <a:gd name="connsiteY495" fmla="*/ 210024 h 2160285"/>
                <a:gd name="connsiteX496" fmla="*/ 1536152 w 2160157"/>
                <a:gd name="connsiteY496" fmla="*/ 205248 h 2160285"/>
                <a:gd name="connsiteX497" fmla="*/ 1555349 w 2160157"/>
                <a:gd name="connsiteY497" fmla="*/ 171816 h 2160285"/>
                <a:gd name="connsiteX498" fmla="*/ 1555349 w 2160157"/>
                <a:gd name="connsiteY498" fmla="*/ 162264 h 2160285"/>
                <a:gd name="connsiteX499" fmla="*/ 1550549 w 2160157"/>
                <a:gd name="connsiteY499" fmla="*/ 157488 h 2160285"/>
                <a:gd name="connsiteX500" fmla="*/ 1401776 w 2160157"/>
                <a:gd name="connsiteY500" fmla="*/ 95399 h 2160285"/>
                <a:gd name="connsiteX501" fmla="*/ 1392178 w 2160157"/>
                <a:gd name="connsiteY501" fmla="*/ 95399 h 2160285"/>
                <a:gd name="connsiteX502" fmla="*/ 1382580 w 2160157"/>
                <a:gd name="connsiteY502" fmla="*/ 100175 h 2160285"/>
                <a:gd name="connsiteX503" fmla="*/ 1310592 w 2160157"/>
                <a:gd name="connsiteY503" fmla="*/ 334202 h 2160285"/>
                <a:gd name="connsiteX504" fmla="*/ 1310592 w 2160157"/>
                <a:gd name="connsiteY504" fmla="*/ 343754 h 2160285"/>
                <a:gd name="connsiteX505" fmla="*/ 1315392 w 2160157"/>
                <a:gd name="connsiteY505" fmla="*/ 348530 h 2160285"/>
                <a:gd name="connsiteX506" fmla="*/ 1641733 w 2160157"/>
                <a:gd name="connsiteY506" fmla="*/ 553901 h 2160285"/>
                <a:gd name="connsiteX507" fmla="*/ 1646532 w 2160157"/>
                <a:gd name="connsiteY507" fmla="*/ 553901 h 2160285"/>
                <a:gd name="connsiteX508" fmla="*/ 1656130 w 2160157"/>
                <a:gd name="connsiteY508" fmla="*/ 553901 h 2160285"/>
                <a:gd name="connsiteX509" fmla="*/ 1838498 w 2160157"/>
                <a:gd name="connsiteY509" fmla="*/ 386739 h 2160285"/>
                <a:gd name="connsiteX510" fmla="*/ 1838498 w 2160157"/>
                <a:gd name="connsiteY510" fmla="*/ 377187 h 2160285"/>
                <a:gd name="connsiteX511" fmla="*/ 1833699 w 2160157"/>
                <a:gd name="connsiteY511" fmla="*/ 367635 h 2160285"/>
                <a:gd name="connsiteX512" fmla="*/ 1713720 w 2160157"/>
                <a:gd name="connsiteY512" fmla="*/ 257785 h 2160285"/>
                <a:gd name="connsiteX513" fmla="*/ 1704122 w 2160157"/>
                <a:gd name="connsiteY513" fmla="*/ 257785 h 2160285"/>
                <a:gd name="connsiteX514" fmla="*/ 1699323 w 2160157"/>
                <a:gd name="connsiteY514" fmla="*/ 262561 h 2160285"/>
                <a:gd name="connsiteX515" fmla="*/ 1675327 w 2160157"/>
                <a:gd name="connsiteY515" fmla="*/ 291217 h 2160285"/>
                <a:gd name="connsiteX516" fmla="*/ 1670528 w 2160157"/>
                <a:gd name="connsiteY516" fmla="*/ 300770 h 2160285"/>
                <a:gd name="connsiteX517" fmla="*/ 1675327 w 2160157"/>
                <a:gd name="connsiteY517" fmla="*/ 310322 h 2160285"/>
                <a:gd name="connsiteX518" fmla="*/ 1708921 w 2160157"/>
                <a:gd name="connsiteY518" fmla="*/ 334202 h 2160285"/>
                <a:gd name="connsiteX519" fmla="*/ 1713720 w 2160157"/>
                <a:gd name="connsiteY519" fmla="*/ 410619 h 2160285"/>
                <a:gd name="connsiteX520" fmla="*/ 1689724 w 2160157"/>
                <a:gd name="connsiteY520" fmla="*/ 434499 h 2160285"/>
                <a:gd name="connsiteX521" fmla="*/ 1612938 w 2160157"/>
                <a:gd name="connsiteY521" fmla="*/ 444052 h 2160285"/>
                <a:gd name="connsiteX522" fmla="*/ 1560148 w 2160157"/>
                <a:gd name="connsiteY522" fmla="*/ 401067 h 2160285"/>
                <a:gd name="connsiteX523" fmla="*/ 1560148 w 2160157"/>
                <a:gd name="connsiteY523" fmla="*/ 372411 h 2160285"/>
                <a:gd name="connsiteX524" fmla="*/ 1588943 w 2160157"/>
                <a:gd name="connsiteY524" fmla="*/ 367635 h 2160285"/>
                <a:gd name="connsiteX525" fmla="*/ 1641733 w 2160157"/>
                <a:gd name="connsiteY525" fmla="*/ 410619 h 2160285"/>
                <a:gd name="connsiteX526" fmla="*/ 1651331 w 2160157"/>
                <a:gd name="connsiteY526" fmla="*/ 410619 h 2160285"/>
                <a:gd name="connsiteX527" fmla="*/ 1656130 w 2160157"/>
                <a:gd name="connsiteY527" fmla="*/ 410619 h 2160285"/>
                <a:gd name="connsiteX528" fmla="*/ 1680126 w 2160157"/>
                <a:gd name="connsiteY528" fmla="*/ 381963 h 2160285"/>
                <a:gd name="connsiteX529" fmla="*/ 1684925 w 2160157"/>
                <a:gd name="connsiteY529" fmla="*/ 372411 h 2160285"/>
                <a:gd name="connsiteX530" fmla="*/ 1680126 w 2160157"/>
                <a:gd name="connsiteY530" fmla="*/ 362858 h 2160285"/>
                <a:gd name="connsiteX531" fmla="*/ 1651331 w 2160157"/>
                <a:gd name="connsiteY531" fmla="*/ 343754 h 2160285"/>
                <a:gd name="connsiteX532" fmla="*/ 1636934 w 2160157"/>
                <a:gd name="connsiteY532" fmla="*/ 262561 h 2160285"/>
                <a:gd name="connsiteX533" fmla="*/ 1656130 w 2160157"/>
                <a:gd name="connsiteY533" fmla="*/ 229129 h 2160285"/>
                <a:gd name="connsiteX534" fmla="*/ 1742515 w 2160157"/>
                <a:gd name="connsiteY534" fmla="*/ 224353 h 2160285"/>
                <a:gd name="connsiteX535" fmla="*/ 1867293 w 2160157"/>
                <a:gd name="connsiteY535" fmla="*/ 338978 h 2160285"/>
                <a:gd name="connsiteX536" fmla="*/ 1867293 w 2160157"/>
                <a:gd name="connsiteY536" fmla="*/ 420171 h 2160285"/>
                <a:gd name="connsiteX537" fmla="*/ 1680126 w 2160157"/>
                <a:gd name="connsiteY537" fmla="*/ 577782 h 2160285"/>
                <a:gd name="connsiteX538" fmla="*/ 1608139 w 2160157"/>
                <a:gd name="connsiteY538" fmla="*/ 582558 h 2160285"/>
                <a:gd name="connsiteX539" fmla="*/ 1300994 w 2160157"/>
                <a:gd name="connsiteY539" fmla="*/ 391515 h 2160285"/>
                <a:gd name="connsiteX540" fmla="*/ 1276999 w 2160157"/>
                <a:gd name="connsiteY540" fmla="*/ 324650 h 2160285"/>
                <a:gd name="connsiteX541" fmla="*/ 1334588 w 2160157"/>
                <a:gd name="connsiteY541" fmla="*/ 85847 h 2160285"/>
                <a:gd name="connsiteX542" fmla="*/ 1386554 w 2160157"/>
                <a:gd name="connsiteY542" fmla="*/ 49578 h 2160285"/>
                <a:gd name="connsiteX543" fmla="*/ 1032319 w 2160157"/>
                <a:gd name="connsiteY543" fmla="*/ 0 h 2160285"/>
                <a:gd name="connsiteX544" fmla="*/ 1205059 w 2160157"/>
                <a:gd name="connsiteY544" fmla="*/ 9561 h 2160285"/>
                <a:gd name="connsiteX545" fmla="*/ 1257840 w 2160157"/>
                <a:gd name="connsiteY545" fmla="*/ 71711 h 2160285"/>
                <a:gd name="connsiteX546" fmla="*/ 1214655 w 2160157"/>
                <a:gd name="connsiteY546" fmla="*/ 315529 h 2160285"/>
                <a:gd name="connsiteX547" fmla="*/ 1161874 w 2160157"/>
                <a:gd name="connsiteY547" fmla="*/ 363337 h 2160285"/>
                <a:gd name="connsiteX548" fmla="*/ 806799 w 2160157"/>
                <a:gd name="connsiteY548" fmla="*/ 411144 h 2160285"/>
                <a:gd name="connsiteX549" fmla="*/ 744421 w 2160157"/>
                <a:gd name="connsiteY549" fmla="*/ 377679 h 2160285"/>
                <a:gd name="connsiteX550" fmla="*/ 634060 w 2160157"/>
                <a:gd name="connsiteY550" fmla="*/ 157765 h 2160285"/>
                <a:gd name="connsiteX551" fmla="*/ 672446 w 2160157"/>
                <a:gd name="connsiteY551" fmla="*/ 81273 h 2160285"/>
                <a:gd name="connsiteX552" fmla="*/ 835589 w 2160157"/>
                <a:gd name="connsiteY552" fmla="*/ 28684 h 2160285"/>
                <a:gd name="connsiteX553" fmla="*/ 907563 w 2160157"/>
                <a:gd name="connsiteY553" fmla="*/ 71711 h 2160285"/>
                <a:gd name="connsiteX554" fmla="*/ 912362 w 2160157"/>
                <a:gd name="connsiteY554" fmla="*/ 109957 h 2160285"/>
                <a:gd name="connsiteX555" fmla="*/ 869177 w 2160157"/>
                <a:gd name="connsiteY555" fmla="*/ 172107 h 2160285"/>
                <a:gd name="connsiteX556" fmla="*/ 830790 w 2160157"/>
                <a:gd name="connsiteY556" fmla="*/ 181668 h 2160285"/>
                <a:gd name="connsiteX557" fmla="*/ 825992 w 2160157"/>
                <a:gd name="connsiteY557" fmla="*/ 186449 h 2160285"/>
                <a:gd name="connsiteX558" fmla="*/ 825992 w 2160157"/>
                <a:gd name="connsiteY558" fmla="*/ 196011 h 2160285"/>
                <a:gd name="connsiteX559" fmla="*/ 835589 w 2160157"/>
                <a:gd name="connsiteY559" fmla="*/ 229476 h 2160285"/>
                <a:gd name="connsiteX560" fmla="*/ 840387 w 2160157"/>
                <a:gd name="connsiteY560" fmla="*/ 239037 h 2160285"/>
                <a:gd name="connsiteX561" fmla="*/ 845185 w 2160157"/>
                <a:gd name="connsiteY561" fmla="*/ 239037 h 2160285"/>
                <a:gd name="connsiteX562" fmla="*/ 912362 w 2160157"/>
                <a:gd name="connsiteY562" fmla="*/ 224695 h 2160285"/>
                <a:gd name="connsiteX563" fmla="*/ 936353 w 2160157"/>
                <a:gd name="connsiteY563" fmla="*/ 243818 h 2160285"/>
                <a:gd name="connsiteX564" fmla="*/ 921958 w 2160157"/>
                <a:gd name="connsiteY564" fmla="*/ 267722 h 2160285"/>
                <a:gd name="connsiteX565" fmla="*/ 859580 w 2160157"/>
                <a:gd name="connsiteY565" fmla="*/ 282064 h 2160285"/>
                <a:gd name="connsiteX566" fmla="*/ 792404 w 2160157"/>
                <a:gd name="connsiteY566" fmla="*/ 243818 h 2160285"/>
                <a:gd name="connsiteX567" fmla="*/ 782807 w 2160157"/>
                <a:gd name="connsiteY567" fmla="*/ 210353 h 2160285"/>
                <a:gd name="connsiteX568" fmla="*/ 821194 w 2160157"/>
                <a:gd name="connsiteY568" fmla="*/ 143422 h 2160285"/>
                <a:gd name="connsiteX569" fmla="*/ 859580 w 2160157"/>
                <a:gd name="connsiteY569" fmla="*/ 133861 h 2160285"/>
                <a:gd name="connsiteX570" fmla="*/ 864379 w 2160157"/>
                <a:gd name="connsiteY570" fmla="*/ 129080 h 2160285"/>
                <a:gd name="connsiteX571" fmla="*/ 869177 w 2160157"/>
                <a:gd name="connsiteY571" fmla="*/ 119519 h 2160285"/>
                <a:gd name="connsiteX572" fmla="*/ 859580 w 2160157"/>
                <a:gd name="connsiteY572" fmla="*/ 81273 h 2160285"/>
                <a:gd name="connsiteX573" fmla="*/ 854782 w 2160157"/>
                <a:gd name="connsiteY573" fmla="*/ 71711 h 2160285"/>
                <a:gd name="connsiteX574" fmla="*/ 845185 w 2160157"/>
                <a:gd name="connsiteY574" fmla="*/ 71711 h 2160285"/>
                <a:gd name="connsiteX575" fmla="*/ 686841 w 2160157"/>
                <a:gd name="connsiteY575" fmla="*/ 119519 h 2160285"/>
                <a:gd name="connsiteX576" fmla="*/ 682043 w 2160157"/>
                <a:gd name="connsiteY576" fmla="*/ 124299 h 2160285"/>
                <a:gd name="connsiteX577" fmla="*/ 682043 w 2160157"/>
                <a:gd name="connsiteY577" fmla="*/ 133861 h 2160285"/>
                <a:gd name="connsiteX578" fmla="*/ 778009 w 2160157"/>
                <a:gd name="connsiteY578" fmla="*/ 363337 h 2160285"/>
                <a:gd name="connsiteX579" fmla="*/ 782807 w 2160157"/>
                <a:gd name="connsiteY579" fmla="*/ 368117 h 2160285"/>
                <a:gd name="connsiteX580" fmla="*/ 787606 w 2160157"/>
                <a:gd name="connsiteY580" fmla="*/ 368117 h 2160285"/>
                <a:gd name="connsiteX581" fmla="*/ 1166672 w 2160157"/>
                <a:gd name="connsiteY581" fmla="*/ 320310 h 2160285"/>
                <a:gd name="connsiteX582" fmla="*/ 1176269 w 2160157"/>
                <a:gd name="connsiteY582" fmla="*/ 315529 h 2160285"/>
                <a:gd name="connsiteX583" fmla="*/ 1181067 w 2160157"/>
                <a:gd name="connsiteY583" fmla="*/ 310748 h 2160285"/>
                <a:gd name="connsiteX584" fmla="*/ 1209857 w 2160157"/>
                <a:gd name="connsiteY584" fmla="*/ 62150 h 2160285"/>
                <a:gd name="connsiteX585" fmla="*/ 1209857 w 2160157"/>
                <a:gd name="connsiteY585" fmla="*/ 57369 h 2160285"/>
                <a:gd name="connsiteX586" fmla="*/ 1200260 w 2160157"/>
                <a:gd name="connsiteY586" fmla="*/ 52588 h 2160285"/>
                <a:gd name="connsiteX587" fmla="*/ 1037118 w 2160157"/>
                <a:gd name="connsiteY587" fmla="*/ 47807 h 2160285"/>
                <a:gd name="connsiteX588" fmla="*/ 1027521 w 2160157"/>
                <a:gd name="connsiteY588" fmla="*/ 47807 h 2160285"/>
                <a:gd name="connsiteX589" fmla="*/ 1022723 w 2160157"/>
                <a:gd name="connsiteY589" fmla="*/ 57369 h 2160285"/>
                <a:gd name="connsiteX590" fmla="*/ 1027521 w 2160157"/>
                <a:gd name="connsiteY590" fmla="*/ 95615 h 2160285"/>
                <a:gd name="connsiteX591" fmla="*/ 1032319 w 2160157"/>
                <a:gd name="connsiteY591" fmla="*/ 105176 h 2160285"/>
                <a:gd name="connsiteX592" fmla="*/ 1037118 w 2160157"/>
                <a:gd name="connsiteY592" fmla="*/ 109957 h 2160285"/>
                <a:gd name="connsiteX593" fmla="*/ 1075504 w 2160157"/>
                <a:gd name="connsiteY593" fmla="*/ 105176 h 2160285"/>
                <a:gd name="connsiteX594" fmla="*/ 1133084 w 2160157"/>
                <a:gd name="connsiteY594" fmla="*/ 162545 h 2160285"/>
                <a:gd name="connsiteX595" fmla="*/ 1133084 w 2160157"/>
                <a:gd name="connsiteY595" fmla="*/ 200791 h 2160285"/>
                <a:gd name="connsiteX596" fmla="*/ 1080303 w 2160157"/>
                <a:gd name="connsiteY596" fmla="*/ 248599 h 2160285"/>
                <a:gd name="connsiteX597" fmla="*/ 1013126 w 2160157"/>
                <a:gd name="connsiteY597" fmla="*/ 253380 h 2160285"/>
                <a:gd name="connsiteX598" fmla="*/ 989135 w 2160157"/>
                <a:gd name="connsiteY598" fmla="*/ 234257 h 2160285"/>
                <a:gd name="connsiteX599" fmla="*/ 1008328 w 2160157"/>
                <a:gd name="connsiteY599" fmla="*/ 210353 h 2160285"/>
                <a:gd name="connsiteX600" fmla="*/ 1075504 w 2160157"/>
                <a:gd name="connsiteY600" fmla="*/ 205572 h 2160285"/>
                <a:gd name="connsiteX601" fmla="*/ 1085101 w 2160157"/>
                <a:gd name="connsiteY601" fmla="*/ 205572 h 2160285"/>
                <a:gd name="connsiteX602" fmla="*/ 1089899 w 2160157"/>
                <a:gd name="connsiteY602" fmla="*/ 196011 h 2160285"/>
                <a:gd name="connsiteX603" fmla="*/ 1089899 w 2160157"/>
                <a:gd name="connsiteY603" fmla="*/ 162545 h 2160285"/>
                <a:gd name="connsiteX604" fmla="*/ 1085101 w 2160157"/>
                <a:gd name="connsiteY604" fmla="*/ 152984 h 2160285"/>
                <a:gd name="connsiteX605" fmla="*/ 1075504 w 2160157"/>
                <a:gd name="connsiteY605" fmla="*/ 148203 h 2160285"/>
                <a:gd name="connsiteX606" fmla="*/ 1041916 w 2160157"/>
                <a:gd name="connsiteY606" fmla="*/ 152984 h 2160285"/>
                <a:gd name="connsiteX607" fmla="*/ 979538 w 2160157"/>
                <a:gd name="connsiteY607" fmla="*/ 100396 h 2160285"/>
                <a:gd name="connsiteX608" fmla="*/ 974740 w 2160157"/>
                <a:gd name="connsiteY608" fmla="*/ 62150 h 2160285"/>
                <a:gd name="connsiteX609" fmla="*/ 1032319 w 2160157"/>
                <a:gd name="connsiteY609" fmla="*/ 0 h 216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</a:cxnLst>
              <a:rect l="l" t="t" r="r" b="b"/>
              <a:pathLst>
                <a:path w="2160157" h="2160285">
                  <a:moveTo>
                    <a:pt x="719988" y="1728224"/>
                  </a:moveTo>
                  <a:cubicBezTo>
                    <a:pt x="731385" y="1724042"/>
                    <a:pt x="743382" y="1724042"/>
                    <a:pt x="752979" y="1728821"/>
                  </a:cubicBezTo>
                  <a:cubicBezTo>
                    <a:pt x="863346" y="1781397"/>
                    <a:pt x="983311" y="1810074"/>
                    <a:pt x="1108074" y="1800515"/>
                  </a:cubicBezTo>
                  <a:cubicBezTo>
                    <a:pt x="1132067" y="1800515"/>
                    <a:pt x="1151261" y="1824413"/>
                    <a:pt x="1156060" y="1853090"/>
                  </a:cubicBezTo>
                  <a:lnTo>
                    <a:pt x="1180053" y="2101628"/>
                  </a:lnTo>
                  <a:cubicBezTo>
                    <a:pt x="1184851" y="2130305"/>
                    <a:pt x="1156060" y="2154203"/>
                    <a:pt x="1117671" y="2158983"/>
                  </a:cubicBezTo>
                  <a:cubicBezTo>
                    <a:pt x="1064887" y="2163762"/>
                    <a:pt x="1007304" y="2154203"/>
                    <a:pt x="949721" y="2149423"/>
                  </a:cubicBezTo>
                  <a:cubicBezTo>
                    <a:pt x="916131" y="2144644"/>
                    <a:pt x="892138" y="2115966"/>
                    <a:pt x="896936" y="2087289"/>
                  </a:cubicBezTo>
                  <a:cubicBezTo>
                    <a:pt x="896936" y="2087289"/>
                    <a:pt x="896936" y="2087289"/>
                    <a:pt x="901735" y="2049052"/>
                  </a:cubicBezTo>
                  <a:cubicBezTo>
                    <a:pt x="906533" y="2020375"/>
                    <a:pt x="935325" y="2001257"/>
                    <a:pt x="968915" y="2001257"/>
                  </a:cubicBezTo>
                  <a:cubicBezTo>
                    <a:pt x="978512" y="2006036"/>
                    <a:pt x="992908" y="2006036"/>
                    <a:pt x="1002505" y="2006036"/>
                  </a:cubicBezTo>
                  <a:cubicBezTo>
                    <a:pt x="1007304" y="2006036"/>
                    <a:pt x="1012102" y="2006036"/>
                    <a:pt x="1012102" y="2006036"/>
                  </a:cubicBezTo>
                  <a:cubicBezTo>
                    <a:pt x="1016901" y="2001257"/>
                    <a:pt x="1016901" y="2001257"/>
                    <a:pt x="1016901" y="1996477"/>
                  </a:cubicBezTo>
                  <a:cubicBezTo>
                    <a:pt x="1016901" y="1996477"/>
                    <a:pt x="1016901" y="1996477"/>
                    <a:pt x="1021699" y="1963020"/>
                  </a:cubicBezTo>
                  <a:cubicBezTo>
                    <a:pt x="1021699" y="1958241"/>
                    <a:pt x="1016901" y="1953461"/>
                    <a:pt x="1016901" y="1953461"/>
                  </a:cubicBezTo>
                  <a:cubicBezTo>
                    <a:pt x="1016901" y="1948681"/>
                    <a:pt x="1012102" y="1948681"/>
                    <a:pt x="1007304" y="1948681"/>
                  </a:cubicBezTo>
                  <a:cubicBezTo>
                    <a:pt x="988109" y="1948681"/>
                    <a:pt x="964116" y="1943902"/>
                    <a:pt x="944922" y="1939122"/>
                  </a:cubicBezTo>
                  <a:cubicBezTo>
                    <a:pt x="930526" y="1939122"/>
                    <a:pt x="925728" y="1929563"/>
                    <a:pt x="925728" y="1915224"/>
                  </a:cubicBezTo>
                  <a:cubicBezTo>
                    <a:pt x="930526" y="1905665"/>
                    <a:pt x="940123" y="1896106"/>
                    <a:pt x="949721" y="1900886"/>
                  </a:cubicBezTo>
                  <a:cubicBezTo>
                    <a:pt x="968915" y="1900886"/>
                    <a:pt x="992908" y="1905665"/>
                    <a:pt x="1012102" y="1905665"/>
                  </a:cubicBezTo>
                  <a:cubicBezTo>
                    <a:pt x="1040894" y="1905665"/>
                    <a:pt x="1060088" y="1934343"/>
                    <a:pt x="1060088" y="1963020"/>
                  </a:cubicBezTo>
                  <a:cubicBezTo>
                    <a:pt x="1060088" y="1963020"/>
                    <a:pt x="1060088" y="1963020"/>
                    <a:pt x="1060088" y="1996477"/>
                  </a:cubicBezTo>
                  <a:cubicBezTo>
                    <a:pt x="1060088" y="2029934"/>
                    <a:pt x="1036095" y="2053832"/>
                    <a:pt x="1002505" y="2049052"/>
                  </a:cubicBezTo>
                  <a:cubicBezTo>
                    <a:pt x="988109" y="2049052"/>
                    <a:pt x="973714" y="2049052"/>
                    <a:pt x="964116" y="2044273"/>
                  </a:cubicBezTo>
                  <a:cubicBezTo>
                    <a:pt x="959318" y="2044273"/>
                    <a:pt x="954519" y="2044273"/>
                    <a:pt x="954519" y="2049052"/>
                  </a:cubicBezTo>
                  <a:cubicBezTo>
                    <a:pt x="949721" y="2049052"/>
                    <a:pt x="949721" y="2053832"/>
                    <a:pt x="949721" y="2053832"/>
                  </a:cubicBezTo>
                  <a:cubicBezTo>
                    <a:pt x="949721" y="2053832"/>
                    <a:pt x="949721" y="2053832"/>
                    <a:pt x="944922" y="2096848"/>
                  </a:cubicBezTo>
                  <a:cubicBezTo>
                    <a:pt x="944922" y="2096848"/>
                    <a:pt x="944922" y="2101628"/>
                    <a:pt x="944922" y="2106407"/>
                  </a:cubicBezTo>
                  <a:cubicBezTo>
                    <a:pt x="949721" y="2106407"/>
                    <a:pt x="949721" y="2106407"/>
                    <a:pt x="954519" y="2106407"/>
                  </a:cubicBezTo>
                  <a:cubicBezTo>
                    <a:pt x="1007304" y="2111187"/>
                    <a:pt x="1064887" y="2120746"/>
                    <a:pt x="1117671" y="2115966"/>
                  </a:cubicBezTo>
                  <a:cubicBezTo>
                    <a:pt x="1122470" y="2115966"/>
                    <a:pt x="1122470" y="2111187"/>
                    <a:pt x="1127268" y="2111187"/>
                  </a:cubicBezTo>
                  <a:cubicBezTo>
                    <a:pt x="1127268" y="2106407"/>
                    <a:pt x="1132067" y="2106407"/>
                    <a:pt x="1132067" y="2101628"/>
                  </a:cubicBezTo>
                  <a:cubicBezTo>
                    <a:pt x="1132067" y="2101628"/>
                    <a:pt x="1132067" y="2101628"/>
                    <a:pt x="1117671" y="1857870"/>
                  </a:cubicBezTo>
                  <a:cubicBezTo>
                    <a:pt x="1117671" y="1853090"/>
                    <a:pt x="1117671" y="1848311"/>
                    <a:pt x="1112872" y="1848311"/>
                  </a:cubicBezTo>
                  <a:cubicBezTo>
                    <a:pt x="1112872" y="1848311"/>
                    <a:pt x="1112872" y="1843531"/>
                    <a:pt x="1108074" y="1843531"/>
                  </a:cubicBezTo>
                  <a:cubicBezTo>
                    <a:pt x="978512" y="1853090"/>
                    <a:pt x="848950" y="1824413"/>
                    <a:pt x="733784" y="1767058"/>
                  </a:cubicBezTo>
                  <a:cubicBezTo>
                    <a:pt x="733784" y="1762278"/>
                    <a:pt x="728986" y="1762278"/>
                    <a:pt x="728986" y="1767058"/>
                  </a:cubicBezTo>
                  <a:cubicBezTo>
                    <a:pt x="724187" y="1767058"/>
                    <a:pt x="724187" y="1767058"/>
                    <a:pt x="719389" y="1771837"/>
                  </a:cubicBezTo>
                  <a:cubicBezTo>
                    <a:pt x="719389" y="1771837"/>
                    <a:pt x="719389" y="1771837"/>
                    <a:pt x="609021" y="1991698"/>
                  </a:cubicBezTo>
                  <a:cubicBezTo>
                    <a:pt x="604223" y="1991698"/>
                    <a:pt x="604223" y="1996477"/>
                    <a:pt x="609021" y="2001257"/>
                  </a:cubicBezTo>
                  <a:cubicBezTo>
                    <a:pt x="609021" y="2001257"/>
                    <a:pt x="609021" y="2006036"/>
                    <a:pt x="613820" y="2006036"/>
                  </a:cubicBezTo>
                  <a:cubicBezTo>
                    <a:pt x="661806" y="2029934"/>
                    <a:pt x="714590" y="2049052"/>
                    <a:pt x="767374" y="2068171"/>
                  </a:cubicBezTo>
                  <a:cubicBezTo>
                    <a:pt x="767374" y="2068171"/>
                    <a:pt x="772173" y="2068171"/>
                    <a:pt x="776972" y="2068171"/>
                  </a:cubicBezTo>
                  <a:cubicBezTo>
                    <a:pt x="776972" y="2068171"/>
                    <a:pt x="781770" y="2063391"/>
                    <a:pt x="781770" y="2063391"/>
                  </a:cubicBezTo>
                  <a:cubicBezTo>
                    <a:pt x="781770" y="2063391"/>
                    <a:pt x="781770" y="2063391"/>
                    <a:pt x="791367" y="2020375"/>
                  </a:cubicBezTo>
                  <a:cubicBezTo>
                    <a:pt x="791367" y="2020375"/>
                    <a:pt x="791367" y="2015595"/>
                    <a:pt x="791367" y="2015595"/>
                  </a:cubicBezTo>
                  <a:cubicBezTo>
                    <a:pt x="791367" y="2010816"/>
                    <a:pt x="786569" y="2010816"/>
                    <a:pt x="781770" y="2006036"/>
                  </a:cubicBezTo>
                  <a:cubicBezTo>
                    <a:pt x="781770" y="2006036"/>
                    <a:pt x="781770" y="2006036"/>
                    <a:pt x="748180" y="1996477"/>
                  </a:cubicBezTo>
                  <a:cubicBezTo>
                    <a:pt x="714590" y="1982138"/>
                    <a:pt x="700194" y="1953461"/>
                    <a:pt x="714590" y="1924784"/>
                  </a:cubicBezTo>
                  <a:cubicBezTo>
                    <a:pt x="714590" y="1924784"/>
                    <a:pt x="714590" y="1924784"/>
                    <a:pt x="728986" y="1891327"/>
                  </a:cubicBezTo>
                  <a:cubicBezTo>
                    <a:pt x="738583" y="1867429"/>
                    <a:pt x="772173" y="1848311"/>
                    <a:pt x="796166" y="1857870"/>
                  </a:cubicBezTo>
                  <a:cubicBezTo>
                    <a:pt x="815360" y="1867429"/>
                    <a:pt x="839353" y="1876988"/>
                    <a:pt x="858548" y="1876988"/>
                  </a:cubicBezTo>
                  <a:cubicBezTo>
                    <a:pt x="868145" y="1881768"/>
                    <a:pt x="877742" y="1891327"/>
                    <a:pt x="872943" y="1905665"/>
                  </a:cubicBezTo>
                  <a:cubicBezTo>
                    <a:pt x="868145" y="1915224"/>
                    <a:pt x="858548" y="1924784"/>
                    <a:pt x="848950" y="1920004"/>
                  </a:cubicBezTo>
                  <a:cubicBezTo>
                    <a:pt x="824957" y="1915224"/>
                    <a:pt x="805763" y="1910445"/>
                    <a:pt x="781770" y="1900886"/>
                  </a:cubicBezTo>
                  <a:cubicBezTo>
                    <a:pt x="776972" y="1900886"/>
                    <a:pt x="776972" y="1900886"/>
                    <a:pt x="772173" y="1900886"/>
                  </a:cubicBezTo>
                  <a:cubicBezTo>
                    <a:pt x="772173" y="1900886"/>
                    <a:pt x="767374" y="1905665"/>
                    <a:pt x="767374" y="1905665"/>
                  </a:cubicBezTo>
                  <a:cubicBezTo>
                    <a:pt x="767374" y="1905665"/>
                    <a:pt x="767374" y="1905665"/>
                    <a:pt x="757777" y="1939122"/>
                  </a:cubicBezTo>
                  <a:cubicBezTo>
                    <a:pt x="752979" y="1943902"/>
                    <a:pt x="752979" y="1943902"/>
                    <a:pt x="757777" y="1948681"/>
                  </a:cubicBezTo>
                  <a:cubicBezTo>
                    <a:pt x="757777" y="1953461"/>
                    <a:pt x="757777" y="1953461"/>
                    <a:pt x="762576" y="1953461"/>
                  </a:cubicBezTo>
                  <a:cubicBezTo>
                    <a:pt x="762576" y="1953461"/>
                    <a:pt x="762576" y="1953461"/>
                    <a:pt x="796166" y="1967800"/>
                  </a:cubicBezTo>
                  <a:cubicBezTo>
                    <a:pt x="824957" y="1977359"/>
                    <a:pt x="844152" y="2006036"/>
                    <a:pt x="839353" y="2034714"/>
                  </a:cubicBezTo>
                  <a:cubicBezTo>
                    <a:pt x="839353" y="2034714"/>
                    <a:pt x="839353" y="2034714"/>
                    <a:pt x="829756" y="2072950"/>
                  </a:cubicBezTo>
                  <a:cubicBezTo>
                    <a:pt x="820159" y="2101628"/>
                    <a:pt x="786569" y="2120746"/>
                    <a:pt x="752979" y="2111187"/>
                  </a:cubicBezTo>
                  <a:cubicBezTo>
                    <a:pt x="700194" y="2092069"/>
                    <a:pt x="642611" y="2072950"/>
                    <a:pt x="594625" y="2044273"/>
                  </a:cubicBezTo>
                  <a:cubicBezTo>
                    <a:pt x="561035" y="2029934"/>
                    <a:pt x="551438" y="1991698"/>
                    <a:pt x="565834" y="1967800"/>
                  </a:cubicBezTo>
                  <a:cubicBezTo>
                    <a:pt x="565834" y="1967800"/>
                    <a:pt x="565834" y="1967800"/>
                    <a:pt x="690597" y="1752719"/>
                  </a:cubicBezTo>
                  <a:cubicBezTo>
                    <a:pt x="697795" y="1740770"/>
                    <a:pt x="708592" y="1732406"/>
                    <a:pt x="719988" y="1728224"/>
                  </a:cubicBezTo>
                  <a:close/>
                  <a:moveTo>
                    <a:pt x="1600968" y="1606768"/>
                  </a:moveTo>
                  <a:cubicBezTo>
                    <a:pt x="1613533" y="1608559"/>
                    <a:pt x="1626697" y="1614530"/>
                    <a:pt x="1636270" y="1624083"/>
                  </a:cubicBezTo>
                  <a:lnTo>
                    <a:pt x="1813380" y="1796039"/>
                  </a:lnTo>
                  <a:cubicBezTo>
                    <a:pt x="1837313" y="1819921"/>
                    <a:pt x="1832526" y="1853357"/>
                    <a:pt x="1808593" y="1882017"/>
                  </a:cubicBezTo>
                  <a:cubicBezTo>
                    <a:pt x="1765512" y="1920229"/>
                    <a:pt x="1717645" y="1953665"/>
                    <a:pt x="1674564" y="1982324"/>
                  </a:cubicBezTo>
                  <a:cubicBezTo>
                    <a:pt x="1641057" y="2001430"/>
                    <a:pt x="1602763" y="1996654"/>
                    <a:pt x="1588403" y="1967994"/>
                  </a:cubicBezTo>
                  <a:cubicBezTo>
                    <a:pt x="1588403" y="1967994"/>
                    <a:pt x="1588403" y="1967994"/>
                    <a:pt x="1569256" y="1934559"/>
                  </a:cubicBezTo>
                  <a:cubicBezTo>
                    <a:pt x="1554896" y="1910676"/>
                    <a:pt x="1564469" y="1877240"/>
                    <a:pt x="1593189" y="1858134"/>
                  </a:cubicBezTo>
                  <a:cubicBezTo>
                    <a:pt x="1602763" y="1853357"/>
                    <a:pt x="1612336" y="1843804"/>
                    <a:pt x="1621910" y="1839028"/>
                  </a:cubicBezTo>
                  <a:cubicBezTo>
                    <a:pt x="1621910" y="1834251"/>
                    <a:pt x="1626697" y="1834251"/>
                    <a:pt x="1626697" y="1829474"/>
                  </a:cubicBezTo>
                  <a:cubicBezTo>
                    <a:pt x="1626697" y="1829474"/>
                    <a:pt x="1626697" y="1824698"/>
                    <a:pt x="1621910" y="1819921"/>
                  </a:cubicBezTo>
                  <a:cubicBezTo>
                    <a:pt x="1621910" y="1819921"/>
                    <a:pt x="1621910" y="1819921"/>
                    <a:pt x="1602763" y="1791262"/>
                  </a:cubicBezTo>
                  <a:cubicBezTo>
                    <a:pt x="1602763" y="1791262"/>
                    <a:pt x="1597976" y="1791262"/>
                    <a:pt x="1597976" y="1791262"/>
                  </a:cubicBezTo>
                  <a:cubicBezTo>
                    <a:pt x="1593189" y="1786486"/>
                    <a:pt x="1588403" y="1791262"/>
                    <a:pt x="1588403" y="1791262"/>
                  </a:cubicBezTo>
                  <a:cubicBezTo>
                    <a:pt x="1569256" y="1805592"/>
                    <a:pt x="1550109" y="1815145"/>
                    <a:pt x="1530962" y="1824698"/>
                  </a:cubicBezTo>
                  <a:cubicBezTo>
                    <a:pt x="1521388" y="1834251"/>
                    <a:pt x="1511815" y="1829474"/>
                    <a:pt x="1502241" y="1819921"/>
                  </a:cubicBezTo>
                  <a:cubicBezTo>
                    <a:pt x="1497455" y="1810368"/>
                    <a:pt x="1502241" y="1796039"/>
                    <a:pt x="1511815" y="1791262"/>
                  </a:cubicBezTo>
                  <a:cubicBezTo>
                    <a:pt x="1526175" y="1776932"/>
                    <a:pt x="1545322" y="1767379"/>
                    <a:pt x="1564469" y="1757826"/>
                  </a:cubicBezTo>
                  <a:cubicBezTo>
                    <a:pt x="1583616" y="1738720"/>
                    <a:pt x="1617123" y="1743497"/>
                    <a:pt x="1636270" y="1767379"/>
                  </a:cubicBezTo>
                  <a:cubicBezTo>
                    <a:pt x="1636270" y="1767379"/>
                    <a:pt x="1636270" y="1767379"/>
                    <a:pt x="1660204" y="1796039"/>
                  </a:cubicBezTo>
                  <a:cubicBezTo>
                    <a:pt x="1679351" y="1819921"/>
                    <a:pt x="1674564" y="1853357"/>
                    <a:pt x="1645844" y="1872463"/>
                  </a:cubicBezTo>
                  <a:cubicBezTo>
                    <a:pt x="1636270" y="1882017"/>
                    <a:pt x="1626697" y="1886793"/>
                    <a:pt x="1617123" y="1896346"/>
                  </a:cubicBezTo>
                  <a:cubicBezTo>
                    <a:pt x="1612336" y="1896346"/>
                    <a:pt x="1612336" y="1901123"/>
                    <a:pt x="1607550" y="1901123"/>
                  </a:cubicBezTo>
                  <a:cubicBezTo>
                    <a:pt x="1607550" y="1905899"/>
                    <a:pt x="1607550" y="1905899"/>
                    <a:pt x="1612336" y="1910676"/>
                  </a:cubicBezTo>
                  <a:cubicBezTo>
                    <a:pt x="1612336" y="1910676"/>
                    <a:pt x="1612336" y="1910676"/>
                    <a:pt x="1631483" y="1944112"/>
                  </a:cubicBezTo>
                  <a:cubicBezTo>
                    <a:pt x="1636270" y="1948888"/>
                    <a:pt x="1636270" y="1948888"/>
                    <a:pt x="1641057" y="1948888"/>
                  </a:cubicBezTo>
                  <a:cubicBezTo>
                    <a:pt x="1641057" y="1948888"/>
                    <a:pt x="1645844" y="1948888"/>
                    <a:pt x="1650630" y="1948888"/>
                  </a:cubicBezTo>
                  <a:cubicBezTo>
                    <a:pt x="1693711" y="1915452"/>
                    <a:pt x="1736792" y="1886793"/>
                    <a:pt x="1779872" y="1848581"/>
                  </a:cubicBezTo>
                  <a:cubicBezTo>
                    <a:pt x="1779872" y="1843804"/>
                    <a:pt x="1779872" y="1843804"/>
                    <a:pt x="1779872" y="1839028"/>
                  </a:cubicBezTo>
                  <a:cubicBezTo>
                    <a:pt x="1779872" y="1834251"/>
                    <a:pt x="1779872" y="1834251"/>
                    <a:pt x="1779872" y="1829474"/>
                  </a:cubicBezTo>
                  <a:cubicBezTo>
                    <a:pt x="1779872" y="1829474"/>
                    <a:pt x="1779872" y="1829474"/>
                    <a:pt x="1612336" y="1647965"/>
                  </a:cubicBezTo>
                  <a:cubicBezTo>
                    <a:pt x="1607550" y="1647965"/>
                    <a:pt x="1607550" y="1647965"/>
                    <a:pt x="1602763" y="1647965"/>
                  </a:cubicBezTo>
                  <a:cubicBezTo>
                    <a:pt x="1602763" y="1647965"/>
                    <a:pt x="1597976" y="1647965"/>
                    <a:pt x="1597976" y="1647965"/>
                  </a:cubicBezTo>
                  <a:cubicBezTo>
                    <a:pt x="1502241" y="1733943"/>
                    <a:pt x="1382573" y="1796039"/>
                    <a:pt x="1258118" y="1824698"/>
                  </a:cubicBezTo>
                  <a:cubicBezTo>
                    <a:pt x="1258118" y="1824698"/>
                    <a:pt x="1253331" y="1829474"/>
                    <a:pt x="1253331" y="1829474"/>
                  </a:cubicBezTo>
                  <a:cubicBezTo>
                    <a:pt x="1253331" y="1834251"/>
                    <a:pt x="1253331" y="1834251"/>
                    <a:pt x="1253331" y="1839028"/>
                  </a:cubicBezTo>
                  <a:cubicBezTo>
                    <a:pt x="1253331" y="1839028"/>
                    <a:pt x="1253331" y="1839028"/>
                    <a:pt x="1305985" y="2077855"/>
                  </a:cubicBezTo>
                  <a:cubicBezTo>
                    <a:pt x="1305985" y="2082632"/>
                    <a:pt x="1310772" y="2082632"/>
                    <a:pt x="1310772" y="2087408"/>
                  </a:cubicBezTo>
                  <a:cubicBezTo>
                    <a:pt x="1315559" y="2087408"/>
                    <a:pt x="1320345" y="2087408"/>
                    <a:pt x="1320345" y="2087408"/>
                  </a:cubicBezTo>
                  <a:cubicBezTo>
                    <a:pt x="1377786" y="2077855"/>
                    <a:pt x="1425654" y="2058749"/>
                    <a:pt x="1478308" y="2039643"/>
                  </a:cubicBezTo>
                  <a:cubicBezTo>
                    <a:pt x="1483094" y="2034866"/>
                    <a:pt x="1483094" y="2034866"/>
                    <a:pt x="1483094" y="2030090"/>
                  </a:cubicBezTo>
                  <a:cubicBezTo>
                    <a:pt x="1487881" y="2030090"/>
                    <a:pt x="1487881" y="2025313"/>
                    <a:pt x="1483094" y="2025313"/>
                  </a:cubicBezTo>
                  <a:cubicBezTo>
                    <a:pt x="1483094" y="2025313"/>
                    <a:pt x="1483094" y="2025313"/>
                    <a:pt x="1468734" y="1987101"/>
                  </a:cubicBezTo>
                  <a:cubicBezTo>
                    <a:pt x="1468734" y="1982324"/>
                    <a:pt x="1463947" y="1982324"/>
                    <a:pt x="1463947" y="1982324"/>
                  </a:cubicBezTo>
                  <a:cubicBezTo>
                    <a:pt x="1459161" y="1977547"/>
                    <a:pt x="1454374" y="1977547"/>
                    <a:pt x="1454374" y="1982324"/>
                  </a:cubicBezTo>
                  <a:cubicBezTo>
                    <a:pt x="1454374" y="1982324"/>
                    <a:pt x="1454374" y="1982324"/>
                    <a:pt x="1416080" y="1991877"/>
                  </a:cubicBezTo>
                  <a:cubicBezTo>
                    <a:pt x="1387360" y="2006207"/>
                    <a:pt x="1353852" y="1991877"/>
                    <a:pt x="1344279" y="1958441"/>
                  </a:cubicBezTo>
                  <a:cubicBezTo>
                    <a:pt x="1344279" y="1958441"/>
                    <a:pt x="1344279" y="1958441"/>
                    <a:pt x="1334705" y="1925005"/>
                  </a:cubicBezTo>
                  <a:cubicBezTo>
                    <a:pt x="1329919" y="1896346"/>
                    <a:pt x="1344279" y="1867687"/>
                    <a:pt x="1368213" y="1858134"/>
                  </a:cubicBezTo>
                  <a:cubicBezTo>
                    <a:pt x="1387360" y="1848581"/>
                    <a:pt x="1406507" y="1843804"/>
                    <a:pt x="1425654" y="1834251"/>
                  </a:cubicBezTo>
                  <a:cubicBezTo>
                    <a:pt x="1440014" y="1829474"/>
                    <a:pt x="1449587" y="1834251"/>
                    <a:pt x="1454374" y="1843804"/>
                  </a:cubicBezTo>
                  <a:cubicBezTo>
                    <a:pt x="1459161" y="1853357"/>
                    <a:pt x="1454374" y="1867687"/>
                    <a:pt x="1444801" y="1872463"/>
                  </a:cubicBezTo>
                  <a:cubicBezTo>
                    <a:pt x="1425654" y="1882017"/>
                    <a:pt x="1401720" y="1891570"/>
                    <a:pt x="1382573" y="1896346"/>
                  </a:cubicBezTo>
                  <a:cubicBezTo>
                    <a:pt x="1377786" y="1901123"/>
                    <a:pt x="1377786" y="1901123"/>
                    <a:pt x="1377786" y="1905899"/>
                  </a:cubicBezTo>
                  <a:cubicBezTo>
                    <a:pt x="1372999" y="1905899"/>
                    <a:pt x="1372999" y="1910676"/>
                    <a:pt x="1377786" y="1910676"/>
                  </a:cubicBezTo>
                  <a:cubicBezTo>
                    <a:pt x="1377786" y="1910676"/>
                    <a:pt x="1377786" y="1910676"/>
                    <a:pt x="1387360" y="1948888"/>
                  </a:cubicBezTo>
                  <a:cubicBezTo>
                    <a:pt x="1387360" y="1948888"/>
                    <a:pt x="1392146" y="1953665"/>
                    <a:pt x="1392146" y="1953665"/>
                  </a:cubicBezTo>
                  <a:cubicBezTo>
                    <a:pt x="1396933" y="1953665"/>
                    <a:pt x="1396933" y="1953665"/>
                    <a:pt x="1401720" y="1953665"/>
                  </a:cubicBezTo>
                  <a:cubicBezTo>
                    <a:pt x="1401720" y="1953665"/>
                    <a:pt x="1401720" y="1953665"/>
                    <a:pt x="1435227" y="1939335"/>
                  </a:cubicBezTo>
                  <a:cubicBezTo>
                    <a:pt x="1463947" y="1929782"/>
                    <a:pt x="1497455" y="1939335"/>
                    <a:pt x="1511815" y="1963218"/>
                  </a:cubicBezTo>
                  <a:cubicBezTo>
                    <a:pt x="1511815" y="1963218"/>
                    <a:pt x="1511815" y="1963218"/>
                    <a:pt x="1530962" y="2001430"/>
                  </a:cubicBezTo>
                  <a:cubicBezTo>
                    <a:pt x="1540535" y="2030090"/>
                    <a:pt x="1526175" y="2063525"/>
                    <a:pt x="1492668" y="2077855"/>
                  </a:cubicBezTo>
                  <a:cubicBezTo>
                    <a:pt x="1440014" y="2096961"/>
                    <a:pt x="1387360" y="2116067"/>
                    <a:pt x="1334705" y="2130397"/>
                  </a:cubicBezTo>
                  <a:cubicBezTo>
                    <a:pt x="1296412" y="2139950"/>
                    <a:pt x="1262904" y="2120844"/>
                    <a:pt x="1258118" y="2087408"/>
                  </a:cubicBezTo>
                  <a:cubicBezTo>
                    <a:pt x="1258118" y="2087408"/>
                    <a:pt x="1258118" y="2087408"/>
                    <a:pt x="1215037" y="1843804"/>
                  </a:cubicBezTo>
                  <a:cubicBezTo>
                    <a:pt x="1210250" y="1815145"/>
                    <a:pt x="1229397" y="1791262"/>
                    <a:pt x="1248544" y="1781709"/>
                  </a:cubicBezTo>
                  <a:cubicBezTo>
                    <a:pt x="1368213" y="1753050"/>
                    <a:pt x="1478308" y="1700507"/>
                    <a:pt x="1569256" y="1614530"/>
                  </a:cubicBezTo>
                  <a:cubicBezTo>
                    <a:pt x="1576436" y="1607365"/>
                    <a:pt x="1588403" y="1604976"/>
                    <a:pt x="1600968" y="1606768"/>
                  </a:cubicBezTo>
                  <a:close/>
                  <a:moveTo>
                    <a:pt x="386535" y="1345031"/>
                  </a:moveTo>
                  <a:cubicBezTo>
                    <a:pt x="398539" y="1348612"/>
                    <a:pt x="408143" y="1355774"/>
                    <a:pt x="412945" y="1365324"/>
                  </a:cubicBezTo>
                  <a:cubicBezTo>
                    <a:pt x="460963" y="1475144"/>
                    <a:pt x="537793" y="1575415"/>
                    <a:pt x="633831" y="1651812"/>
                  </a:cubicBezTo>
                  <a:cubicBezTo>
                    <a:pt x="653038" y="1666136"/>
                    <a:pt x="653038" y="1694785"/>
                    <a:pt x="638633" y="1723434"/>
                  </a:cubicBezTo>
                  <a:cubicBezTo>
                    <a:pt x="638633" y="1723434"/>
                    <a:pt x="638633" y="1723434"/>
                    <a:pt x="499378" y="1923976"/>
                  </a:cubicBezTo>
                  <a:cubicBezTo>
                    <a:pt x="480171" y="1947850"/>
                    <a:pt x="441756" y="1952625"/>
                    <a:pt x="412945" y="1928751"/>
                  </a:cubicBezTo>
                  <a:cubicBezTo>
                    <a:pt x="369728" y="1895327"/>
                    <a:pt x="326511" y="1857129"/>
                    <a:pt x="288096" y="1818931"/>
                  </a:cubicBezTo>
                  <a:cubicBezTo>
                    <a:pt x="264087" y="1790282"/>
                    <a:pt x="264087" y="1752083"/>
                    <a:pt x="288096" y="1732984"/>
                  </a:cubicBezTo>
                  <a:cubicBezTo>
                    <a:pt x="288096" y="1732984"/>
                    <a:pt x="288096" y="1732984"/>
                    <a:pt x="316908" y="1709110"/>
                  </a:cubicBezTo>
                  <a:cubicBezTo>
                    <a:pt x="340917" y="1690011"/>
                    <a:pt x="379332" y="1694785"/>
                    <a:pt x="398539" y="1713885"/>
                  </a:cubicBezTo>
                  <a:cubicBezTo>
                    <a:pt x="408143" y="1723434"/>
                    <a:pt x="412945" y="1732984"/>
                    <a:pt x="422549" y="1742534"/>
                  </a:cubicBezTo>
                  <a:cubicBezTo>
                    <a:pt x="427350" y="1742534"/>
                    <a:pt x="427350" y="1747308"/>
                    <a:pt x="432152" y="1747308"/>
                  </a:cubicBezTo>
                  <a:cubicBezTo>
                    <a:pt x="436954" y="1742534"/>
                    <a:pt x="436954" y="1742534"/>
                    <a:pt x="441756" y="1742534"/>
                  </a:cubicBezTo>
                  <a:cubicBezTo>
                    <a:pt x="441756" y="1742534"/>
                    <a:pt x="441756" y="1742534"/>
                    <a:pt x="465765" y="1713885"/>
                  </a:cubicBezTo>
                  <a:cubicBezTo>
                    <a:pt x="465765" y="1713885"/>
                    <a:pt x="465765" y="1709110"/>
                    <a:pt x="465765" y="1709110"/>
                  </a:cubicBezTo>
                  <a:cubicBezTo>
                    <a:pt x="465765" y="1704335"/>
                    <a:pt x="465765" y="1704335"/>
                    <a:pt x="465765" y="1699560"/>
                  </a:cubicBezTo>
                  <a:cubicBezTo>
                    <a:pt x="446558" y="1685236"/>
                    <a:pt x="436954" y="1666136"/>
                    <a:pt x="417747" y="1651812"/>
                  </a:cubicBezTo>
                  <a:cubicBezTo>
                    <a:pt x="412945" y="1642262"/>
                    <a:pt x="412945" y="1632713"/>
                    <a:pt x="422549" y="1623163"/>
                  </a:cubicBezTo>
                  <a:cubicBezTo>
                    <a:pt x="432152" y="1613614"/>
                    <a:pt x="446558" y="1613614"/>
                    <a:pt x="451360" y="1623163"/>
                  </a:cubicBezTo>
                  <a:cubicBezTo>
                    <a:pt x="465765" y="1637488"/>
                    <a:pt x="480171" y="1656587"/>
                    <a:pt x="494576" y="1670911"/>
                  </a:cubicBezTo>
                  <a:cubicBezTo>
                    <a:pt x="513784" y="1690011"/>
                    <a:pt x="513784" y="1723434"/>
                    <a:pt x="494576" y="1742534"/>
                  </a:cubicBezTo>
                  <a:cubicBezTo>
                    <a:pt x="494576" y="1742534"/>
                    <a:pt x="494576" y="1742534"/>
                    <a:pt x="470567" y="1771183"/>
                  </a:cubicBezTo>
                  <a:cubicBezTo>
                    <a:pt x="451360" y="1795057"/>
                    <a:pt x="417747" y="1795057"/>
                    <a:pt x="393737" y="1771183"/>
                  </a:cubicBezTo>
                  <a:cubicBezTo>
                    <a:pt x="384134" y="1766408"/>
                    <a:pt x="374530" y="1752083"/>
                    <a:pt x="364926" y="1742534"/>
                  </a:cubicBezTo>
                  <a:cubicBezTo>
                    <a:pt x="364926" y="1742534"/>
                    <a:pt x="360124" y="1742534"/>
                    <a:pt x="360124" y="1742534"/>
                  </a:cubicBezTo>
                  <a:cubicBezTo>
                    <a:pt x="355322" y="1742534"/>
                    <a:pt x="350521" y="1742534"/>
                    <a:pt x="350521" y="1742534"/>
                  </a:cubicBezTo>
                  <a:cubicBezTo>
                    <a:pt x="350521" y="1742534"/>
                    <a:pt x="350521" y="1742534"/>
                    <a:pt x="321709" y="1771183"/>
                  </a:cubicBezTo>
                  <a:cubicBezTo>
                    <a:pt x="316908" y="1771183"/>
                    <a:pt x="316908" y="1775957"/>
                    <a:pt x="316908" y="1780732"/>
                  </a:cubicBezTo>
                  <a:cubicBezTo>
                    <a:pt x="316908" y="1780732"/>
                    <a:pt x="316908" y="1785507"/>
                    <a:pt x="321709" y="1785507"/>
                  </a:cubicBezTo>
                  <a:cubicBezTo>
                    <a:pt x="355322" y="1828480"/>
                    <a:pt x="398539" y="1861904"/>
                    <a:pt x="441756" y="1895327"/>
                  </a:cubicBezTo>
                  <a:cubicBezTo>
                    <a:pt x="446558" y="1900102"/>
                    <a:pt x="446558" y="1900102"/>
                    <a:pt x="451360" y="1900102"/>
                  </a:cubicBezTo>
                  <a:cubicBezTo>
                    <a:pt x="456162" y="1900102"/>
                    <a:pt x="456162" y="1900102"/>
                    <a:pt x="456162" y="1895327"/>
                  </a:cubicBezTo>
                  <a:cubicBezTo>
                    <a:pt x="456162" y="1895327"/>
                    <a:pt x="456162" y="1895327"/>
                    <a:pt x="609821" y="1699560"/>
                  </a:cubicBezTo>
                  <a:cubicBezTo>
                    <a:pt x="609821" y="1694785"/>
                    <a:pt x="609821" y="1694785"/>
                    <a:pt x="609821" y="1690011"/>
                  </a:cubicBezTo>
                  <a:cubicBezTo>
                    <a:pt x="609821" y="1690011"/>
                    <a:pt x="609821" y="1685236"/>
                    <a:pt x="609821" y="1685236"/>
                  </a:cubicBezTo>
                  <a:cubicBezTo>
                    <a:pt x="504180" y="1608839"/>
                    <a:pt x="427350" y="1499018"/>
                    <a:pt x="374530" y="1384423"/>
                  </a:cubicBezTo>
                  <a:cubicBezTo>
                    <a:pt x="369728" y="1379648"/>
                    <a:pt x="369728" y="1379648"/>
                    <a:pt x="364926" y="1379648"/>
                  </a:cubicBezTo>
                  <a:cubicBezTo>
                    <a:pt x="364926" y="1379648"/>
                    <a:pt x="360124" y="1379648"/>
                    <a:pt x="360124" y="1379648"/>
                  </a:cubicBezTo>
                  <a:cubicBezTo>
                    <a:pt x="360124" y="1379648"/>
                    <a:pt x="360124" y="1379648"/>
                    <a:pt x="129635" y="1475144"/>
                  </a:cubicBezTo>
                  <a:cubicBezTo>
                    <a:pt x="124833" y="1475144"/>
                    <a:pt x="124833" y="1479919"/>
                    <a:pt x="124833" y="1479919"/>
                  </a:cubicBezTo>
                  <a:cubicBezTo>
                    <a:pt x="124833" y="1484694"/>
                    <a:pt x="124833" y="1489469"/>
                    <a:pt x="124833" y="1489469"/>
                  </a:cubicBezTo>
                  <a:cubicBezTo>
                    <a:pt x="148843" y="1541992"/>
                    <a:pt x="172852" y="1589740"/>
                    <a:pt x="201663" y="1632713"/>
                  </a:cubicBezTo>
                  <a:cubicBezTo>
                    <a:pt x="201663" y="1637488"/>
                    <a:pt x="206465" y="1637488"/>
                    <a:pt x="211267" y="1642262"/>
                  </a:cubicBezTo>
                  <a:cubicBezTo>
                    <a:pt x="211267" y="1642262"/>
                    <a:pt x="216069" y="1642262"/>
                    <a:pt x="216069" y="1637488"/>
                  </a:cubicBezTo>
                  <a:cubicBezTo>
                    <a:pt x="216069" y="1637488"/>
                    <a:pt x="216069" y="1637488"/>
                    <a:pt x="249682" y="1618388"/>
                  </a:cubicBezTo>
                  <a:cubicBezTo>
                    <a:pt x="254483" y="1613614"/>
                    <a:pt x="254483" y="1613614"/>
                    <a:pt x="254483" y="1608839"/>
                  </a:cubicBezTo>
                  <a:cubicBezTo>
                    <a:pt x="259285" y="1608839"/>
                    <a:pt x="254483" y="1604064"/>
                    <a:pt x="254483" y="1599289"/>
                  </a:cubicBezTo>
                  <a:cubicBezTo>
                    <a:pt x="254483" y="1599289"/>
                    <a:pt x="254483" y="1599289"/>
                    <a:pt x="235276" y="1565866"/>
                  </a:cubicBezTo>
                  <a:cubicBezTo>
                    <a:pt x="216069" y="1541992"/>
                    <a:pt x="230474" y="1503793"/>
                    <a:pt x="254483" y="1494243"/>
                  </a:cubicBezTo>
                  <a:cubicBezTo>
                    <a:pt x="254483" y="1494243"/>
                    <a:pt x="254483" y="1494243"/>
                    <a:pt x="288096" y="1475144"/>
                  </a:cubicBezTo>
                  <a:cubicBezTo>
                    <a:pt x="316908" y="1460820"/>
                    <a:pt x="345719" y="1475144"/>
                    <a:pt x="360124" y="1494243"/>
                  </a:cubicBezTo>
                  <a:cubicBezTo>
                    <a:pt x="369728" y="1513343"/>
                    <a:pt x="379332" y="1532442"/>
                    <a:pt x="393737" y="1551541"/>
                  </a:cubicBezTo>
                  <a:cubicBezTo>
                    <a:pt x="403341" y="1561091"/>
                    <a:pt x="398539" y="1570640"/>
                    <a:pt x="388935" y="1580190"/>
                  </a:cubicBezTo>
                  <a:cubicBezTo>
                    <a:pt x="379332" y="1584965"/>
                    <a:pt x="364926" y="1584965"/>
                    <a:pt x="360124" y="1575415"/>
                  </a:cubicBezTo>
                  <a:cubicBezTo>
                    <a:pt x="345719" y="1556316"/>
                    <a:pt x="336115" y="1537217"/>
                    <a:pt x="321709" y="1518118"/>
                  </a:cubicBezTo>
                  <a:cubicBezTo>
                    <a:pt x="321709" y="1513343"/>
                    <a:pt x="316908" y="1513343"/>
                    <a:pt x="316908" y="1513343"/>
                  </a:cubicBezTo>
                  <a:cubicBezTo>
                    <a:pt x="312106" y="1513343"/>
                    <a:pt x="312106" y="1513343"/>
                    <a:pt x="307304" y="1513343"/>
                  </a:cubicBezTo>
                  <a:cubicBezTo>
                    <a:pt x="307304" y="1513343"/>
                    <a:pt x="307304" y="1513343"/>
                    <a:pt x="273691" y="1532442"/>
                  </a:cubicBezTo>
                  <a:cubicBezTo>
                    <a:pt x="273691" y="1532442"/>
                    <a:pt x="273691" y="1537217"/>
                    <a:pt x="268889" y="1537217"/>
                  </a:cubicBezTo>
                  <a:cubicBezTo>
                    <a:pt x="268889" y="1541992"/>
                    <a:pt x="268889" y="1541992"/>
                    <a:pt x="273691" y="1546766"/>
                  </a:cubicBezTo>
                  <a:cubicBezTo>
                    <a:pt x="273691" y="1546766"/>
                    <a:pt x="273691" y="1546766"/>
                    <a:pt x="292898" y="1580190"/>
                  </a:cubicBezTo>
                  <a:cubicBezTo>
                    <a:pt x="307304" y="1604064"/>
                    <a:pt x="302502" y="1637488"/>
                    <a:pt x="278493" y="1656587"/>
                  </a:cubicBezTo>
                  <a:cubicBezTo>
                    <a:pt x="278493" y="1656587"/>
                    <a:pt x="278493" y="1656587"/>
                    <a:pt x="244880" y="1680461"/>
                  </a:cubicBezTo>
                  <a:cubicBezTo>
                    <a:pt x="220870" y="1694785"/>
                    <a:pt x="182456" y="1690011"/>
                    <a:pt x="163248" y="1656587"/>
                  </a:cubicBezTo>
                  <a:cubicBezTo>
                    <a:pt x="134437" y="1608839"/>
                    <a:pt x="110428" y="1561091"/>
                    <a:pt x="86418" y="1508568"/>
                  </a:cubicBezTo>
                  <a:cubicBezTo>
                    <a:pt x="72013" y="1475144"/>
                    <a:pt x="86418" y="1441721"/>
                    <a:pt x="110428" y="1427396"/>
                  </a:cubicBezTo>
                  <a:cubicBezTo>
                    <a:pt x="110428" y="1427396"/>
                    <a:pt x="110428" y="1427396"/>
                    <a:pt x="345719" y="1346224"/>
                  </a:cubicBezTo>
                  <a:cubicBezTo>
                    <a:pt x="360124" y="1341450"/>
                    <a:pt x="374530" y="1341450"/>
                    <a:pt x="386535" y="1345031"/>
                  </a:cubicBezTo>
                  <a:close/>
                  <a:moveTo>
                    <a:pt x="1857651" y="1141425"/>
                  </a:moveTo>
                  <a:cubicBezTo>
                    <a:pt x="1857651" y="1141425"/>
                    <a:pt x="1857651" y="1141425"/>
                    <a:pt x="2106858" y="1160523"/>
                  </a:cubicBezTo>
                  <a:cubicBezTo>
                    <a:pt x="2135613" y="1160523"/>
                    <a:pt x="2159575" y="1189172"/>
                    <a:pt x="2154783" y="1227369"/>
                  </a:cubicBezTo>
                  <a:cubicBezTo>
                    <a:pt x="2145198" y="1284666"/>
                    <a:pt x="2135613" y="1337188"/>
                    <a:pt x="2116443" y="1394484"/>
                  </a:cubicBezTo>
                  <a:cubicBezTo>
                    <a:pt x="2106858" y="1427907"/>
                    <a:pt x="2073311" y="1447006"/>
                    <a:pt x="2044556" y="1432682"/>
                  </a:cubicBezTo>
                  <a:cubicBezTo>
                    <a:pt x="2044556" y="1432682"/>
                    <a:pt x="2044556" y="1432682"/>
                    <a:pt x="2006217" y="1423133"/>
                  </a:cubicBezTo>
                  <a:cubicBezTo>
                    <a:pt x="1977462" y="1408809"/>
                    <a:pt x="1967877" y="1380160"/>
                    <a:pt x="1972670" y="1351512"/>
                  </a:cubicBezTo>
                  <a:cubicBezTo>
                    <a:pt x="1972670" y="1351512"/>
                    <a:pt x="1972670" y="1351512"/>
                    <a:pt x="1982254" y="1313314"/>
                  </a:cubicBezTo>
                  <a:cubicBezTo>
                    <a:pt x="1987047" y="1308540"/>
                    <a:pt x="1987047" y="1308540"/>
                    <a:pt x="1982254" y="1303765"/>
                  </a:cubicBezTo>
                  <a:cubicBezTo>
                    <a:pt x="1982254" y="1303765"/>
                    <a:pt x="1977462" y="1298990"/>
                    <a:pt x="1977462" y="1298990"/>
                  </a:cubicBezTo>
                  <a:cubicBezTo>
                    <a:pt x="1977462" y="1298990"/>
                    <a:pt x="1977462" y="1298990"/>
                    <a:pt x="1943915" y="1289441"/>
                  </a:cubicBezTo>
                  <a:cubicBezTo>
                    <a:pt x="1939122" y="1289441"/>
                    <a:pt x="1934330" y="1289441"/>
                    <a:pt x="1934330" y="1294215"/>
                  </a:cubicBezTo>
                  <a:cubicBezTo>
                    <a:pt x="1929537" y="1294215"/>
                    <a:pt x="1929537" y="1294215"/>
                    <a:pt x="1929537" y="1298990"/>
                  </a:cubicBezTo>
                  <a:cubicBezTo>
                    <a:pt x="1924745" y="1322864"/>
                    <a:pt x="1919953" y="1341963"/>
                    <a:pt x="1910368" y="1361061"/>
                  </a:cubicBezTo>
                  <a:cubicBezTo>
                    <a:pt x="1905575" y="1375386"/>
                    <a:pt x="1891198" y="1380160"/>
                    <a:pt x="1881613" y="1375386"/>
                  </a:cubicBezTo>
                  <a:cubicBezTo>
                    <a:pt x="1872028" y="1370611"/>
                    <a:pt x="1862443" y="1361061"/>
                    <a:pt x="1867236" y="1346737"/>
                  </a:cubicBezTo>
                  <a:cubicBezTo>
                    <a:pt x="1876821" y="1327638"/>
                    <a:pt x="1881613" y="1308540"/>
                    <a:pt x="1886405" y="1289441"/>
                  </a:cubicBezTo>
                  <a:cubicBezTo>
                    <a:pt x="1891198" y="1260792"/>
                    <a:pt x="1924745" y="1246468"/>
                    <a:pt x="1953500" y="1251243"/>
                  </a:cubicBezTo>
                  <a:cubicBezTo>
                    <a:pt x="1953500" y="1251243"/>
                    <a:pt x="1953500" y="1251243"/>
                    <a:pt x="1987047" y="1256018"/>
                  </a:cubicBezTo>
                  <a:cubicBezTo>
                    <a:pt x="2015802" y="1260792"/>
                    <a:pt x="2034971" y="1294215"/>
                    <a:pt x="2025387" y="1322864"/>
                  </a:cubicBezTo>
                  <a:cubicBezTo>
                    <a:pt x="2025387" y="1322864"/>
                    <a:pt x="2025387" y="1322864"/>
                    <a:pt x="2015802" y="1361061"/>
                  </a:cubicBezTo>
                  <a:cubicBezTo>
                    <a:pt x="2015802" y="1365836"/>
                    <a:pt x="2015802" y="1365836"/>
                    <a:pt x="2015802" y="1370611"/>
                  </a:cubicBezTo>
                  <a:cubicBezTo>
                    <a:pt x="2020594" y="1375386"/>
                    <a:pt x="2020594" y="1375386"/>
                    <a:pt x="2025387" y="1375386"/>
                  </a:cubicBezTo>
                  <a:cubicBezTo>
                    <a:pt x="2025387" y="1375386"/>
                    <a:pt x="2025387" y="1375386"/>
                    <a:pt x="2063726" y="1389710"/>
                  </a:cubicBezTo>
                  <a:cubicBezTo>
                    <a:pt x="2063726" y="1389710"/>
                    <a:pt x="2068519" y="1389710"/>
                    <a:pt x="2073311" y="1389710"/>
                  </a:cubicBezTo>
                  <a:cubicBezTo>
                    <a:pt x="2073311" y="1384935"/>
                    <a:pt x="2078104" y="1384935"/>
                    <a:pt x="2078104" y="1380160"/>
                  </a:cubicBezTo>
                  <a:cubicBezTo>
                    <a:pt x="2092481" y="1327638"/>
                    <a:pt x="2102066" y="1275117"/>
                    <a:pt x="2111651" y="1222595"/>
                  </a:cubicBezTo>
                  <a:cubicBezTo>
                    <a:pt x="2111651" y="1217820"/>
                    <a:pt x="2111651" y="1213045"/>
                    <a:pt x="2106858" y="1213045"/>
                  </a:cubicBezTo>
                  <a:cubicBezTo>
                    <a:pt x="2106858" y="1208271"/>
                    <a:pt x="2106858" y="1208271"/>
                    <a:pt x="2102066" y="1208271"/>
                  </a:cubicBezTo>
                  <a:cubicBezTo>
                    <a:pt x="2102066" y="1208271"/>
                    <a:pt x="2102066" y="1208271"/>
                    <a:pt x="1857651" y="1174848"/>
                  </a:cubicBezTo>
                  <a:cubicBezTo>
                    <a:pt x="1852858" y="1174848"/>
                    <a:pt x="1848066" y="1174848"/>
                    <a:pt x="1848066" y="1179622"/>
                  </a:cubicBezTo>
                  <a:cubicBezTo>
                    <a:pt x="1843273" y="1179622"/>
                    <a:pt x="1843273" y="1184397"/>
                    <a:pt x="1843273" y="1184397"/>
                  </a:cubicBezTo>
                  <a:cubicBezTo>
                    <a:pt x="1824104" y="1313314"/>
                    <a:pt x="1776179" y="1432682"/>
                    <a:pt x="1699500" y="1537726"/>
                  </a:cubicBezTo>
                  <a:cubicBezTo>
                    <a:pt x="1699500" y="1537726"/>
                    <a:pt x="1699500" y="1542501"/>
                    <a:pt x="1699500" y="1542501"/>
                  </a:cubicBezTo>
                  <a:cubicBezTo>
                    <a:pt x="1699500" y="1547275"/>
                    <a:pt x="1699500" y="1547275"/>
                    <a:pt x="1704292" y="1552050"/>
                  </a:cubicBezTo>
                  <a:cubicBezTo>
                    <a:pt x="1704292" y="1552050"/>
                    <a:pt x="1704292" y="1552050"/>
                    <a:pt x="1900783" y="1700066"/>
                  </a:cubicBezTo>
                  <a:cubicBezTo>
                    <a:pt x="1900783" y="1700066"/>
                    <a:pt x="1905575" y="1700066"/>
                    <a:pt x="1910368" y="1700066"/>
                  </a:cubicBezTo>
                  <a:cubicBezTo>
                    <a:pt x="1910368" y="1700066"/>
                    <a:pt x="1915160" y="1700066"/>
                    <a:pt x="1915160" y="1695292"/>
                  </a:cubicBezTo>
                  <a:cubicBezTo>
                    <a:pt x="1948707" y="1652319"/>
                    <a:pt x="1977462" y="1604572"/>
                    <a:pt x="2001424" y="1561600"/>
                  </a:cubicBezTo>
                  <a:cubicBezTo>
                    <a:pt x="2006217" y="1556825"/>
                    <a:pt x="2006217" y="1552050"/>
                    <a:pt x="2006217" y="1552050"/>
                  </a:cubicBezTo>
                  <a:cubicBezTo>
                    <a:pt x="2001424" y="1547275"/>
                    <a:pt x="2001424" y="1542501"/>
                    <a:pt x="1996632" y="1542501"/>
                  </a:cubicBezTo>
                  <a:cubicBezTo>
                    <a:pt x="1996632" y="1542501"/>
                    <a:pt x="1996632" y="1542501"/>
                    <a:pt x="1963085" y="1523402"/>
                  </a:cubicBezTo>
                  <a:cubicBezTo>
                    <a:pt x="1958292" y="1523402"/>
                    <a:pt x="1958292" y="1523402"/>
                    <a:pt x="1953500" y="1523402"/>
                  </a:cubicBezTo>
                  <a:cubicBezTo>
                    <a:pt x="1948707" y="1523402"/>
                    <a:pt x="1948707" y="1528177"/>
                    <a:pt x="1948707" y="1528177"/>
                  </a:cubicBezTo>
                  <a:cubicBezTo>
                    <a:pt x="1943915" y="1542501"/>
                    <a:pt x="1934330" y="1552050"/>
                    <a:pt x="1929537" y="1561600"/>
                  </a:cubicBezTo>
                  <a:cubicBezTo>
                    <a:pt x="1910368" y="1590248"/>
                    <a:pt x="1876821" y="1599797"/>
                    <a:pt x="1852858" y="1585473"/>
                  </a:cubicBezTo>
                  <a:cubicBezTo>
                    <a:pt x="1852858" y="1585473"/>
                    <a:pt x="1852858" y="1585473"/>
                    <a:pt x="1824104" y="1566374"/>
                  </a:cubicBezTo>
                  <a:cubicBezTo>
                    <a:pt x="1795349" y="1547275"/>
                    <a:pt x="1790556" y="1513852"/>
                    <a:pt x="1804934" y="1489979"/>
                  </a:cubicBezTo>
                  <a:cubicBezTo>
                    <a:pt x="1814519" y="1475655"/>
                    <a:pt x="1824104" y="1451781"/>
                    <a:pt x="1833688" y="1432682"/>
                  </a:cubicBezTo>
                  <a:cubicBezTo>
                    <a:pt x="1838481" y="1423133"/>
                    <a:pt x="1852858" y="1418358"/>
                    <a:pt x="1862443" y="1423133"/>
                  </a:cubicBezTo>
                  <a:cubicBezTo>
                    <a:pt x="1872028" y="1427907"/>
                    <a:pt x="1876821" y="1442232"/>
                    <a:pt x="1872028" y="1451781"/>
                  </a:cubicBezTo>
                  <a:cubicBezTo>
                    <a:pt x="1862443" y="1470880"/>
                    <a:pt x="1852858" y="1494754"/>
                    <a:pt x="1838481" y="1513852"/>
                  </a:cubicBezTo>
                  <a:cubicBezTo>
                    <a:pt x="1838481" y="1513852"/>
                    <a:pt x="1838481" y="1518627"/>
                    <a:pt x="1838481" y="1523402"/>
                  </a:cubicBezTo>
                  <a:cubicBezTo>
                    <a:pt x="1838481" y="1523402"/>
                    <a:pt x="1843273" y="1528177"/>
                    <a:pt x="1843273" y="1528177"/>
                  </a:cubicBezTo>
                  <a:cubicBezTo>
                    <a:pt x="1843273" y="1528177"/>
                    <a:pt x="1843273" y="1528177"/>
                    <a:pt x="1876821" y="1547275"/>
                  </a:cubicBezTo>
                  <a:cubicBezTo>
                    <a:pt x="1876821" y="1547275"/>
                    <a:pt x="1881613" y="1547275"/>
                    <a:pt x="1881613" y="1547275"/>
                  </a:cubicBezTo>
                  <a:cubicBezTo>
                    <a:pt x="1886405" y="1547275"/>
                    <a:pt x="1891198" y="1547275"/>
                    <a:pt x="1891198" y="1542501"/>
                  </a:cubicBezTo>
                  <a:cubicBezTo>
                    <a:pt x="1895990" y="1532951"/>
                    <a:pt x="1905575" y="1523402"/>
                    <a:pt x="1910368" y="1509078"/>
                  </a:cubicBezTo>
                  <a:cubicBezTo>
                    <a:pt x="1919953" y="1480429"/>
                    <a:pt x="1953500" y="1470880"/>
                    <a:pt x="1982254" y="1480429"/>
                  </a:cubicBezTo>
                  <a:cubicBezTo>
                    <a:pt x="1982254" y="1480429"/>
                    <a:pt x="1982254" y="1480429"/>
                    <a:pt x="2020594" y="1499528"/>
                  </a:cubicBezTo>
                  <a:cubicBezTo>
                    <a:pt x="2049349" y="1509078"/>
                    <a:pt x="2058934" y="1547275"/>
                    <a:pt x="2039764" y="1580698"/>
                  </a:cubicBezTo>
                  <a:cubicBezTo>
                    <a:pt x="2015802" y="1628446"/>
                    <a:pt x="1987047" y="1676193"/>
                    <a:pt x="1948707" y="1723940"/>
                  </a:cubicBezTo>
                  <a:cubicBezTo>
                    <a:pt x="1929537" y="1752588"/>
                    <a:pt x="1891198" y="1757363"/>
                    <a:pt x="1867236" y="1738264"/>
                  </a:cubicBezTo>
                  <a:cubicBezTo>
                    <a:pt x="1867236" y="1738264"/>
                    <a:pt x="1867236" y="1738264"/>
                    <a:pt x="1680330" y="1580698"/>
                  </a:cubicBezTo>
                  <a:cubicBezTo>
                    <a:pt x="1656368" y="1561600"/>
                    <a:pt x="1651575" y="1528177"/>
                    <a:pt x="1665953" y="1509078"/>
                  </a:cubicBezTo>
                  <a:cubicBezTo>
                    <a:pt x="1737839" y="1413583"/>
                    <a:pt x="1785764" y="1298990"/>
                    <a:pt x="1800141" y="1179622"/>
                  </a:cubicBezTo>
                  <a:cubicBezTo>
                    <a:pt x="1804934" y="1155749"/>
                    <a:pt x="1828896" y="1136650"/>
                    <a:pt x="1857651" y="1141425"/>
                  </a:cubicBezTo>
                  <a:close/>
                  <a:moveTo>
                    <a:pt x="91012" y="727605"/>
                  </a:moveTo>
                  <a:cubicBezTo>
                    <a:pt x="98139" y="727007"/>
                    <a:pt x="105041" y="727904"/>
                    <a:pt x="111042" y="730297"/>
                  </a:cubicBezTo>
                  <a:cubicBezTo>
                    <a:pt x="111042" y="730297"/>
                    <a:pt x="111042" y="730297"/>
                    <a:pt x="346302" y="811663"/>
                  </a:cubicBezTo>
                  <a:cubicBezTo>
                    <a:pt x="375109" y="826021"/>
                    <a:pt x="389513" y="849952"/>
                    <a:pt x="384712" y="873883"/>
                  </a:cubicBezTo>
                  <a:cubicBezTo>
                    <a:pt x="351103" y="988752"/>
                    <a:pt x="346302" y="1113193"/>
                    <a:pt x="370308" y="1232848"/>
                  </a:cubicBezTo>
                  <a:cubicBezTo>
                    <a:pt x="375109" y="1256779"/>
                    <a:pt x="355904" y="1280710"/>
                    <a:pt x="327097" y="1290282"/>
                  </a:cubicBezTo>
                  <a:lnTo>
                    <a:pt x="87036" y="1357289"/>
                  </a:lnTo>
                  <a:cubicBezTo>
                    <a:pt x="58229" y="1362075"/>
                    <a:pt x="29421" y="1342930"/>
                    <a:pt x="19819" y="1309427"/>
                  </a:cubicBezTo>
                  <a:cubicBezTo>
                    <a:pt x="10216" y="1251992"/>
                    <a:pt x="614" y="1194558"/>
                    <a:pt x="614" y="1141910"/>
                  </a:cubicBezTo>
                  <a:cubicBezTo>
                    <a:pt x="-4187" y="1103620"/>
                    <a:pt x="19819" y="1074903"/>
                    <a:pt x="48626" y="1074903"/>
                  </a:cubicBezTo>
                  <a:cubicBezTo>
                    <a:pt x="48626" y="1074903"/>
                    <a:pt x="48626" y="1074903"/>
                    <a:pt x="91837" y="1074903"/>
                  </a:cubicBezTo>
                  <a:cubicBezTo>
                    <a:pt x="120644" y="1074903"/>
                    <a:pt x="144651" y="1098834"/>
                    <a:pt x="149452" y="1132338"/>
                  </a:cubicBezTo>
                  <a:cubicBezTo>
                    <a:pt x="149452" y="1132338"/>
                    <a:pt x="149452" y="1132338"/>
                    <a:pt x="149452" y="1170627"/>
                  </a:cubicBezTo>
                  <a:cubicBezTo>
                    <a:pt x="149452" y="1170627"/>
                    <a:pt x="149452" y="1175413"/>
                    <a:pt x="154253" y="1175413"/>
                  </a:cubicBezTo>
                  <a:cubicBezTo>
                    <a:pt x="154253" y="1180199"/>
                    <a:pt x="159054" y="1180199"/>
                    <a:pt x="163855" y="1180199"/>
                  </a:cubicBezTo>
                  <a:cubicBezTo>
                    <a:pt x="163855" y="1180199"/>
                    <a:pt x="163855" y="1180199"/>
                    <a:pt x="197464" y="1175413"/>
                  </a:cubicBezTo>
                  <a:cubicBezTo>
                    <a:pt x="202265" y="1175413"/>
                    <a:pt x="202265" y="1170627"/>
                    <a:pt x="207066" y="1170627"/>
                  </a:cubicBezTo>
                  <a:cubicBezTo>
                    <a:pt x="207066" y="1170627"/>
                    <a:pt x="207066" y="1165841"/>
                    <a:pt x="207066" y="1161055"/>
                  </a:cubicBezTo>
                  <a:cubicBezTo>
                    <a:pt x="207066" y="1161055"/>
                    <a:pt x="207066" y="1161055"/>
                    <a:pt x="202265" y="1098834"/>
                  </a:cubicBezTo>
                  <a:cubicBezTo>
                    <a:pt x="202265" y="1084476"/>
                    <a:pt x="211868" y="1074903"/>
                    <a:pt x="226271" y="1074903"/>
                  </a:cubicBezTo>
                  <a:cubicBezTo>
                    <a:pt x="235874" y="1074903"/>
                    <a:pt x="245476" y="1084476"/>
                    <a:pt x="245476" y="1094048"/>
                  </a:cubicBezTo>
                  <a:cubicBezTo>
                    <a:pt x="245476" y="1094048"/>
                    <a:pt x="245476" y="1094048"/>
                    <a:pt x="250277" y="1161055"/>
                  </a:cubicBezTo>
                  <a:cubicBezTo>
                    <a:pt x="255079" y="1184986"/>
                    <a:pt x="235874" y="1213703"/>
                    <a:pt x="202265" y="1218489"/>
                  </a:cubicBezTo>
                  <a:cubicBezTo>
                    <a:pt x="202265" y="1218489"/>
                    <a:pt x="202265" y="1218489"/>
                    <a:pt x="168657" y="1223275"/>
                  </a:cubicBezTo>
                  <a:cubicBezTo>
                    <a:pt x="139849" y="1228061"/>
                    <a:pt x="111042" y="1204130"/>
                    <a:pt x="106241" y="1170627"/>
                  </a:cubicBezTo>
                  <a:cubicBezTo>
                    <a:pt x="106241" y="1170627"/>
                    <a:pt x="106241" y="1170627"/>
                    <a:pt x="106241" y="1132338"/>
                  </a:cubicBezTo>
                  <a:cubicBezTo>
                    <a:pt x="106241" y="1132338"/>
                    <a:pt x="101440" y="1127551"/>
                    <a:pt x="101440" y="1127551"/>
                  </a:cubicBezTo>
                  <a:cubicBezTo>
                    <a:pt x="96638" y="1122765"/>
                    <a:pt x="96638" y="1122765"/>
                    <a:pt x="91837" y="1122765"/>
                  </a:cubicBezTo>
                  <a:cubicBezTo>
                    <a:pt x="91837" y="1122765"/>
                    <a:pt x="91837" y="1122765"/>
                    <a:pt x="53427" y="1122765"/>
                  </a:cubicBezTo>
                  <a:cubicBezTo>
                    <a:pt x="48626" y="1122765"/>
                    <a:pt x="48626" y="1127551"/>
                    <a:pt x="43825" y="1127551"/>
                  </a:cubicBezTo>
                  <a:cubicBezTo>
                    <a:pt x="43825" y="1132338"/>
                    <a:pt x="43825" y="1132338"/>
                    <a:pt x="43825" y="1137124"/>
                  </a:cubicBezTo>
                  <a:cubicBezTo>
                    <a:pt x="43825" y="1189772"/>
                    <a:pt x="53427" y="1247206"/>
                    <a:pt x="63030" y="1299854"/>
                  </a:cubicBezTo>
                  <a:cubicBezTo>
                    <a:pt x="63030" y="1299854"/>
                    <a:pt x="63030" y="1304641"/>
                    <a:pt x="67831" y="1304641"/>
                  </a:cubicBezTo>
                  <a:cubicBezTo>
                    <a:pt x="72632" y="1309427"/>
                    <a:pt x="72632" y="1309427"/>
                    <a:pt x="77433" y="1309427"/>
                  </a:cubicBezTo>
                  <a:cubicBezTo>
                    <a:pt x="77433" y="1309427"/>
                    <a:pt x="77433" y="1309427"/>
                    <a:pt x="317494" y="1251992"/>
                  </a:cubicBezTo>
                  <a:cubicBezTo>
                    <a:pt x="322296" y="1251992"/>
                    <a:pt x="322296" y="1251992"/>
                    <a:pt x="327097" y="1247206"/>
                  </a:cubicBezTo>
                  <a:cubicBezTo>
                    <a:pt x="327097" y="1247206"/>
                    <a:pt x="327097" y="1242420"/>
                    <a:pt x="327097" y="1242420"/>
                  </a:cubicBezTo>
                  <a:cubicBezTo>
                    <a:pt x="298290" y="1117979"/>
                    <a:pt x="307892" y="983966"/>
                    <a:pt x="341501" y="859524"/>
                  </a:cubicBezTo>
                  <a:cubicBezTo>
                    <a:pt x="341501" y="859524"/>
                    <a:pt x="341501" y="854738"/>
                    <a:pt x="341501" y="854738"/>
                  </a:cubicBezTo>
                  <a:cubicBezTo>
                    <a:pt x="336699" y="849952"/>
                    <a:pt x="336699" y="849952"/>
                    <a:pt x="331898" y="849952"/>
                  </a:cubicBezTo>
                  <a:cubicBezTo>
                    <a:pt x="331898" y="849952"/>
                    <a:pt x="331898" y="849952"/>
                    <a:pt x="96638" y="773373"/>
                  </a:cubicBezTo>
                  <a:cubicBezTo>
                    <a:pt x="91837" y="773373"/>
                    <a:pt x="91837" y="773373"/>
                    <a:pt x="87036" y="778159"/>
                  </a:cubicBezTo>
                  <a:cubicBezTo>
                    <a:pt x="87036" y="778159"/>
                    <a:pt x="82235" y="782945"/>
                    <a:pt x="82235" y="782945"/>
                  </a:cubicBezTo>
                  <a:cubicBezTo>
                    <a:pt x="67831" y="835594"/>
                    <a:pt x="53427" y="888242"/>
                    <a:pt x="48626" y="945676"/>
                  </a:cubicBezTo>
                  <a:cubicBezTo>
                    <a:pt x="48626" y="945676"/>
                    <a:pt x="48626" y="950462"/>
                    <a:pt x="48626" y="955248"/>
                  </a:cubicBezTo>
                  <a:cubicBezTo>
                    <a:pt x="53427" y="955248"/>
                    <a:pt x="53427" y="955248"/>
                    <a:pt x="58229" y="955248"/>
                  </a:cubicBezTo>
                  <a:cubicBezTo>
                    <a:pt x="58229" y="955248"/>
                    <a:pt x="58229" y="955248"/>
                    <a:pt x="96638" y="960035"/>
                  </a:cubicBezTo>
                  <a:cubicBezTo>
                    <a:pt x="101440" y="964821"/>
                    <a:pt x="106241" y="960035"/>
                    <a:pt x="106241" y="960035"/>
                  </a:cubicBezTo>
                  <a:cubicBezTo>
                    <a:pt x="111042" y="960035"/>
                    <a:pt x="111042" y="955248"/>
                    <a:pt x="111042" y="950462"/>
                  </a:cubicBezTo>
                  <a:cubicBezTo>
                    <a:pt x="111042" y="950462"/>
                    <a:pt x="111042" y="950462"/>
                    <a:pt x="115843" y="912173"/>
                  </a:cubicBezTo>
                  <a:cubicBezTo>
                    <a:pt x="120644" y="878669"/>
                    <a:pt x="154253" y="859524"/>
                    <a:pt x="183060" y="869097"/>
                  </a:cubicBezTo>
                  <a:cubicBezTo>
                    <a:pt x="183060" y="869097"/>
                    <a:pt x="183060" y="869097"/>
                    <a:pt x="216669" y="878669"/>
                  </a:cubicBezTo>
                  <a:cubicBezTo>
                    <a:pt x="245476" y="883455"/>
                    <a:pt x="264681" y="912173"/>
                    <a:pt x="259880" y="936104"/>
                  </a:cubicBezTo>
                  <a:cubicBezTo>
                    <a:pt x="255079" y="960035"/>
                    <a:pt x="250277" y="979179"/>
                    <a:pt x="250277" y="1003110"/>
                  </a:cubicBezTo>
                  <a:cubicBezTo>
                    <a:pt x="250277" y="1012683"/>
                    <a:pt x="240675" y="1022255"/>
                    <a:pt x="226271" y="1022255"/>
                  </a:cubicBezTo>
                  <a:cubicBezTo>
                    <a:pt x="216669" y="1022255"/>
                    <a:pt x="207066" y="1012683"/>
                    <a:pt x="207066" y="998324"/>
                  </a:cubicBezTo>
                  <a:cubicBezTo>
                    <a:pt x="207066" y="974393"/>
                    <a:pt x="211868" y="955248"/>
                    <a:pt x="216669" y="931317"/>
                  </a:cubicBezTo>
                  <a:cubicBezTo>
                    <a:pt x="216669" y="926531"/>
                    <a:pt x="216669" y="926531"/>
                    <a:pt x="216669" y="921745"/>
                  </a:cubicBezTo>
                  <a:cubicBezTo>
                    <a:pt x="211868" y="921745"/>
                    <a:pt x="211868" y="916959"/>
                    <a:pt x="207066" y="916959"/>
                  </a:cubicBezTo>
                  <a:cubicBezTo>
                    <a:pt x="207066" y="916959"/>
                    <a:pt x="207066" y="916959"/>
                    <a:pt x="173458" y="912173"/>
                  </a:cubicBezTo>
                  <a:cubicBezTo>
                    <a:pt x="168657" y="912173"/>
                    <a:pt x="168657" y="912173"/>
                    <a:pt x="163855" y="912173"/>
                  </a:cubicBezTo>
                  <a:cubicBezTo>
                    <a:pt x="163855" y="916959"/>
                    <a:pt x="159054" y="916959"/>
                    <a:pt x="159054" y="921745"/>
                  </a:cubicBezTo>
                  <a:cubicBezTo>
                    <a:pt x="159054" y="921745"/>
                    <a:pt x="159054" y="921745"/>
                    <a:pt x="154253" y="955248"/>
                  </a:cubicBezTo>
                  <a:cubicBezTo>
                    <a:pt x="149452" y="988752"/>
                    <a:pt x="125446" y="1012683"/>
                    <a:pt x="96638" y="1007897"/>
                  </a:cubicBezTo>
                  <a:cubicBezTo>
                    <a:pt x="96638" y="1007897"/>
                    <a:pt x="96638" y="1007897"/>
                    <a:pt x="53427" y="1007897"/>
                  </a:cubicBezTo>
                  <a:cubicBezTo>
                    <a:pt x="24620" y="1003110"/>
                    <a:pt x="614" y="974393"/>
                    <a:pt x="5415" y="936104"/>
                  </a:cubicBezTo>
                  <a:cubicBezTo>
                    <a:pt x="10216" y="883455"/>
                    <a:pt x="24620" y="826021"/>
                    <a:pt x="39024" y="773373"/>
                  </a:cubicBezTo>
                  <a:cubicBezTo>
                    <a:pt x="46226" y="744656"/>
                    <a:pt x="69631" y="729400"/>
                    <a:pt x="91012" y="727605"/>
                  </a:cubicBezTo>
                  <a:close/>
                  <a:moveTo>
                    <a:pt x="1935188" y="475624"/>
                  </a:moveTo>
                  <a:cubicBezTo>
                    <a:pt x="1956987" y="472490"/>
                    <a:pt x="1982157" y="481443"/>
                    <a:pt x="1996539" y="506511"/>
                  </a:cubicBezTo>
                  <a:cubicBezTo>
                    <a:pt x="2030099" y="554260"/>
                    <a:pt x="2054070" y="602009"/>
                    <a:pt x="2078042" y="654533"/>
                  </a:cubicBezTo>
                  <a:cubicBezTo>
                    <a:pt x="2092424" y="687958"/>
                    <a:pt x="2078042" y="726157"/>
                    <a:pt x="2049276" y="735707"/>
                  </a:cubicBezTo>
                  <a:cubicBezTo>
                    <a:pt x="2049276" y="735707"/>
                    <a:pt x="2049276" y="735707"/>
                    <a:pt x="2010922" y="750031"/>
                  </a:cubicBezTo>
                  <a:cubicBezTo>
                    <a:pt x="1982157" y="759581"/>
                    <a:pt x="1953391" y="740482"/>
                    <a:pt x="1939008" y="711832"/>
                  </a:cubicBezTo>
                  <a:cubicBezTo>
                    <a:pt x="1939008" y="711832"/>
                    <a:pt x="1939008" y="711832"/>
                    <a:pt x="1924626" y="678408"/>
                  </a:cubicBezTo>
                  <a:cubicBezTo>
                    <a:pt x="1924626" y="678408"/>
                    <a:pt x="1919831" y="673633"/>
                    <a:pt x="1919831" y="673633"/>
                  </a:cubicBezTo>
                  <a:cubicBezTo>
                    <a:pt x="1915037" y="673633"/>
                    <a:pt x="1910243" y="673633"/>
                    <a:pt x="1910243" y="673633"/>
                  </a:cubicBezTo>
                  <a:cubicBezTo>
                    <a:pt x="1910243" y="673633"/>
                    <a:pt x="1910243" y="673633"/>
                    <a:pt x="1876683" y="692732"/>
                  </a:cubicBezTo>
                  <a:cubicBezTo>
                    <a:pt x="1871889" y="692732"/>
                    <a:pt x="1871889" y="692732"/>
                    <a:pt x="1871889" y="697507"/>
                  </a:cubicBezTo>
                  <a:cubicBezTo>
                    <a:pt x="1871889" y="702282"/>
                    <a:pt x="1871889" y="702282"/>
                    <a:pt x="1871889" y="707057"/>
                  </a:cubicBezTo>
                  <a:cubicBezTo>
                    <a:pt x="1881477" y="726157"/>
                    <a:pt x="1891066" y="740482"/>
                    <a:pt x="1895860" y="759581"/>
                  </a:cubicBezTo>
                  <a:cubicBezTo>
                    <a:pt x="1900654" y="769131"/>
                    <a:pt x="1895860" y="788231"/>
                    <a:pt x="1886272" y="793005"/>
                  </a:cubicBezTo>
                  <a:cubicBezTo>
                    <a:pt x="1871889" y="797780"/>
                    <a:pt x="1857506" y="788231"/>
                    <a:pt x="1857506" y="773906"/>
                  </a:cubicBezTo>
                  <a:cubicBezTo>
                    <a:pt x="1847918" y="754806"/>
                    <a:pt x="1843123" y="745256"/>
                    <a:pt x="1833535" y="726157"/>
                  </a:cubicBezTo>
                  <a:cubicBezTo>
                    <a:pt x="1819152" y="697507"/>
                    <a:pt x="1833535" y="668858"/>
                    <a:pt x="1857506" y="654533"/>
                  </a:cubicBezTo>
                  <a:cubicBezTo>
                    <a:pt x="1857506" y="654533"/>
                    <a:pt x="1857506" y="654533"/>
                    <a:pt x="1891066" y="635434"/>
                  </a:cubicBezTo>
                  <a:cubicBezTo>
                    <a:pt x="1915037" y="621109"/>
                    <a:pt x="1948597" y="630659"/>
                    <a:pt x="1962980" y="664083"/>
                  </a:cubicBezTo>
                  <a:cubicBezTo>
                    <a:pt x="1962980" y="664083"/>
                    <a:pt x="1962980" y="664083"/>
                    <a:pt x="1982157" y="697507"/>
                  </a:cubicBezTo>
                  <a:cubicBezTo>
                    <a:pt x="1982157" y="697507"/>
                    <a:pt x="1982157" y="702282"/>
                    <a:pt x="1986951" y="702282"/>
                  </a:cubicBezTo>
                  <a:cubicBezTo>
                    <a:pt x="1986951" y="707057"/>
                    <a:pt x="1991745" y="707057"/>
                    <a:pt x="1996539" y="702282"/>
                  </a:cubicBezTo>
                  <a:cubicBezTo>
                    <a:pt x="1996539" y="702282"/>
                    <a:pt x="1996539" y="702282"/>
                    <a:pt x="2030099" y="687958"/>
                  </a:cubicBezTo>
                  <a:cubicBezTo>
                    <a:pt x="2034893" y="687958"/>
                    <a:pt x="2034893" y="683183"/>
                    <a:pt x="2039688" y="683183"/>
                  </a:cubicBezTo>
                  <a:cubicBezTo>
                    <a:pt x="2039688" y="678408"/>
                    <a:pt x="2039688" y="673633"/>
                    <a:pt x="2039688" y="673633"/>
                  </a:cubicBezTo>
                  <a:cubicBezTo>
                    <a:pt x="2015716" y="621109"/>
                    <a:pt x="1991745" y="573360"/>
                    <a:pt x="1962980" y="530386"/>
                  </a:cubicBezTo>
                  <a:cubicBezTo>
                    <a:pt x="1958185" y="525611"/>
                    <a:pt x="1958185" y="525611"/>
                    <a:pt x="1953391" y="520836"/>
                  </a:cubicBezTo>
                  <a:cubicBezTo>
                    <a:pt x="1948597" y="520836"/>
                    <a:pt x="1948597" y="520836"/>
                    <a:pt x="1943803" y="525611"/>
                  </a:cubicBezTo>
                  <a:cubicBezTo>
                    <a:pt x="1943803" y="525611"/>
                    <a:pt x="1943803" y="525611"/>
                    <a:pt x="1737650" y="659308"/>
                  </a:cubicBezTo>
                  <a:cubicBezTo>
                    <a:pt x="1732856" y="659308"/>
                    <a:pt x="1732856" y="664083"/>
                    <a:pt x="1732856" y="664083"/>
                  </a:cubicBezTo>
                  <a:cubicBezTo>
                    <a:pt x="1732856" y="668858"/>
                    <a:pt x="1732856" y="668858"/>
                    <a:pt x="1732856" y="673633"/>
                  </a:cubicBezTo>
                  <a:cubicBezTo>
                    <a:pt x="1799975" y="778681"/>
                    <a:pt x="1843123" y="907603"/>
                    <a:pt x="1847918" y="1031751"/>
                  </a:cubicBezTo>
                  <a:cubicBezTo>
                    <a:pt x="1847918" y="1036526"/>
                    <a:pt x="1847918" y="1036526"/>
                    <a:pt x="1852712" y="1041301"/>
                  </a:cubicBezTo>
                  <a:cubicBezTo>
                    <a:pt x="1852712" y="1041301"/>
                    <a:pt x="1857506" y="1041301"/>
                    <a:pt x="1862300" y="1041301"/>
                  </a:cubicBezTo>
                  <a:cubicBezTo>
                    <a:pt x="1862300" y="1041301"/>
                    <a:pt x="1862300" y="1041301"/>
                    <a:pt x="2106807" y="1031751"/>
                  </a:cubicBezTo>
                  <a:cubicBezTo>
                    <a:pt x="2111601" y="1031751"/>
                    <a:pt x="2111601" y="1031751"/>
                    <a:pt x="2116396" y="1026976"/>
                  </a:cubicBezTo>
                  <a:cubicBezTo>
                    <a:pt x="2116396" y="1022201"/>
                    <a:pt x="2116396" y="1022201"/>
                    <a:pt x="2116396" y="1017426"/>
                  </a:cubicBezTo>
                  <a:cubicBezTo>
                    <a:pt x="2116396" y="964902"/>
                    <a:pt x="2106807" y="912378"/>
                    <a:pt x="2097219" y="855079"/>
                  </a:cubicBezTo>
                  <a:cubicBezTo>
                    <a:pt x="2097219" y="855079"/>
                    <a:pt x="2092424" y="850304"/>
                    <a:pt x="2092424" y="850304"/>
                  </a:cubicBezTo>
                  <a:cubicBezTo>
                    <a:pt x="2087630" y="845529"/>
                    <a:pt x="2087630" y="845529"/>
                    <a:pt x="2082836" y="845529"/>
                  </a:cubicBezTo>
                  <a:cubicBezTo>
                    <a:pt x="2082836" y="845529"/>
                    <a:pt x="2082836" y="845529"/>
                    <a:pt x="2044482" y="855079"/>
                  </a:cubicBezTo>
                  <a:cubicBezTo>
                    <a:pt x="2039688" y="855079"/>
                    <a:pt x="2039688" y="859854"/>
                    <a:pt x="2034893" y="859854"/>
                  </a:cubicBezTo>
                  <a:cubicBezTo>
                    <a:pt x="2034893" y="864629"/>
                    <a:pt x="2034893" y="869404"/>
                    <a:pt x="2034893" y="869404"/>
                  </a:cubicBezTo>
                  <a:cubicBezTo>
                    <a:pt x="2039688" y="883729"/>
                    <a:pt x="2039688" y="893279"/>
                    <a:pt x="2044482" y="907603"/>
                  </a:cubicBezTo>
                  <a:cubicBezTo>
                    <a:pt x="2049276" y="941028"/>
                    <a:pt x="2025305" y="969677"/>
                    <a:pt x="1996539" y="974452"/>
                  </a:cubicBezTo>
                  <a:cubicBezTo>
                    <a:pt x="1996539" y="974452"/>
                    <a:pt x="1996539" y="974452"/>
                    <a:pt x="1962980" y="974452"/>
                  </a:cubicBezTo>
                  <a:cubicBezTo>
                    <a:pt x="1929420" y="979227"/>
                    <a:pt x="1905449" y="960127"/>
                    <a:pt x="1900654" y="931478"/>
                  </a:cubicBezTo>
                  <a:cubicBezTo>
                    <a:pt x="1895860" y="912378"/>
                    <a:pt x="1891066" y="893279"/>
                    <a:pt x="1886272" y="869404"/>
                  </a:cubicBezTo>
                  <a:cubicBezTo>
                    <a:pt x="1881477" y="859854"/>
                    <a:pt x="1891066" y="850304"/>
                    <a:pt x="1900654" y="845529"/>
                  </a:cubicBezTo>
                  <a:cubicBezTo>
                    <a:pt x="1915037" y="840755"/>
                    <a:pt x="1924626" y="845529"/>
                    <a:pt x="1929420" y="859854"/>
                  </a:cubicBezTo>
                  <a:cubicBezTo>
                    <a:pt x="1934214" y="878954"/>
                    <a:pt x="1939008" y="902828"/>
                    <a:pt x="1943803" y="926703"/>
                  </a:cubicBezTo>
                  <a:cubicBezTo>
                    <a:pt x="1943803" y="926703"/>
                    <a:pt x="1943803" y="931478"/>
                    <a:pt x="1948597" y="931478"/>
                  </a:cubicBezTo>
                  <a:cubicBezTo>
                    <a:pt x="1948597" y="936253"/>
                    <a:pt x="1953391" y="936253"/>
                    <a:pt x="1953391" y="936253"/>
                  </a:cubicBezTo>
                  <a:cubicBezTo>
                    <a:pt x="1953391" y="936253"/>
                    <a:pt x="1953391" y="936253"/>
                    <a:pt x="1991745" y="926703"/>
                  </a:cubicBezTo>
                  <a:cubicBezTo>
                    <a:pt x="1991745" y="926703"/>
                    <a:pt x="1996539" y="926703"/>
                    <a:pt x="1996539" y="926703"/>
                  </a:cubicBezTo>
                  <a:cubicBezTo>
                    <a:pt x="2001334" y="921928"/>
                    <a:pt x="2001334" y="917153"/>
                    <a:pt x="2001334" y="917153"/>
                  </a:cubicBezTo>
                  <a:cubicBezTo>
                    <a:pt x="1996539" y="902828"/>
                    <a:pt x="1996539" y="893279"/>
                    <a:pt x="1991745" y="878954"/>
                  </a:cubicBezTo>
                  <a:cubicBezTo>
                    <a:pt x="1986951" y="850304"/>
                    <a:pt x="2001334" y="821655"/>
                    <a:pt x="2030099" y="812105"/>
                  </a:cubicBezTo>
                  <a:cubicBezTo>
                    <a:pt x="2030099" y="812105"/>
                    <a:pt x="2030099" y="812105"/>
                    <a:pt x="2068453" y="797780"/>
                  </a:cubicBezTo>
                  <a:cubicBezTo>
                    <a:pt x="2097219" y="793005"/>
                    <a:pt x="2130778" y="812105"/>
                    <a:pt x="2140367" y="845529"/>
                  </a:cubicBezTo>
                  <a:cubicBezTo>
                    <a:pt x="2149955" y="902828"/>
                    <a:pt x="2159544" y="960127"/>
                    <a:pt x="2159544" y="1017426"/>
                  </a:cubicBezTo>
                  <a:cubicBezTo>
                    <a:pt x="2164338" y="1050850"/>
                    <a:pt x="2140367" y="1079500"/>
                    <a:pt x="2111601" y="1079500"/>
                  </a:cubicBezTo>
                  <a:cubicBezTo>
                    <a:pt x="2111601" y="1079500"/>
                    <a:pt x="2111601" y="1079500"/>
                    <a:pt x="1862300" y="1079500"/>
                  </a:cubicBezTo>
                  <a:cubicBezTo>
                    <a:pt x="1833535" y="1079500"/>
                    <a:pt x="1804769" y="1060400"/>
                    <a:pt x="1804769" y="1036526"/>
                  </a:cubicBezTo>
                  <a:cubicBezTo>
                    <a:pt x="1799975" y="917153"/>
                    <a:pt x="1761621" y="797780"/>
                    <a:pt x="1694502" y="697507"/>
                  </a:cubicBezTo>
                  <a:cubicBezTo>
                    <a:pt x="1684913" y="673633"/>
                    <a:pt x="1689707" y="644983"/>
                    <a:pt x="1713679" y="625884"/>
                  </a:cubicBezTo>
                  <a:cubicBezTo>
                    <a:pt x="1713679" y="625884"/>
                    <a:pt x="1713679" y="625884"/>
                    <a:pt x="1915037" y="482637"/>
                  </a:cubicBezTo>
                  <a:cubicBezTo>
                    <a:pt x="1921030" y="479055"/>
                    <a:pt x="1927922" y="476668"/>
                    <a:pt x="1935188" y="475624"/>
                  </a:cubicBezTo>
                  <a:close/>
                  <a:moveTo>
                    <a:pt x="530203" y="171271"/>
                  </a:moveTo>
                  <a:cubicBezTo>
                    <a:pt x="545805" y="173062"/>
                    <a:pt x="559007" y="180224"/>
                    <a:pt x="566208" y="192162"/>
                  </a:cubicBezTo>
                  <a:cubicBezTo>
                    <a:pt x="566208" y="192162"/>
                    <a:pt x="566208" y="192162"/>
                    <a:pt x="691023" y="407037"/>
                  </a:cubicBezTo>
                  <a:cubicBezTo>
                    <a:pt x="705425" y="435687"/>
                    <a:pt x="700625" y="464337"/>
                    <a:pt x="681422" y="478662"/>
                  </a:cubicBezTo>
                  <a:cubicBezTo>
                    <a:pt x="575809" y="545512"/>
                    <a:pt x="494198" y="636237"/>
                    <a:pt x="436591" y="741287"/>
                  </a:cubicBezTo>
                  <a:cubicBezTo>
                    <a:pt x="426990" y="765162"/>
                    <a:pt x="393386" y="769937"/>
                    <a:pt x="369383" y="760387"/>
                  </a:cubicBezTo>
                  <a:cubicBezTo>
                    <a:pt x="369383" y="760387"/>
                    <a:pt x="369383" y="760387"/>
                    <a:pt x="143755" y="655337"/>
                  </a:cubicBezTo>
                  <a:cubicBezTo>
                    <a:pt x="114951" y="645787"/>
                    <a:pt x="105350" y="607587"/>
                    <a:pt x="119752" y="574162"/>
                  </a:cubicBezTo>
                  <a:cubicBezTo>
                    <a:pt x="148555" y="526412"/>
                    <a:pt x="177359" y="478662"/>
                    <a:pt x="210963" y="435687"/>
                  </a:cubicBezTo>
                  <a:cubicBezTo>
                    <a:pt x="234966" y="407037"/>
                    <a:pt x="268570" y="397487"/>
                    <a:pt x="292573" y="416587"/>
                  </a:cubicBezTo>
                  <a:cubicBezTo>
                    <a:pt x="292573" y="416587"/>
                    <a:pt x="292573" y="416587"/>
                    <a:pt x="326177" y="445237"/>
                  </a:cubicBezTo>
                  <a:cubicBezTo>
                    <a:pt x="345380" y="464337"/>
                    <a:pt x="350180" y="497762"/>
                    <a:pt x="330978" y="521637"/>
                  </a:cubicBezTo>
                  <a:cubicBezTo>
                    <a:pt x="330978" y="521637"/>
                    <a:pt x="330978" y="521637"/>
                    <a:pt x="311776" y="555062"/>
                  </a:cubicBezTo>
                  <a:cubicBezTo>
                    <a:pt x="306975" y="555062"/>
                    <a:pt x="306975" y="559837"/>
                    <a:pt x="306975" y="559837"/>
                  </a:cubicBezTo>
                  <a:cubicBezTo>
                    <a:pt x="306975" y="564612"/>
                    <a:pt x="311776" y="564612"/>
                    <a:pt x="311776" y="569387"/>
                  </a:cubicBezTo>
                  <a:cubicBezTo>
                    <a:pt x="311776" y="569387"/>
                    <a:pt x="311776" y="569387"/>
                    <a:pt x="340579" y="588487"/>
                  </a:cubicBezTo>
                  <a:cubicBezTo>
                    <a:pt x="345380" y="588487"/>
                    <a:pt x="345380" y="588487"/>
                    <a:pt x="350180" y="588487"/>
                  </a:cubicBezTo>
                  <a:cubicBezTo>
                    <a:pt x="354981" y="588487"/>
                    <a:pt x="354981" y="588487"/>
                    <a:pt x="359782" y="583712"/>
                  </a:cubicBezTo>
                  <a:cubicBezTo>
                    <a:pt x="359782" y="583712"/>
                    <a:pt x="359782" y="583712"/>
                    <a:pt x="398186" y="531187"/>
                  </a:cubicBezTo>
                  <a:cubicBezTo>
                    <a:pt x="402987" y="521637"/>
                    <a:pt x="417389" y="521637"/>
                    <a:pt x="426990" y="531187"/>
                  </a:cubicBezTo>
                  <a:cubicBezTo>
                    <a:pt x="436591" y="540737"/>
                    <a:pt x="436591" y="550287"/>
                    <a:pt x="431791" y="559837"/>
                  </a:cubicBezTo>
                  <a:cubicBezTo>
                    <a:pt x="431791" y="559837"/>
                    <a:pt x="431791" y="559837"/>
                    <a:pt x="393386" y="612362"/>
                  </a:cubicBezTo>
                  <a:cubicBezTo>
                    <a:pt x="378984" y="631462"/>
                    <a:pt x="345380" y="641012"/>
                    <a:pt x="321377" y="626687"/>
                  </a:cubicBezTo>
                  <a:cubicBezTo>
                    <a:pt x="321377" y="626687"/>
                    <a:pt x="321377" y="626687"/>
                    <a:pt x="287773" y="607587"/>
                  </a:cubicBezTo>
                  <a:cubicBezTo>
                    <a:pt x="263770" y="588487"/>
                    <a:pt x="254168" y="555062"/>
                    <a:pt x="273371" y="526412"/>
                  </a:cubicBezTo>
                  <a:cubicBezTo>
                    <a:pt x="273371" y="526412"/>
                    <a:pt x="273371" y="526412"/>
                    <a:pt x="297374" y="497762"/>
                  </a:cubicBezTo>
                  <a:cubicBezTo>
                    <a:pt x="297374" y="492987"/>
                    <a:pt x="302174" y="492987"/>
                    <a:pt x="297374" y="488212"/>
                  </a:cubicBezTo>
                  <a:cubicBezTo>
                    <a:pt x="297374" y="483437"/>
                    <a:pt x="297374" y="483437"/>
                    <a:pt x="297374" y="483437"/>
                  </a:cubicBezTo>
                  <a:cubicBezTo>
                    <a:pt x="297374" y="483437"/>
                    <a:pt x="297374" y="483437"/>
                    <a:pt x="263770" y="454787"/>
                  </a:cubicBezTo>
                  <a:cubicBezTo>
                    <a:pt x="258969" y="454787"/>
                    <a:pt x="258969" y="454787"/>
                    <a:pt x="254168" y="454787"/>
                  </a:cubicBezTo>
                  <a:cubicBezTo>
                    <a:pt x="254168" y="454787"/>
                    <a:pt x="249368" y="459562"/>
                    <a:pt x="249368" y="459562"/>
                  </a:cubicBezTo>
                  <a:cubicBezTo>
                    <a:pt x="210963" y="502537"/>
                    <a:pt x="186960" y="550287"/>
                    <a:pt x="158156" y="598037"/>
                  </a:cubicBezTo>
                  <a:cubicBezTo>
                    <a:pt x="158156" y="598037"/>
                    <a:pt x="158156" y="602812"/>
                    <a:pt x="158156" y="607587"/>
                  </a:cubicBezTo>
                  <a:cubicBezTo>
                    <a:pt x="158156" y="607587"/>
                    <a:pt x="162957" y="612362"/>
                    <a:pt x="162957" y="612362"/>
                  </a:cubicBezTo>
                  <a:cubicBezTo>
                    <a:pt x="162957" y="612362"/>
                    <a:pt x="162957" y="612362"/>
                    <a:pt x="383785" y="726962"/>
                  </a:cubicBezTo>
                  <a:cubicBezTo>
                    <a:pt x="388585" y="726962"/>
                    <a:pt x="388585" y="726962"/>
                    <a:pt x="393386" y="726962"/>
                  </a:cubicBezTo>
                  <a:cubicBezTo>
                    <a:pt x="393386" y="726962"/>
                    <a:pt x="398186" y="726962"/>
                    <a:pt x="398186" y="722187"/>
                  </a:cubicBezTo>
                  <a:cubicBezTo>
                    <a:pt x="460594" y="607587"/>
                    <a:pt x="547005" y="512087"/>
                    <a:pt x="657419" y="440462"/>
                  </a:cubicBezTo>
                  <a:cubicBezTo>
                    <a:pt x="657419" y="440462"/>
                    <a:pt x="657419" y="435687"/>
                    <a:pt x="657419" y="435687"/>
                  </a:cubicBezTo>
                  <a:cubicBezTo>
                    <a:pt x="657419" y="430912"/>
                    <a:pt x="657419" y="430912"/>
                    <a:pt x="657419" y="426137"/>
                  </a:cubicBezTo>
                  <a:cubicBezTo>
                    <a:pt x="657419" y="426137"/>
                    <a:pt x="657419" y="426137"/>
                    <a:pt x="523002" y="220812"/>
                  </a:cubicBezTo>
                  <a:cubicBezTo>
                    <a:pt x="523002" y="216037"/>
                    <a:pt x="518201" y="216037"/>
                    <a:pt x="513401" y="216037"/>
                  </a:cubicBezTo>
                  <a:cubicBezTo>
                    <a:pt x="513401" y="216037"/>
                    <a:pt x="508600" y="216037"/>
                    <a:pt x="503800" y="216037"/>
                  </a:cubicBezTo>
                  <a:cubicBezTo>
                    <a:pt x="460594" y="249462"/>
                    <a:pt x="417389" y="278112"/>
                    <a:pt x="378984" y="316312"/>
                  </a:cubicBezTo>
                  <a:cubicBezTo>
                    <a:pt x="374183" y="321087"/>
                    <a:pt x="374183" y="321087"/>
                    <a:pt x="374183" y="325862"/>
                  </a:cubicBezTo>
                  <a:cubicBezTo>
                    <a:pt x="374183" y="330637"/>
                    <a:pt x="374183" y="330637"/>
                    <a:pt x="374183" y="335412"/>
                  </a:cubicBezTo>
                  <a:cubicBezTo>
                    <a:pt x="374183" y="335412"/>
                    <a:pt x="374183" y="335412"/>
                    <a:pt x="402987" y="364062"/>
                  </a:cubicBezTo>
                  <a:cubicBezTo>
                    <a:pt x="407788" y="364062"/>
                    <a:pt x="407788" y="364062"/>
                    <a:pt x="412588" y="364062"/>
                  </a:cubicBezTo>
                  <a:cubicBezTo>
                    <a:pt x="412588" y="364062"/>
                    <a:pt x="417389" y="364062"/>
                    <a:pt x="422189" y="364062"/>
                  </a:cubicBezTo>
                  <a:cubicBezTo>
                    <a:pt x="422189" y="364062"/>
                    <a:pt x="422189" y="364062"/>
                    <a:pt x="450993" y="335412"/>
                  </a:cubicBezTo>
                  <a:cubicBezTo>
                    <a:pt x="474996" y="316312"/>
                    <a:pt x="508600" y="321087"/>
                    <a:pt x="527803" y="344962"/>
                  </a:cubicBezTo>
                  <a:cubicBezTo>
                    <a:pt x="527803" y="344962"/>
                    <a:pt x="527803" y="344962"/>
                    <a:pt x="547005" y="373612"/>
                  </a:cubicBezTo>
                  <a:cubicBezTo>
                    <a:pt x="566208" y="397487"/>
                    <a:pt x="561407" y="430912"/>
                    <a:pt x="542204" y="445237"/>
                  </a:cubicBezTo>
                  <a:cubicBezTo>
                    <a:pt x="542204" y="445237"/>
                    <a:pt x="542204" y="445237"/>
                    <a:pt x="494198" y="492987"/>
                  </a:cubicBezTo>
                  <a:cubicBezTo>
                    <a:pt x="484597" y="497762"/>
                    <a:pt x="474996" y="497762"/>
                    <a:pt x="465395" y="488212"/>
                  </a:cubicBezTo>
                  <a:cubicBezTo>
                    <a:pt x="455794" y="483437"/>
                    <a:pt x="455794" y="469112"/>
                    <a:pt x="465395" y="459562"/>
                  </a:cubicBezTo>
                  <a:cubicBezTo>
                    <a:pt x="465395" y="459562"/>
                    <a:pt x="465395" y="459562"/>
                    <a:pt x="513401" y="411812"/>
                  </a:cubicBezTo>
                  <a:cubicBezTo>
                    <a:pt x="518201" y="411812"/>
                    <a:pt x="518201" y="411812"/>
                    <a:pt x="518201" y="407037"/>
                  </a:cubicBezTo>
                  <a:cubicBezTo>
                    <a:pt x="518201" y="402262"/>
                    <a:pt x="518201" y="402262"/>
                    <a:pt x="513401" y="397487"/>
                  </a:cubicBezTo>
                  <a:cubicBezTo>
                    <a:pt x="513401" y="397487"/>
                    <a:pt x="513401" y="397487"/>
                    <a:pt x="494198" y="368837"/>
                  </a:cubicBezTo>
                  <a:cubicBezTo>
                    <a:pt x="489398" y="368837"/>
                    <a:pt x="489398" y="368837"/>
                    <a:pt x="484597" y="368837"/>
                  </a:cubicBezTo>
                  <a:cubicBezTo>
                    <a:pt x="479797" y="368837"/>
                    <a:pt x="479797" y="368837"/>
                    <a:pt x="474996" y="368837"/>
                  </a:cubicBezTo>
                  <a:cubicBezTo>
                    <a:pt x="474996" y="368837"/>
                    <a:pt x="474996" y="368837"/>
                    <a:pt x="450993" y="392712"/>
                  </a:cubicBezTo>
                  <a:cubicBezTo>
                    <a:pt x="426990" y="416587"/>
                    <a:pt x="393386" y="416587"/>
                    <a:pt x="369383" y="397487"/>
                  </a:cubicBezTo>
                  <a:cubicBezTo>
                    <a:pt x="369383" y="397487"/>
                    <a:pt x="369383" y="397487"/>
                    <a:pt x="340579" y="368837"/>
                  </a:cubicBezTo>
                  <a:cubicBezTo>
                    <a:pt x="316576" y="344962"/>
                    <a:pt x="321377" y="306762"/>
                    <a:pt x="350180" y="282887"/>
                  </a:cubicBezTo>
                  <a:cubicBezTo>
                    <a:pt x="388585" y="244687"/>
                    <a:pt x="436591" y="211262"/>
                    <a:pt x="479797" y="182612"/>
                  </a:cubicBezTo>
                  <a:cubicBezTo>
                    <a:pt x="496599" y="173062"/>
                    <a:pt x="514601" y="169481"/>
                    <a:pt x="530203" y="171271"/>
                  </a:cubicBezTo>
                  <a:close/>
                  <a:moveTo>
                    <a:pt x="1386554" y="49578"/>
                  </a:moveTo>
                  <a:cubicBezTo>
                    <a:pt x="1394577" y="49131"/>
                    <a:pt x="1402976" y="50026"/>
                    <a:pt x="1411374" y="52414"/>
                  </a:cubicBezTo>
                  <a:cubicBezTo>
                    <a:pt x="1468964" y="71518"/>
                    <a:pt x="1521755" y="90623"/>
                    <a:pt x="1569746" y="119279"/>
                  </a:cubicBezTo>
                  <a:cubicBezTo>
                    <a:pt x="1603340" y="133607"/>
                    <a:pt x="1612938" y="171816"/>
                    <a:pt x="1598541" y="195696"/>
                  </a:cubicBezTo>
                  <a:cubicBezTo>
                    <a:pt x="1598541" y="195696"/>
                    <a:pt x="1598541" y="195696"/>
                    <a:pt x="1579344" y="229129"/>
                  </a:cubicBezTo>
                  <a:cubicBezTo>
                    <a:pt x="1564947" y="257785"/>
                    <a:pt x="1531353" y="262561"/>
                    <a:pt x="1502558" y="248233"/>
                  </a:cubicBezTo>
                  <a:cubicBezTo>
                    <a:pt x="1502558" y="248233"/>
                    <a:pt x="1502558" y="248233"/>
                    <a:pt x="1468964" y="233905"/>
                  </a:cubicBezTo>
                  <a:cubicBezTo>
                    <a:pt x="1464165" y="233905"/>
                    <a:pt x="1464165" y="233905"/>
                    <a:pt x="1459366" y="233905"/>
                  </a:cubicBezTo>
                  <a:cubicBezTo>
                    <a:pt x="1459366" y="233905"/>
                    <a:pt x="1454567" y="238681"/>
                    <a:pt x="1454567" y="238681"/>
                  </a:cubicBezTo>
                  <a:cubicBezTo>
                    <a:pt x="1454567" y="238681"/>
                    <a:pt x="1454567" y="238681"/>
                    <a:pt x="1440169" y="272113"/>
                  </a:cubicBezTo>
                  <a:cubicBezTo>
                    <a:pt x="1440169" y="272113"/>
                    <a:pt x="1440169" y="276889"/>
                    <a:pt x="1440169" y="281665"/>
                  </a:cubicBezTo>
                  <a:cubicBezTo>
                    <a:pt x="1440169" y="281665"/>
                    <a:pt x="1440169" y="286441"/>
                    <a:pt x="1444968" y="286441"/>
                  </a:cubicBezTo>
                  <a:cubicBezTo>
                    <a:pt x="1464165" y="295994"/>
                    <a:pt x="1483361" y="305546"/>
                    <a:pt x="1502558" y="315098"/>
                  </a:cubicBezTo>
                  <a:cubicBezTo>
                    <a:pt x="1512156" y="319874"/>
                    <a:pt x="1516955" y="334202"/>
                    <a:pt x="1512156" y="343754"/>
                  </a:cubicBezTo>
                  <a:cubicBezTo>
                    <a:pt x="1507357" y="353306"/>
                    <a:pt x="1492960" y="358082"/>
                    <a:pt x="1483361" y="353306"/>
                  </a:cubicBezTo>
                  <a:cubicBezTo>
                    <a:pt x="1464165" y="343754"/>
                    <a:pt x="1444968" y="334202"/>
                    <a:pt x="1425772" y="324650"/>
                  </a:cubicBezTo>
                  <a:cubicBezTo>
                    <a:pt x="1401776" y="315098"/>
                    <a:pt x="1387379" y="286441"/>
                    <a:pt x="1401776" y="257785"/>
                  </a:cubicBezTo>
                  <a:cubicBezTo>
                    <a:pt x="1401776" y="257785"/>
                    <a:pt x="1401776" y="257785"/>
                    <a:pt x="1411374" y="224353"/>
                  </a:cubicBezTo>
                  <a:cubicBezTo>
                    <a:pt x="1425772" y="195696"/>
                    <a:pt x="1459366" y="181368"/>
                    <a:pt x="1488161" y="195696"/>
                  </a:cubicBezTo>
                  <a:cubicBezTo>
                    <a:pt x="1488161" y="195696"/>
                    <a:pt x="1488161" y="195696"/>
                    <a:pt x="1521755" y="210024"/>
                  </a:cubicBezTo>
                  <a:cubicBezTo>
                    <a:pt x="1526554" y="214800"/>
                    <a:pt x="1526554" y="214800"/>
                    <a:pt x="1531353" y="210024"/>
                  </a:cubicBezTo>
                  <a:cubicBezTo>
                    <a:pt x="1536152" y="210024"/>
                    <a:pt x="1536152" y="210024"/>
                    <a:pt x="1536152" y="205248"/>
                  </a:cubicBezTo>
                  <a:cubicBezTo>
                    <a:pt x="1536152" y="205248"/>
                    <a:pt x="1536152" y="205248"/>
                    <a:pt x="1555349" y="171816"/>
                  </a:cubicBezTo>
                  <a:cubicBezTo>
                    <a:pt x="1560148" y="167040"/>
                    <a:pt x="1560148" y="167040"/>
                    <a:pt x="1555349" y="162264"/>
                  </a:cubicBezTo>
                  <a:cubicBezTo>
                    <a:pt x="1555349" y="157488"/>
                    <a:pt x="1555349" y="157488"/>
                    <a:pt x="1550549" y="157488"/>
                  </a:cubicBezTo>
                  <a:cubicBezTo>
                    <a:pt x="1502558" y="128831"/>
                    <a:pt x="1449768" y="109727"/>
                    <a:pt x="1401776" y="95399"/>
                  </a:cubicBezTo>
                  <a:cubicBezTo>
                    <a:pt x="1396977" y="90623"/>
                    <a:pt x="1392178" y="90623"/>
                    <a:pt x="1392178" y="95399"/>
                  </a:cubicBezTo>
                  <a:cubicBezTo>
                    <a:pt x="1387379" y="95399"/>
                    <a:pt x="1387379" y="95399"/>
                    <a:pt x="1382580" y="100175"/>
                  </a:cubicBezTo>
                  <a:cubicBezTo>
                    <a:pt x="1382580" y="100175"/>
                    <a:pt x="1382580" y="100175"/>
                    <a:pt x="1310592" y="334202"/>
                  </a:cubicBezTo>
                  <a:cubicBezTo>
                    <a:pt x="1310592" y="338978"/>
                    <a:pt x="1310592" y="343754"/>
                    <a:pt x="1310592" y="343754"/>
                  </a:cubicBezTo>
                  <a:cubicBezTo>
                    <a:pt x="1310592" y="348530"/>
                    <a:pt x="1315392" y="348530"/>
                    <a:pt x="1315392" y="348530"/>
                  </a:cubicBezTo>
                  <a:cubicBezTo>
                    <a:pt x="1440169" y="391515"/>
                    <a:pt x="1550549" y="458380"/>
                    <a:pt x="1641733" y="553901"/>
                  </a:cubicBezTo>
                  <a:cubicBezTo>
                    <a:pt x="1641733" y="553901"/>
                    <a:pt x="1641733" y="553901"/>
                    <a:pt x="1646532" y="553901"/>
                  </a:cubicBezTo>
                  <a:cubicBezTo>
                    <a:pt x="1651331" y="553901"/>
                    <a:pt x="1651331" y="553901"/>
                    <a:pt x="1656130" y="553901"/>
                  </a:cubicBezTo>
                  <a:cubicBezTo>
                    <a:pt x="1656130" y="553901"/>
                    <a:pt x="1656130" y="553901"/>
                    <a:pt x="1838498" y="386739"/>
                  </a:cubicBezTo>
                  <a:cubicBezTo>
                    <a:pt x="1838498" y="381963"/>
                    <a:pt x="1838498" y="377187"/>
                    <a:pt x="1838498" y="377187"/>
                  </a:cubicBezTo>
                  <a:cubicBezTo>
                    <a:pt x="1838498" y="372411"/>
                    <a:pt x="1838498" y="372411"/>
                    <a:pt x="1833699" y="367635"/>
                  </a:cubicBezTo>
                  <a:cubicBezTo>
                    <a:pt x="1800105" y="329426"/>
                    <a:pt x="1756912" y="291217"/>
                    <a:pt x="1713720" y="257785"/>
                  </a:cubicBezTo>
                  <a:cubicBezTo>
                    <a:pt x="1713720" y="257785"/>
                    <a:pt x="1708921" y="257785"/>
                    <a:pt x="1704122" y="257785"/>
                  </a:cubicBezTo>
                  <a:cubicBezTo>
                    <a:pt x="1704122" y="257785"/>
                    <a:pt x="1699323" y="257785"/>
                    <a:pt x="1699323" y="262561"/>
                  </a:cubicBezTo>
                  <a:cubicBezTo>
                    <a:pt x="1699323" y="262561"/>
                    <a:pt x="1699323" y="262561"/>
                    <a:pt x="1675327" y="291217"/>
                  </a:cubicBezTo>
                  <a:cubicBezTo>
                    <a:pt x="1670528" y="295994"/>
                    <a:pt x="1670528" y="295994"/>
                    <a:pt x="1670528" y="300770"/>
                  </a:cubicBezTo>
                  <a:cubicBezTo>
                    <a:pt x="1670528" y="305546"/>
                    <a:pt x="1675327" y="305546"/>
                    <a:pt x="1675327" y="310322"/>
                  </a:cubicBezTo>
                  <a:cubicBezTo>
                    <a:pt x="1684925" y="315098"/>
                    <a:pt x="1699323" y="324650"/>
                    <a:pt x="1708921" y="334202"/>
                  </a:cubicBezTo>
                  <a:cubicBezTo>
                    <a:pt x="1732917" y="353306"/>
                    <a:pt x="1732917" y="391515"/>
                    <a:pt x="1713720" y="410619"/>
                  </a:cubicBezTo>
                  <a:cubicBezTo>
                    <a:pt x="1713720" y="410619"/>
                    <a:pt x="1713720" y="410619"/>
                    <a:pt x="1689724" y="434499"/>
                  </a:cubicBezTo>
                  <a:cubicBezTo>
                    <a:pt x="1665729" y="458380"/>
                    <a:pt x="1636934" y="463156"/>
                    <a:pt x="1612938" y="444052"/>
                  </a:cubicBezTo>
                  <a:cubicBezTo>
                    <a:pt x="1598541" y="429723"/>
                    <a:pt x="1579344" y="415395"/>
                    <a:pt x="1560148" y="401067"/>
                  </a:cubicBezTo>
                  <a:cubicBezTo>
                    <a:pt x="1555349" y="396291"/>
                    <a:pt x="1550549" y="381963"/>
                    <a:pt x="1560148" y="372411"/>
                  </a:cubicBezTo>
                  <a:cubicBezTo>
                    <a:pt x="1564947" y="362858"/>
                    <a:pt x="1579344" y="362858"/>
                    <a:pt x="1588943" y="367635"/>
                  </a:cubicBezTo>
                  <a:cubicBezTo>
                    <a:pt x="1603340" y="381963"/>
                    <a:pt x="1622536" y="396291"/>
                    <a:pt x="1641733" y="410619"/>
                  </a:cubicBezTo>
                  <a:cubicBezTo>
                    <a:pt x="1646532" y="410619"/>
                    <a:pt x="1646532" y="410619"/>
                    <a:pt x="1651331" y="410619"/>
                  </a:cubicBezTo>
                  <a:cubicBezTo>
                    <a:pt x="1651331" y="410619"/>
                    <a:pt x="1656130" y="410619"/>
                    <a:pt x="1656130" y="410619"/>
                  </a:cubicBezTo>
                  <a:cubicBezTo>
                    <a:pt x="1656130" y="410619"/>
                    <a:pt x="1656130" y="410619"/>
                    <a:pt x="1680126" y="381963"/>
                  </a:cubicBezTo>
                  <a:cubicBezTo>
                    <a:pt x="1680126" y="377187"/>
                    <a:pt x="1684925" y="377187"/>
                    <a:pt x="1684925" y="372411"/>
                  </a:cubicBezTo>
                  <a:cubicBezTo>
                    <a:pt x="1684925" y="372411"/>
                    <a:pt x="1680126" y="367635"/>
                    <a:pt x="1680126" y="362858"/>
                  </a:cubicBezTo>
                  <a:cubicBezTo>
                    <a:pt x="1670528" y="358082"/>
                    <a:pt x="1660930" y="348530"/>
                    <a:pt x="1651331" y="343754"/>
                  </a:cubicBezTo>
                  <a:cubicBezTo>
                    <a:pt x="1627336" y="324650"/>
                    <a:pt x="1617737" y="291217"/>
                    <a:pt x="1636934" y="262561"/>
                  </a:cubicBezTo>
                  <a:cubicBezTo>
                    <a:pt x="1636934" y="262561"/>
                    <a:pt x="1636934" y="262561"/>
                    <a:pt x="1656130" y="229129"/>
                  </a:cubicBezTo>
                  <a:cubicBezTo>
                    <a:pt x="1675327" y="205248"/>
                    <a:pt x="1713720" y="205248"/>
                    <a:pt x="1742515" y="224353"/>
                  </a:cubicBezTo>
                  <a:cubicBezTo>
                    <a:pt x="1785707" y="257785"/>
                    <a:pt x="1828899" y="295994"/>
                    <a:pt x="1867293" y="338978"/>
                  </a:cubicBezTo>
                  <a:cubicBezTo>
                    <a:pt x="1891288" y="362858"/>
                    <a:pt x="1891288" y="401067"/>
                    <a:pt x="1867293" y="420171"/>
                  </a:cubicBezTo>
                  <a:cubicBezTo>
                    <a:pt x="1867293" y="420171"/>
                    <a:pt x="1867293" y="420171"/>
                    <a:pt x="1680126" y="577782"/>
                  </a:cubicBezTo>
                  <a:cubicBezTo>
                    <a:pt x="1656130" y="596886"/>
                    <a:pt x="1622536" y="601662"/>
                    <a:pt x="1608139" y="582558"/>
                  </a:cubicBezTo>
                  <a:cubicBezTo>
                    <a:pt x="1526554" y="491812"/>
                    <a:pt x="1416174" y="429723"/>
                    <a:pt x="1300994" y="391515"/>
                  </a:cubicBezTo>
                  <a:cubicBezTo>
                    <a:pt x="1281798" y="381963"/>
                    <a:pt x="1267400" y="358082"/>
                    <a:pt x="1276999" y="324650"/>
                  </a:cubicBezTo>
                  <a:cubicBezTo>
                    <a:pt x="1276999" y="324650"/>
                    <a:pt x="1276999" y="324650"/>
                    <a:pt x="1334588" y="85847"/>
                  </a:cubicBezTo>
                  <a:cubicBezTo>
                    <a:pt x="1341787" y="64354"/>
                    <a:pt x="1362483" y="50922"/>
                    <a:pt x="1386554" y="49578"/>
                  </a:cubicBezTo>
                  <a:close/>
                  <a:moveTo>
                    <a:pt x="1032319" y="0"/>
                  </a:moveTo>
                  <a:cubicBezTo>
                    <a:pt x="1089899" y="0"/>
                    <a:pt x="1147479" y="4781"/>
                    <a:pt x="1205059" y="9561"/>
                  </a:cubicBezTo>
                  <a:cubicBezTo>
                    <a:pt x="1238647" y="14342"/>
                    <a:pt x="1262638" y="43027"/>
                    <a:pt x="1257840" y="71711"/>
                  </a:cubicBezTo>
                  <a:cubicBezTo>
                    <a:pt x="1257840" y="71711"/>
                    <a:pt x="1257840" y="71711"/>
                    <a:pt x="1214655" y="315529"/>
                  </a:cubicBezTo>
                  <a:cubicBezTo>
                    <a:pt x="1209857" y="344214"/>
                    <a:pt x="1185865" y="363337"/>
                    <a:pt x="1161874" y="363337"/>
                  </a:cubicBezTo>
                  <a:cubicBezTo>
                    <a:pt x="1041916" y="348994"/>
                    <a:pt x="917160" y="368117"/>
                    <a:pt x="806799" y="411144"/>
                  </a:cubicBezTo>
                  <a:cubicBezTo>
                    <a:pt x="782807" y="415925"/>
                    <a:pt x="758816" y="406363"/>
                    <a:pt x="744421" y="377679"/>
                  </a:cubicBezTo>
                  <a:lnTo>
                    <a:pt x="634060" y="157765"/>
                  </a:lnTo>
                  <a:cubicBezTo>
                    <a:pt x="624463" y="129080"/>
                    <a:pt x="638858" y="95615"/>
                    <a:pt x="672446" y="81273"/>
                  </a:cubicBezTo>
                  <a:cubicBezTo>
                    <a:pt x="725228" y="57369"/>
                    <a:pt x="778009" y="43027"/>
                    <a:pt x="835589" y="28684"/>
                  </a:cubicBezTo>
                  <a:cubicBezTo>
                    <a:pt x="869177" y="19123"/>
                    <a:pt x="902765" y="43027"/>
                    <a:pt x="907563" y="71711"/>
                  </a:cubicBezTo>
                  <a:cubicBezTo>
                    <a:pt x="907563" y="71711"/>
                    <a:pt x="907563" y="71711"/>
                    <a:pt x="912362" y="109957"/>
                  </a:cubicBezTo>
                  <a:cubicBezTo>
                    <a:pt x="917160" y="138642"/>
                    <a:pt x="897967" y="167326"/>
                    <a:pt x="869177" y="172107"/>
                  </a:cubicBezTo>
                  <a:cubicBezTo>
                    <a:pt x="869177" y="172107"/>
                    <a:pt x="869177" y="172107"/>
                    <a:pt x="830790" y="181668"/>
                  </a:cubicBezTo>
                  <a:cubicBezTo>
                    <a:pt x="830790" y="186449"/>
                    <a:pt x="825992" y="186449"/>
                    <a:pt x="825992" y="186449"/>
                  </a:cubicBezTo>
                  <a:cubicBezTo>
                    <a:pt x="821194" y="191230"/>
                    <a:pt x="821194" y="196011"/>
                    <a:pt x="825992" y="196011"/>
                  </a:cubicBezTo>
                  <a:cubicBezTo>
                    <a:pt x="825992" y="196011"/>
                    <a:pt x="825992" y="196011"/>
                    <a:pt x="835589" y="229476"/>
                  </a:cubicBezTo>
                  <a:cubicBezTo>
                    <a:pt x="835589" y="234257"/>
                    <a:pt x="835589" y="234257"/>
                    <a:pt x="840387" y="239037"/>
                  </a:cubicBezTo>
                  <a:cubicBezTo>
                    <a:pt x="840387" y="239037"/>
                    <a:pt x="845185" y="239037"/>
                    <a:pt x="845185" y="239037"/>
                  </a:cubicBezTo>
                  <a:cubicBezTo>
                    <a:pt x="869177" y="234257"/>
                    <a:pt x="888370" y="229476"/>
                    <a:pt x="912362" y="224695"/>
                  </a:cubicBezTo>
                  <a:cubicBezTo>
                    <a:pt x="921958" y="219914"/>
                    <a:pt x="936353" y="229476"/>
                    <a:pt x="936353" y="243818"/>
                  </a:cubicBezTo>
                  <a:cubicBezTo>
                    <a:pt x="936353" y="253380"/>
                    <a:pt x="931555" y="262941"/>
                    <a:pt x="921958" y="267722"/>
                  </a:cubicBezTo>
                  <a:cubicBezTo>
                    <a:pt x="897967" y="267722"/>
                    <a:pt x="878774" y="277283"/>
                    <a:pt x="859580" y="282064"/>
                  </a:cubicBezTo>
                  <a:cubicBezTo>
                    <a:pt x="830790" y="286845"/>
                    <a:pt x="802001" y="272503"/>
                    <a:pt x="792404" y="243818"/>
                  </a:cubicBezTo>
                  <a:cubicBezTo>
                    <a:pt x="792404" y="243818"/>
                    <a:pt x="792404" y="243818"/>
                    <a:pt x="782807" y="210353"/>
                  </a:cubicBezTo>
                  <a:cubicBezTo>
                    <a:pt x="773211" y="181668"/>
                    <a:pt x="787606" y="148203"/>
                    <a:pt x="821194" y="143422"/>
                  </a:cubicBezTo>
                  <a:cubicBezTo>
                    <a:pt x="821194" y="143422"/>
                    <a:pt x="821194" y="143422"/>
                    <a:pt x="859580" y="133861"/>
                  </a:cubicBezTo>
                  <a:cubicBezTo>
                    <a:pt x="859580" y="133861"/>
                    <a:pt x="864379" y="129080"/>
                    <a:pt x="864379" y="129080"/>
                  </a:cubicBezTo>
                  <a:cubicBezTo>
                    <a:pt x="869177" y="124299"/>
                    <a:pt x="869177" y="119519"/>
                    <a:pt x="869177" y="119519"/>
                  </a:cubicBezTo>
                  <a:cubicBezTo>
                    <a:pt x="869177" y="119519"/>
                    <a:pt x="869177" y="119519"/>
                    <a:pt x="859580" y="81273"/>
                  </a:cubicBezTo>
                  <a:cubicBezTo>
                    <a:pt x="859580" y="76492"/>
                    <a:pt x="854782" y="71711"/>
                    <a:pt x="854782" y="71711"/>
                  </a:cubicBezTo>
                  <a:cubicBezTo>
                    <a:pt x="849984" y="71711"/>
                    <a:pt x="845185" y="71711"/>
                    <a:pt x="845185" y="71711"/>
                  </a:cubicBezTo>
                  <a:cubicBezTo>
                    <a:pt x="792404" y="81273"/>
                    <a:pt x="739623" y="100396"/>
                    <a:pt x="686841" y="119519"/>
                  </a:cubicBezTo>
                  <a:cubicBezTo>
                    <a:pt x="686841" y="119519"/>
                    <a:pt x="682043" y="124299"/>
                    <a:pt x="682043" y="124299"/>
                  </a:cubicBezTo>
                  <a:cubicBezTo>
                    <a:pt x="677245" y="129080"/>
                    <a:pt x="677245" y="133861"/>
                    <a:pt x="682043" y="133861"/>
                  </a:cubicBezTo>
                  <a:cubicBezTo>
                    <a:pt x="682043" y="133861"/>
                    <a:pt x="682043" y="133861"/>
                    <a:pt x="778009" y="363337"/>
                  </a:cubicBezTo>
                  <a:cubicBezTo>
                    <a:pt x="778009" y="363337"/>
                    <a:pt x="778009" y="368117"/>
                    <a:pt x="782807" y="368117"/>
                  </a:cubicBezTo>
                  <a:cubicBezTo>
                    <a:pt x="782807" y="368117"/>
                    <a:pt x="787606" y="372898"/>
                    <a:pt x="787606" y="368117"/>
                  </a:cubicBezTo>
                  <a:cubicBezTo>
                    <a:pt x="907563" y="325091"/>
                    <a:pt x="1041916" y="301187"/>
                    <a:pt x="1166672" y="320310"/>
                  </a:cubicBezTo>
                  <a:cubicBezTo>
                    <a:pt x="1171470" y="320310"/>
                    <a:pt x="1171470" y="320310"/>
                    <a:pt x="1176269" y="315529"/>
                  </a:cubicBezTo>
                  <a:cubicBezTo>
                    <a:pt x="1176269" y="315529"/>
                    <a:pt x="1181067" y="310748"/>
                    <a:pt x="1181067" y="310748"/>
                  </a:cubicBezTo>
                  <a:cubicBezTo>
                    <a:pt x="1181067" y="310748"/>
                    <a:pt x="1181067" y="310748"/>
                    <a:pt x="1209857" y="62150"/>
                  </a:cubicBezTo>
                  <a:cubicBezTo>
                    <a:pt x="1209857" y="62150"/>
                    <a:pt x="1209857" y="57369"/>
                    <a:pt x="1209857" y="57369"/>
                  </a:cubicBezTo>
                  <a:cubicBezTo>
                    <a:pt x="1205059" y="52588"/>
                    <a:pt x="1200260" y="52588"/>
                    <a:pt x="1200260" y="52588"/>
                  </a:cubicBezTo>
                  <a:cubicBezTo>
                    <a:pt x="1142681" y="47807"/>
                    <a:pt x="1089899" y="43027"/>
                    <a:pt x="1037118" y="47807"/>
                  </a:cubicBezTo>
                  <a:cubicBezTo>
                    <a:pt x="1032319" y="47807"/>
                    <a:pt x="1027521" y="47807"/>
                    <a:pt x="1027521" y="47807"/>
                  </a:cubicBezTo>
                  <a:cubicBezTo>
                    <a:pt x="1027521" y="52588"/>
                    <a:pt x="1022723" y="52588"/>
                    <a:pt x="1022723" y="57369"/>
                  </a:cubicBezTo>
                  <a:cubicBezTo>
                    <a:pt x="1022723" y="57369"/>
                    <a:pt x="1022723" y="57369"/>
                    <a:pt x="1027521" y="95615"/>
                  </a:cubicBezTo>
                  <a:cubicBezTo>
                    <a:pt x="1027521" y="100396"/>
                    <a:pt x="1027521" y="105176"/>
                    <a:pt x="1032319" y="105176"/>
                  </a:cubicBezTo>
                  <a:cubicBezTo>
                    <a:pt x="1032319" y="105176"/>
                    <a:pt x="1037118" y="109957"/>
                    <a:pt x="1037118" y="109957"/>
                  </a:cubicBezTo>
                  <a:cubicBezTo>
                    <a:pt x="1037118" y="109957"/>
                    <a:pt x="1037118" y="109957"/>
                    <a:pt x="1075504" y="105176"/>
                  </a:cubicBezTo>
                  <a:cubicBezTo>
                    <a:pt x="1109092" y="105176"/>
                    <a:pt x="1133084" y="133861"/>
                    <a:pt x="1133084" y="162545"/>
                  </a:cubicBezTo>
                  <a:cubicBezTo>
                    <a:pt x="1133084" y="162545"/>
                    <a:pt x="1133084" y="162545"/>
                    <a:pt x="1133084" y="200791"/>
                  </a:cubicBezTo>
                  <a:cubicBezTo>
                    <a:pt x="1128286" y="229476"/>
                    <a:pt x="1104294" y="253380"/>
                    <a:pt x="1080303" y="248599"/>
                  </a:cubicBezTo>
                  <a:cubicBezTo>
                    <a:pt x="1080303" y="248599"/>
                    <a:pt x="1080303" y="248599"/>
                    <a:pt x="1013126" y="253380"/>
                  </a:cubicBezTo>
                  <a:cubicBezTo>
                    <a:pt x="1003530" y="253380"/>
                    <a:pt x="989135" y="243818"/>
                    <a:pt x="989135" y="234257"/>
                  </a:cubicBezTo>
                  <a:cubicBezTo>
                    <a:pt x="989135" y="219914"/>
                    <a:pt x="998731" y="210353"/>
                    <a:pt x="1008328" y="210353"/>
                  </a:cubicBezTo>
                  <a:cubicBezTo>
                    <a:pt x="1008328" y="210353"/>
                    <a:pt x="1008328" y="210353"/>
                    <a:pt x="1075504" y="205572"/>
                  </a:cubicBezTo>
                  <a:cubicBezTo>
                    <a:pt x="1080303" y="205572"/>
                    <a:pt x="1085101" y="205572"/>
                    <a:pt x="1085101" y="205572"/>
                  </a:cubicBezTo>
                  <a:cubicBezTo>
                    <a:pt x="1085101" y="200791"/>
                    <a:pt x="1089899" y="200791"/>
                    <a:pt x="1089899" y="196011"/>
                  </a:cubicBezTo>
                  <a:cubicBezTo>
                    <a:pt x="1089899" y="196011"/>
                    <a:pt x="1089899" y="196011"/>
                    <a:pt x="1089899" y="162545"/>
                  </a:cubicBezTo>
                  <a:cubicBezTo>
                    <a:pt x="1089899" y="157765"/>
                    <a:pt x="1089899" y="152984"/>
                    <a:pt x="1085101" y="152984"/>
                  </a:cubicBezTo>
                  <a:cubicBezTo>
                    <a:pt x="1085101" y="152984"/>
                    <a:pt x="1080303" y="148203"/>
                    <a:pt x="1075504" y="148203"/>
                  </a:cubicBezTo>
                  <a:cubicBezTo>
                    <a:pt x="1075504" y="148203"/>
                    <a:pt x="1075504" y="148203"/>
                    <a:pt x="1041916" y="152984"/>
                  </a:cubicBezTo>
                  <a:cubicBezTo>
                    <a:pt x="1008328" y="152984"/>
                    <a:pt x="984336" y="129080"/>
                    <a:pt x="979538" y="100396"/>
                  </a:cubicBezTo>
                  <a:cubicBezTo>
                    <a:pt x="979538" y="100396"/>
                    <a:pt x="979538" y="100396"/>
                    <a:pt x="974740" y="62150"/>
                  </a:cubicBezTo>
                  <a:cubicBezTo>
                    <a:pt x="969941" y="28684"/>
                    <a:pt x="998731" y="4781"/>
                    <a:pt x="1032319" y="0"/>
                  </a:cubicBezTo>
                  <a:close/>
                </a:path>
              </a:pathLst>
            </a:custGeom>
            <a:solidFill>
              <a:srgbClr val="74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 b="1">
                <a:solidFill>
                  <a:srgbClr val="FFFFFF"/>
                </a:solidFill>
                <a:latin typeface="Arial" pitchFamily="34" charset="0"/>
                <a:ea typeface="微软雅黑"/>
                <a:cs typeface="Arial" pitchFamily="34" charset="0"/>
              </a:endParaRPr>
            </a:p>
          </p:txBody>
        </p:sp>
      </p:grpSp>
      <p:grpSp>
        <p:nvGrpSpPr>
          <p:cNvPr id="44" name="组合 43"/>
          <p:cNvGrpSpPr>
            <a:grpSpLocks noChangeAspect="1"/>
          </p:cNvGrpSpPr>
          <p:nvPr/>
        </p:nvGrpSpPr>
        <p:grpSpPr>
          <a:xfrm rot="300491">
            <a:off x="6982173" y="4152671"/>
            <a:ext cx="2444997" cy="2432877"/>
            <a:chOff x="1524001" y="1543049"/>
            <a:chExt cx="2562225" cy="2549525"/>
          </a:xfrm>
        </p:grpSpPr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1524001" y="1543049"/>
              <a:ext cx="2562225" cy="2549525"/>
            </a:xfrm>
            <a:custGeom>
              <a:avLst/>
              <a:gdLst>
                <a:gd name="T0" fmla="*/ 534 w 534"/>
                <a:gd name="T1" fmla="*/ 267 h 534"/>
                <a:gd name="T2" fmla="*/ 506 w 534"/>
                <a:gd name="T3" fmla="*/ 331 h 534"/>
                <a:gd name="T4" fmla="*/ 498 w 534"/>
                <a:gd name="T5" fmla="*/ 400 h 534"/>
                <a:gd name="T6" fmla="*/ 442 w 534"/>
                <a:gd name="T7" fmla="*/ 442 h 534"/>
                <a:gd name="T8" fmla="*/ 400 w 534"/>
                <a:gd name="T9" fmla="*/ 498 h 534"/>
                <a:gd name="T10" fmla="*/ 331 w 534"/>
                <a:gd name="T11" fmla="*/ 506 h 534"/>
                <a:gd name="T12" fmla="*/ 267 w 534"/>
                <a:gd name="T13" fmla="*/ 534 h 534"/>
                <a:gd name="T14" fmla="*/ 203 w 534"/>
                <a:gd name="T15" fmla="*/ 506 h 534"/>
                <a:gd name="T16" fmla="*/ 134 w 534"/>
                <a:gd name="T17" fmla="*/ 498 h 534"/>
                <a:gd name="T18" fmla="*/ 92 w 534"/>
                <a:gd name="T19" fmla="*/ 442 h 534"/>
                <a:gd name="T20" fmla="*/ 36 w 534"/>
                <a:gd name="T21" fmla="*/ 400 h 534"/>
                <a:gd name="T22" fmla="*/ 28 w 534"/>
                <a:gd name="T23" fmla="*/ 331 h 534"/>
                <a:gd name="T24" fmla="*/ 0 w 534"/>
                <a:gd name="T25" fmla="*/ 267 h 534"/>
                <a:gd name="T26" fmla="*/ 28 w 534"/>
                <a:gd name="T27" fmla="*/ 203 h 534"/>
                <a:gd name="T28" fmla="*/ 36 w 534"/>
                <a:gd name="T29" fmla="*/ 134 h 534"/>
                <a:gd name="T30" fmla="*/ 92 w 534"/>
                <a:gd name="T31" fmla="*/ 92 h 534"/>
                <a:gd name="T32" fmla="*/ 134 w 534"/>
                <a:gd name="T33" fmla="*/ 36 h 534"/>
                <a:gd name="T34" fmla="*/ 203 w 534"/>
                <a:gd name="T35" fmla="*/ 28 h 534"/>
                <a:gd name="T36" fmla="*/ 267 w 534"/>
                <a:gd name="T37" fmla="*/ 0 h 534"/>
                <a:gd name="T38" fmla="*/ 331 w 534"/>
                <a:gd name="T39" fmla="*/ 28 h 534"/>
                <a:gd name="T40" fmla="*/ 400 w 534"/>
                <a:gd name="T41" fmla="*/ 36 h 534"/>
                <a:gd name="T42" fmla="*/ 442 w 534"/>
                <a:gd name="T43" fmla="*/ 92 h 534"/>
                <a:gd name="T44" fmla="*/ 498 w 534"/>
                <a:gd name="T45" fmla="*/ 134 h 534"/>
                <a:gd name="T46" fmla="*/ 506 w 534"/>
                <a:gd name="T47" fmla="*/ 203 h 534"/>
                <a:gd name="T48" fmla="*/ 534 w 534"/>
                <a:gd name="T49" fmla="*/ 26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534">
                  <a:moveTo>
                    <a:pt x="534" y="267"/>
                  </a:moveTo>
                  <a:cubicBezTo>
                    <a:pt x="534" y="290"/>
                    <a:pt x="512" y="310"/>
                    <a:pt x="506" y="331"/>
                  </a:cubicBezTo>
                  <a:cubicBezTo>
                    <a:pt x="500" y="353"/>
                    <a:pt x="509" y="381"/>
                    <a:pt x="498" y="400"/>
                  </a:cubicBezTo>
                  <a:cubicBezTo>
                    <a:pt x="487" y="420"/>
                    <a:pt x="458" y="426"/>
                    <a:pt x="442" y="442"/>
                  </a:cubicBezTo>
                  <a:cubicBezTo>
                    <a:pt x="426" y="458"/>
                    <a:pt x="420" y="487"/>
                    <a:pt x="400" y="498"/>
                  </a:cubicBezTo>
                  <a:cubicBezTo>
                    <a:pt x="381" y="509"/>
                    <a:pt x="353" y="500"/>
                    <a:pt x="331" y="506"/>
                  </a:cubicBezTo>
                  <a:cubicBezTo>
                    <a:pt x="310" y="512"/>
                    <a:pt x="290" y="534"/>
                    <a:pt x="267" y="534"/>
                  </a:cubicBezTo>
                  <a:cubicBezTo>
                    <a:pt x="244" y="534"/>
                    <a:pt x="224" y="512"/>
                    <a:pt x="203" y="506"/>
                  </a:cubicBezTo>
                  <a:cubicBezTo>
                    <a:pt x="181" y="500"/>
                    <a:pt x="153" y="509"/>
                    <a:pt x="134" y="498"/>
                  </a:cubicBezTo>
                  <a:cubicBezTo>
                    <a:pt x="114" y="487"/>
                    <a:pt x="108" y="458"/>
                    <a:pt x="92" y="442"/>
                  </a:cubicBezTo>
                  <a:cubicBezTo>
                    <a:pt x="76" y="426"/>
                    <a:pt x="47" y="420"/>
                    <a:pt x="36" y="400"/>
                  </a:cubicBezTo>
                  <a:cubicBezTo>
                    <a:pt x="25" y="381"/>
                    <a:pt x="34" y="353"/>
                    <a:pt x="28" y="331"/>
                  </a:cubicBezTo>
                  <a:cubicBezTo>
                    <a:pt x="22" y="310"/>
                    <a:pt x="0" y="290"/>
                    <a:pt x="0" y="267"/>
                  </a:cubicBezTo>
                  <a:cubicBezTo>
                    <a:pt x="0" y="244"/>
                    <a:pt x="22" y="224"/>
                    <a:pt x="28" y="203"/>
                  </a:cubicBezTo>
                  <a:cubicBezTo>
                    <a:pt x="34" y="181"/>
                    <a:pt x="25" y="153"/>
                    <a:pt x="36" y="134"/>
                  </a:cubicBezTo>
                  <a:cubicBezTo>
                    <a:pt x="47" y="114"/>
                    <a:pt x="76" y="108"/>
                    <a:pt x="92" y="92"/>
                  </a:cubicBezTo>
                  <a:cubicBezTo>
                    <a:pt x="108" y="76"/>
                    <a:pt x="114" y="47"/>
                    <a:pt x="134" y="36"/>
                  </a:cubicBezTo>
                  <a:cubicBezTo>
                    <a:pt x="153" y="25"/>
                    <a:pt x="181" y="34"/>
                    <a:pt x="203" y="28"/>
                  </a:cubicBezTo>
                  <a:cubicBezTo>
                    <a:pt x="224" y="22"/>
                    <a:pt x="244" y="0"/>
                    <a:pt x="267" y="0"/>
                  </a:cubicBezTo>
                  <a:cubicBezTo>
                    <a:pt x="290" y="0"/>
                    <a:pt x="310" y="22"/>
                    <a:pt x="331" y="28"/>
                  </a:cubicBezTo>
                  <a:cubicBezTo>
                    <a:pt x="353" y="34"/>
                    <a:pt x="381" y="25"/>
                    <a:pt x="400" y="36"/>
                  </a:cubicBezTo>
                  <a:cubicBezTo>
                    <a:pt x="420" y="47"/>
                    <a:pt x="426" y="76"/>
                    <a:pt x="442" y="92"/>
                  </a:cubicBezTo>
                  <a:cubicBezTo>
                    <a:pt x="458" y="108"/>
                    <a:pt x="487" y="114"/>
                    <a:pt x="498" y="134"/>
                  </a:cubicBezTo>
                  <a:cubicBezTo>
                    <a:pt x="509" y="153"/>
                    <a:pt x="500" y="181"/>
                    <a:pt x="506" y="203"/>
                  </a:cubicBezTo>
                  <a:cubicBezTo>
                    <a:pt x="512" y="224"/>
                    <a:pt x="534" y="244"/>
                    <a:pt x="534" y="267"/>
                  </a:cubicBezTo>
                  <a:close/>
                </a:path>
              </a:pathLst>
            </a:custGeom>
            <a:solidFill>
              <a:srgbClr val="EEC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b="1" dirty="0">
                <a:solidFill>
                  <a:srgbClr val="FFFFFF"/>
                </a:solidFill>
                <a:latin typeface="Arial" pitchFamily="34" charset="0"/>
                <a:ea typeface="微软雅黑"/>
                <a:cs typeface="Arial" pitchFamily="34" charset="0"/>
              </a:endParaRPr>
            </a:p>
          </p:txBody>
        </p:sp>
        <p:sp>
          <p:nvSpPr>
            <p:cNvPr id="46" name="自由: 形状 62"/>
            <p:cNvSpPr>
              <a:spLocks/>
            </p:cNvSpPr>
            <p:nvPr/>
          </p:nvSpPr>
          <p:spPr bwMode="auto">
            <a:xfrm>
              <a:off x="1725038" y="1738312"/>
              <a:ext cx="2160157" cy="2160285"/>
            </a:xfrm>
            <a:custGeom>
              <a:avLst/>
              <a:gdLst>
                <a:gd name="connsiteX0" fmla="*/ 719988 w 2160157"/>
                <a:gd name="connsiteY0" fmla="*/ 1728224 h 2160285"/>
                <a:gd name="connsiteX1" fmla="*/ 752979 w 2160157"/>
                <a:gd name="connsiteY1" fmla="*/ 1728821 h 2160285"/>
                <a:gd name="connsiteX2" fmla="*/ 1108074 w 2160157"/>
                <a:gd name="connsiteY2" fmla="*/ 1800515 h 2160285"/>
                <a:gd name="connsiteX3" fmla="*/ 1156060 w 2160157"/>
                <a:gd name="connsiteY3" fmla="*/ 1853090 h 2160285"/>
                <a:gd name="connsiteX4" fmla="*/ 1180053 w 2160157"/>
                <a:gd name="connsiteY4" fmla="*/ 2101628 h 2160285"/>
                <a:gd name="connsiteX5" fmla="*/ 1117671 w 2160157"/>
                <a:gd name="connsiteY5" fmla="*/ 2158983 h 2160285"/>
                <a:gd name="connsiteX6" fmla="*/ 949721 w 2160157"/>
                <a:gd name="connsiteY6" fmla="*/ 2149423 h 2160285"/>
                <a:gd name="connsiteX7" fmla="*/ 896936 w 2160157"/>
                <a:gd name="connsiteY7" fmla="*/ 2087289 h 2160285"/>
                <a:gd name="connsiteX8" fmla="*/ 901735 w 2160157"/>
                <a:gd name="connsiteY8" fmla="*/ 2049052 h 2160285"/>
                <a:gd name="connsiteX9" fmla="*/ 968915 w 2160157"/>
                <a:gd name="connsiteY9" fmla="*/ 2001257 h 2160285"/>
                <a:gd name="connsiteX10" fmla="*/ 1002505 w 2160157"/>
                <a:gd name="connsiteY10" fmla="*/ 2006036 h 2160285"/>
                <a:gd name="connsiteX11" fmla="*/ 1012102 w 2160157"/>
                <a:gd name="connsiteY11" fmla="*/ 2006036 h 2160285"/>
                <a:gd name="connsiteX12" fmla="*/ 1016901 w 2160157"/>
                <a:gd name="connsiteY12" fmla="*/ 1996477 h 2160285"/>
                <a:gd name="connsiteX13" fmla="*/ 1021699 w 2160157"/>
                <a:gd name="connsiteY13" fmla="*/ 1963020 h 2160285"/>
                <a:gd name="connsiteX14" fmla="*/ 1016901 w 2160157"/>
                <a:gd name="connsiteY14" fmla="*/ 1953461 h 2160285"/>
                <a:gd name="connsiteX15" fmla="*/ 1007304 w 2160157"/>
                <a:gd name="connsiteY15" fmla="*/ 1948681 h 2160285"/>
                <a:gd name="connsiteX16" fmla="*/ 944922 w 2160157"/>
                <a:gd name="connsiteY16" fmla="*/ 1939122 h 2160285"/>
                <a:gd name="connsiteX17" fmla="*/ 925728 w 2160157"/>
                <a:gd name="connsiteY17" fmla="*/ 1915224 h 2160285"/>
                <a:gd name="connsiteX18" fmla="*/ 949721 w 2160157"/>
                <a:gd name="connsiteY18" fmla="*/ 1900886 h 2160285"/>
                <a:gd name="connsiteX19" fmla="*/ 1012102 w 2160157"/>
                <a:gd name="connsiteY19" fmla="*/ 1905665 h 2160285"/>
                <a:gd name="connsiteX20" fmla="*/ 1060088 w 2160157"/>
                <a:gd name="connsiteY20" fmla="*/ 1963020 h 2160285"/>
                <a:gd name="connsiteX21" fmla="*/ 1060088 w 2160157"/>
                <a:gd name="connsiteY21" fmla="*/ 1996477 h 2160285"/>
                <a:gd name="connsiteX22" fmla="*/ 1002505 w 2160157"/>
                <a:gd name="connsiteY22" fmla="*/ 2049052 h 2160285"/>
                <a:gd name="connsiteX23" fmla="*/ 964116 w 2160157"/>
                <a:gd name="connsiteY23" fmla="*/ 2044273 h 2160285"/>
                <a:gd name="connsiteX24" fmla="*/ 954519 w 2160157"/>
                <a:gd name="connsiteY24" fmla="*/ 2049052 h 2160285"/>
                <a:gd name="connsiteX25" fmla="*/ 949721 w 2160157"/>
                <a:gd name="connsiteY25" fmla="*/ 2053832 h 2160285"/>
                <a:gd name="connsiteX26" fmla="*/ 944922 w 2160157"/>
                <a:gd name="connsiteY26" fmla="*/ 2096848 h 2160285"/>
                <a:gd name="connsiteX27" fmla="*/ 944922 w 2160157"/>
                <a:gd name="connsiteY27" fmla="*/ 2106407 h 2160285"/>
                <a:gd name="connsiteX28" fmla="*/ 954519 w 2160157"/>
                <a:gd name="connsiteY28" fmla="*/ 2106407 h 2160285"/>
                <a:gd name="connsiteX29" fmla="*/ 1117671 w 2160157"/>
                <a:gd name="connsiteY29" fmla="*/ 2115966 h 2160285"/>
                <a:gd name="connsiteX30" fmla="*/ 1127268 w 2160157"/>
                <a:gd name="connsiteY30" fmla="*/ 2111187 h 2160285"/>
                <a:gd name="connsiteX31" fmla="*/ 1132067 w 2160157"/>
                <a:gd name="connsiteY31" fmla="*/ 2101628 h 2160285"/>
                <a:gd name="connsiteX32" fmla="*/ 1117671 w 2160157"/>
                <a:gd name="connsiteY32" fmla="*/ 1857870 h 2160285"/>
                <a:gd name="connsiteX33" fmla="*/ 1112872 w 2160157"/>
                <a:gd name="connsiteY33" fmla="*/ 1848311 h 2160285"/>
                <a:gd name="connsiteX34" fmla="*/ 1108074 w 2160157"/>
                <a:gd name="connsiteY34" fmla="*/ 1843531 h 2160285"/>
                <a:gd name="connsiteX35" fmla="*/ 733784 w 2160157"/>
                <a:gd name="connsiteY35" fmla="*/ 1767058 h 2160285"/>
                <a:gd name="connsiteX36" fmla="*/ 728986 w 2160157"/>
                <a:gd name="connsiteY36" fmla="*/ 1767058 h 2160285"/>
                <a:gd name="connsiteX37" fmla="*/ 719389 w 2160157"/>
                <a:gd name="connsiteY37" fmla="*/ 1771837 h 2160285"/>
                <a:gd name="connsiteX38" fmla="*/ 609021 w 2160157"/>
                <a:gd name="connsiteY38" fmla="*/ 1991698 h 2160285"/>
                <a:gd name="connsiteX39" fmla="*/ 609021 w 2160157"/>
                <a:gd name="connsiteY39" fmla="*/ 2001257 h 2160285"/>
                <a:gd name="connsiteX40" fmla="*/ 613820 w 2160157"/>
                <a:gd name="connsiteY40" fmla="*/ 2006036 h 2160285"/>
                <a:gd name="connsiteX41" fmla="*/ 767374 w 2160157"/>
                <a:gd name="connsiteY41" fmla="*/ 2068171 h 2160285"/>
                <a:gd name="connsiteX42" fmla="*/ 776972 w 2160157"/>
                <a:gd name="connsiteY42" fmla="*/ 2068171 h 2160285"/>
                <a:gd name="connsiteX43" fmla="*/ 781770 w 2160157"/>
                <a:gd name="connsiteY43" fmla="*/ 2063391 h 2160285"/>
                <a:gd name="connsiteX44" fmla="*/ 791367 w 2160157"/>
                <a:gd name="connsiteY44" fmla="*/ 2020375 h 2160285"/>
                <a:gd name="connsiteX45" fmla="*/ 791367 w 2160157"/>
                <a:gd name="connsiteY45" fmla="*/ 2015595 h 2160285"/>
                <a:gd name="connsiteX46" fmla="*/ 781770 w 2160157"/>
                <a:gd name="connsiteY46" fmla="*/ 2006036 h 2160285"/>
                <a:gd name="connsiteX47" fmla="*/ 748180 w 2160157"/>
                <a:gd name="connsiteY47" fmla="*/ 1996477 h 2160285"/>
                <a:gd name="connsiteX48" fmla="*/ 714590 w 2160157"/>
                <a:gd name="connsiteY48" fmla="*/ 1924784 h 2160285"/>
                <a:gd name="connsiteX49" fmla="*/ 728986 w 2160157"/>
                <a:gd name="connsiteY49" fmla="*/ 1891327 h 2160285"/>
                <a:gd name="connsiteX50" fmla="*/ 796166 w 2160157"/>
                <a:gd name="connsiteY50" fmla="*/ 1857870 h 2160285"/>
                <a:gd name="connsiteX51" fmla="*/ 858548 w 2160157"/>
                <a:gd name="connsiteY51" fmla="*/ 1876988 h 2160285"/>
                <a:gd name="connsiteX52" fmla="*/ 872943 w 2160157"/>
                <a:gd name="connsiteY52" fmla="*/ 1905665 h 2160285"/>
                <a:gd name="connsiteX53" fmla="*/ 848950 w 2160157"/>
                <a:gd name="connsiteY53" fmla="*/ 1920004 h 2160285"/>
                <a:gd name="connsiteX54" fmla="*/ 781770 w 2160157"/>
                <a:gd name="connsiteY54" fmla="*/ 1900886 h 2160285"/>
                <a:gd name="connsiteX55" fmla="*/ 772173 w 2160157"/>
                <a:gd name="connsiteY55" fmla="*/ 1900886 h 2160285"/>
                <a:gd name="connsiteX56" fmla="*/ 767374 w 2160157"/>
                <a:gd name="connsiteY56" fmla="*/ 1905665 h 2160285"/>
                <a:gd name="connsiteX57" fmla="*/ 757777 w 2160157"/>
                <a:gd name="connsiteY57" fmla="*/ 1939122 h 2160285"/>
                <a:gd name="connsiteX58" fmla="*/ 757777 w 2160157"/>
                <a:gd name="connsiteY58" fmla="*/ 1948681 h 2160285"/>
                <a:gd name="connsiteX59" fmla="*/ 762576 w 2160157"/>
                <a:gd name="connsiteY59" fmla="*/ 1953461 h 2160285"/>
                <a:gd name="connsiteX60" fmla="*/ 796166 w 2160157"/>
                <a:gd name="connsiteY60" fmla="*/ 1967800 h 2160285"/>
                <a:gd name="connsiteX61" fmla="*/ 839353 w 2160157"/>
                <a:gd name="connsiteY61" fmla="*/ 2034714 h 2160285"/>
                <a:gd name="connsiteX62" fmla="*/ 829756 w 2160157"/>
                <a:gd name="connsiteY62" fmla="*/ 2072950 h 2160285"/>
                <a:gd name="connsiteX63" fmla="*/ 752979 w 2160157"/>
                <a:gd name="connsiteY63" fmla="*/ 2111187 h 2160285"/>
                <a:gd name="connsiteX64" fmla="*/ 594625 w 2160157"/>
                <a:gd name="connsiteY64" fmla="*/ 2044273 h 2160285"/>
                <a:gd name="connsiteX65" fmla="*/ 565834 w 2160157"/>
                <a:gd name="connsiteY65" fmla="*/ 1967800 h 2160285"/>
                <a:gd name="connsiteX66" fmla="*/ 690597 w 2160157"/>
                <a:gd name="connsiteY66" fmla="*/ 1752719 h 2160285"/>
                <a:gd name="connsiteX67" fmla="*/ 719988 w 2160157"/>
                <a:gd name="connsiteY67" fmla="*/ 1728224 h 2160285"/>
                <a:gd name="connsiteX68" fmla="*/ 1600968 w 2160157"/>
                <a:gd name="connsiteY68" fmla="*/ 1606768 h 2160285"/>
                <a:gd name="connsiteX69" fmla="*/ 1636270 w 2160157"/>
                <a:gd name="connsiteY69" fmla="*/ 1624083 h 2160285"/>
                <a:gd name="connsiteX70" fmla="*/ 1813380 w 2160157"/>
                <a:gd name="connsiteY70" fmla="*/ 1796039 h 2160285"/>
                <a:gd name="connsiteX71" fmla="*/ 1808593 w 2160157"/>
                <a:gd name="connsiteY71" fmla="*/ 1882017 h 2160285"/>
                <a:gd name="connsiteX72" fmla="*/ 1674564 w 2160157"/>
                <a:gd name="connsiteY72" fmla="*/ 1982324 h 2160285"/>
                <a:gd name="connsiteX73" fmla="*/ 1588403 w 2160157"/>
                <a:gd name="connsiteY73" fmla="*/ 1967994 h 2160285"/>
                <a:gd name="connsiteX74" fmla="*/ 1569256 w 2160157"/>
                <a:gd name="connsiteY74" fmla="*/ 1934559 h 2160285"/>
                <a:gd name="connsiteX75" fmla="*/ 1593189 w 2160157"/>
                <a:gd name="connsiteY75" fmla="*/ 1858134 h 2160285"/>
                <a:gd name="connsiteX76" fmla="*/ 1621910 w 2160157"/>
                <a:gd name="connsiteY76" fmla="*/ 1839028 h 2160285"/>
                <a:gd name="connsiteX77" fmla="*/ 1626697 w 2160157"/>
                <a:gd name="connsiteY77" fmla="*/ 1829474 h 2160285"/>
                <a:gd name="connsiteX78" fmla="*/ 1621910 w 2160157"/>
                <a:gd name="connsiteY78" fmla="*/ 1819921 h 2160285"/>
                <a:gd name="connsiteX79" fmla="*/ 1602763 w 2160157"/>
                <a:gd name="connsiteY79" fmla="*/ 1791262 h 2160285"/>
                <a:gd name="connsiteX80" fmla="*/ 1597976 w 2160157"/>
                <a:gd name="connsiteY80" fmla="*/ 1791262 h 2160285"/>
                <a:gd name="connsiteX81" fmla="*/ 1588403 w 2160157"/>
                <a:gd name="connsiteY81" fmla="*/ 1791262 h 2160285"/>
                <a:gd name="connsiteX82" fmla="*/ 1530962 w 2160157"/>
                <a:gd name="connsiteY82" fmla="*/ 1824698 h 2160285"/>
                <a:gd name="connsiteX83" fmla="*/ 1502241 w 2160157"/>
                <a:gd name="connsiteY83" fmla="*/ 1819921 h 2160285"/>
                <a:gd name="connsiteX84" fmla="*/ 1511815 w 2160157"/>
                <a:gd name="connsiteY84" fmla="*/ 1791262 h 2160285"/>
                <a:gd name="connsiteX85" fmla="*/ 1564469 w 2160157"/>
                <a:gd name="connsiteY85" fmla="*/ 1757826 h 2160285"/>
                <a:gd name="connsiteX86" fmla="*/ 1636270 w 2160157"/>
                <a:gd name="connsiteY86" fmla="*/ 1767379 h 2160285"/>
                <a:gd name="connsiteX87" fmla="*/ 1660204 w 2160157"/>
                <a:gd name="connsiteY87" fmla="*/ 1796039 h 2160285"/>
                <a:gd name="connsiteX88" fmla="*/ 1645844 w 2160157"/>
                <a:gd name="connsiteY88" fmla="*/ 1872463 h 2160285"/>
                <a:gd name="connsiteX89" fmla="*/ 1617123 w 2160157"/>
                <a:gd name="connsiteY89" fmla="*/ 1896346 h 2160285"/>
                <a:gd name="connsiteX90" fmla="*/ 1607550 w 2160157"/>
                <a:gd name="connsiteY90" fmla="*/ 1901123 h 2160285"/>
                <a:gd name="connsiteX91" fmla="*/ 1612336 w 2160157"/>
                <a:gd name="connsiteY91" fmla="*/ 1910676 h 2160285"/>
                <a:gd name="connsiteX92" fmla="*/ 1631483 w 2160157"/>
                <a:gd name="connsiteY92" fmla="*/ 1944112 h 2160285"/>
                <a:gd name="connsiteX93" fmla="*/ 1641057 w 2160157"/>
                <a:gd name="connsiteY93" fmla="*/ 1948888 h 2160285"/>
                <a:gd name="connsiteX94" fmla="*/ 1650630 w 2160157"/>
                <a:gd name="connsiteY94" fmla="*/ 1948888 h 2160285"/>
                <a:gd name="connsiteX95" fmla="*/ 1779872 w 2160157"/>
                <a:gd name="connsiteY95" fmla="*/ 1848581 h 2160285"/>
                <a:gd name="connsiteX96" fmla="*/ 1779872 w 2160157"/>
                <a:gd name="connsiteY96" fmla="*/ 1839028 h 2160285"/>
                <a:gd name="connsiteX97" fmla="*/ 1779872 w 2160157"/>
                <a:gd name="connsiteY97" fmla="*/ 1829474 h 2160285"/>
                <a:gd name="connsiteX98" fmla="*/ 1612336 w 2160157"/>
                <a:gd name="connsiteY98" fmla="*/ 1647965 h 2160285"/>
                <a:gd name="connsiteX99" fmla="*/ 1602763 w 2160157"/>
                <a:gd name="connsiteY99" fmla="*/ 1647965 h 2160285"/>
                <a:gd name="connsiteX100" fmla="*/ 1597976 w 2160157"/>
                <a:gd name="connsiteY100" fmla="*/ 1647965 h 2160285"/>
                <a:gd name="connsiteX101" fmla="*/ 1258118 w 2160157"/>
                <a:gd name="connsiteY101" fmla="*/ 1824698 h 2160285"/>
                <a:gd name="connsiteX102" fmla="*/ 1253331 w 2160157"/>
                <a:gd name="connsiteY102" fmla="*/ 1829474 h 2160285"/>
                <a:gd name="connsiteX103" fmla="*/ 1253331 w 2160157"/>
                <a:gd name="connsiteY103" fmla="*/ 1839028 h 2160285"/>
                <a:gd name="connsiteX104" fmla="*/ 1305985 w 2160157"/>
                <a:gd name="connsiteY104" fmla="*/ 2077855 h 2160285"/>
                <a:gd name="connsiteX105" fmla="*/ 1310772 w 2160157"/>
                <a:gd name="connsiteY105" fmla="*/ 2087408 h 2160285"/>
                <a:gd name="connsiteX106" fmla="*/ 1320345 w 2160157"/>
                <a:gd name="connsiteY106" fmla="*/ 2087408 h 2160285"/>
                <a:gd name="connsiteX107" fmla="*/ 1478308 w 2160157"/>
                <a:gd name="connsiteY107" fmla="*/ 2039643 h 2160285"/>
                <a:gd name="connsiteX108" fmla="*/ 1483094 w 2160157"/>
                <a:gd name="connsiteY108" fmla="*/ 2030090 h 2160285"/>
                <a:gd name="connsiteX109" fmla="*/ 1483094 w 2160157"/>
                <a:gd name="connsiteY109" fmla="*/ 2025313 h 2160285"/>
                <a:gd name="connsiteX110" fmla="*/ 1468734 w 2160157"/>
                <a:gd name="connsiteY110" fmla="*/ 1987101 h 2160285"/>
                <a:gd name="connsiteX111" fmla="*/ 1463947 w 2160157"/>
                <a:gd name="connsiteY111" fmla="*/ 1982324 h 2160285"/>
                <a:gd name="connsiteX112" fmla="*/ 1454374 w 2160157"/>
                <a:gd name="connsiteY112" fmla="*/ 1982324 h 2160285"/>
                <a:gd name="connsiteX113" fmla="*/ 1416080 w 2160157"/>
                <a:gd name="connsiteY113" fmla="*/ 1991877 h 2160285"/>
                <a:gd name="connsiteX114" fmla="*/ 1344279 w 2160157"/>
                <a:gd name="connsiteY114" fmla="*/ 1958441 h 2160285"/>
                <a:gd name="connsiteX115" fmla="*/ 1334705 w 2160157"/>
                <a:gd name="connsiteY115" fmla="*/ 1925005 h 2160285"/>
                <a:gd name="connsiteX116" fmla="*/ 1368213 w 2160157"/>
                <a:gd name="connsiteY116" fmla="*/ 1858134 h 2160285"/>
                <a:gd name="connsiteX117" fmla="*/ 1425654 w 2160157"/>
                <a:gd name="connsiteY117" fmla="*/ 1834251 h 2160285"/>
                <a:gd name="connsiteX118" fmla="*/ 1454374 w 2160157"/>
                <a:gd name="connsiteY118" fmla="*/ 1843804 h 2160285"/>
                <a:gd name="connsiteX119" fmla="*/ 1444801 w 2160157"/>
                <a:gd name="connsiteY119" fmla="*/ 1872463 h 2160285"/>
                <a:gd name="connsiteX120" fmla="*/ 1382573 w 2160157"/>
                <a:gd name="connsiteY120" fmla="*/ 1896346 h 2160285"/>
                <a:gd name="connsiteX121" fmla="*/ 1377786 w 2160157"/>
                <a:gd name="connsiteY121" fmla="*/ 1905899 h 2160285"/>
                <a:gd name="connsiteX122" fmla="*/ 1377786 w 2160157"/>
                <a:gd name="connsiteY122" fmla="*/ 1910676 h 2160285"/>
                <a:gd name="connsiteX123" fmla="*/ 1387360 w 2160157"/>
                <a:gd name="connsiteY123" fmla="*/ 1948888 h 2160285"/>
                <a:gd name="connsiteX124" fmla="*/ 1392146 w 2160157"/>
                <a:gd name="connsiteY124" fmla="*/ 1953665 h 2160285"/>
                <a:gd name="connsiteX125" fmla="*/ 1401720 w 2160157"/>
                <a:gd name="connsiteY125" fmla="*/ 1953665 h 2160285"/>
                <a:gd name="connsiteX126" fmla="*/ 1435227 w 2160157"/>
                <a:gd name="connsiteY126" fmla="*/ 1939335 h 2160285"/>
                <a:gd name="connsiteX127" fmla="*/ 1511815 w 2160157"/>
                <a:gd name="connsiteY127" fmla="*/ 1963218 h 2160285"/>
                <a:gd name="connsiteX128" fmla="*/ 1530962 w 2160157"/>
                <a:gd name="connsiteY128" fmla="*/ 2001430 h 2160285"/>
                <a:gd name="connsiteX129" fmla="*/ 1492668 w 2160157"/>
                <a:gd name="connsiteY129" fmla="*/ 2077855 h 2160285"/>
                <a:gd name="connsiteX130" fmla="*/ 1334705 w 2160157"/>
                <a:gd name="connsiteY130" fmla="*/ 2130397 h 2160285"/>
                <a:gd name="connsiteX131" fmla="*/ 1258118 w 2160157"/>
                <a:gd name="connsiteY131" fmla="*/ 2087408 h 2160285"/>
                <a:gd name="connsiteX132" fmla="*/ 1215037 w 2160157"/>
                <a:gd name="connsiteY132" fmla="*/ 1843804 h 2160285"/>
                <a:gd name="connsiteX133" fmla="*/ 1248544 w 2160157"/>
                <a:gd name="connsiteY133" fmla="*/ 1781709 h 2160285"/>
                <a:gd name="connsiteX134" fmla="*/ 1569256 w 2160157"/>
                <a:gd name="connsiteY134" fmla="*/ 1614530 h 2160285"/>
                <a:gd name="connsiteX135" fmla="*/ 1600968 w 2160157"/>
                <a:gd name="connsiteY135" fmla="*/ 1606768 h 2160285"/>
                <a:gd name="connsiteX136" fmla="*/ 386535 w 2160157"/>
                <a:gd name="connsiteY136" fmla="*/ 1345031 h 2160285"/>
                <a:gd name="connsiteX137" fmla="*/ 412945 w 2160157"/>
                <a:gd name="connsiteY137" fmla="*/ 1365324 h 2160285"/>
                <a:gd name="connsiteX138" fmla="*/ 633831 w 2160157"/>
                <a:gd name="connsiteY138" fmla="*/ 1651812 h 2160285"/>
                <a:gd name="connsiteX139" fmla="*/ 638633 w 2160157"/>
                <a:gd name="connsiteY139" fmla="*/ 1723434 h 2160285"/>
                <a:gd name="connsiteX140" fmla="*/ 499378 w 2160157"/>
                <a:gd name="connsiteY140" fmla="*/ 1923976 h 2160285"/>
                <a:gd name="connsiteX141" fmla="*/ 412945 w 2160157"/>
                <a:gd name="connsiteY141" fmla="*/ 1928751 h 2160285"/>
                <a:gd name="connsiteX142" fmla="*/ 288096 w 2160157"/>
                <a:gd name="connsiteY142" fmla="*/ 1818931 h 2160285"/>
                <a:gd name="connsiteX143" fmla="*/ 288096 w 2160157"/>
                <a:gd name="connsiteY143" fmla="*/ 1732984 h 2160285"/>
                <a:gd name="connsiteX144" fmla="*/ 316908 w 2160157"/>
                <a:gd name="connsiteY144" fmla="*/ 1709110 h 2160285"/>
                <a:gd name="connsiteX145" fmla="*/ 398539 w 2160157"/>
                <a:gd name="connsiteY145" fmla="*/ 1713885 h 2160285"/>
                <a:gd name="connsiteX146" fmla="*/ 422549 w 2160157"/>
                <a:gd name="connsiteY146" fmla="*/ 1742534 h 2160285"/>
                <a:gd name="connsiteX147" fmla="*/ 432152 w 2160157"/>
                <a:gd name="connsiteY147" fmla="*/ 1747308 h 2160285"/>
                <a:gd name="connsiteX148" fmla="*/ 441756 w 2160157"/>
                <a:gd name="connsiteY148" fmla="*/ 1742534 h 2160285"/>
                <a:gd name="connsiteX149" fmla="*/ 465765 w 2160157"/>
                <a:gd name="connsiteY149" fmla="*/ 1713885 h 2160285"/>
                <a:gd name="connsiteX150" fmla="*/ 465765 w 2160157"/>
                <a:gd name="connsiteY150" fmla="*/ 1709110 h 2160285"/>
                <a:gd name="connsiteX151" fmla="*/ 465765 w 2160157"/>
                <a:gd name="connsiteY151" fmla="*/ 1699560 h 2160285"/>
                <a:gd name="connsiteX152" fmla="*/ 417747 w 2160157"/>
                <a:gd name="connsiteY152" fmla="*/ 1651812 h 2160285"/>
                <a:gd name="connsiteX153" fmla="*/ 422549 w 2160157"/>
                <a:gd name="connsiteY153" fmla="*/ 1623163 h 2160285"/>
                <a:gd name="connsiteX154" fmla="*/ 451360 w 2160157"/>
                <a:gd name="connsiteY154" fmla="*/ 1623163 h 2160285"/>
                <a:gd name="connsiteX155" fmla="*/ 494576 w 2160157"/>
                <a:gd name="connsiteY155" fmla="*/ 1670911 h 2160285"/>
                <a:gd name="connsiteX156" fmla="*/ 494576 w 2160157"/>
                <a:gd name="connsiteY156" fmla="*/ 1742534 h 2160285"/>
                <a:gd name="connsiteX157" fmla="*/ 470567 w 2160157"/>
                <a:gd name="connsiteY157" fmla="*/ 1771183 h 2160285"/>
                <a:gd name="connsiteX158" fmla="*/ 393737 w 2160157"/>
                <a:gd name="connsiteY158" fmla="*/ 1771183 h 2160285"/>
                <a:gd name="connsiteX159" fmla="*/ 364926 w 2160157"/>
                <a:gd name="connsiteY159" fmla="*/ 1742534 h 2160285"/>
                <a:gd name="connsiteX160" fmla="*/ 360124 w 2160157"/>
                <a:gd name="connsiteY160" fmla="*/ 1742534 h 2160285"/>
                <a:gd name="connsiteX161" fmla="*/ 350521 w 2160157"/>
                <a:gd name="connsiteY161" fmla="*/ 1742534 h 2160285"/>
                <a:gd name="connsiteX162" fmla="*/ 321709 w 2160157"/>
                <a:gd name="connsiteY162" fmla="*/ 1771183 h 2160285"/>
                <a:gd name="connsiteX163" fmla="*/ 316908 w 2160157"/>
                <a:gd name="connsiteY163" fmla="*/ 1780732 h 2160285"/>
                <a:gd name="connsiteX164" fmla="*/ 321709 w 2160157"/>
                <a:gd name="connsiteY164" fmla="*/ 1785507 h 2160285"/>
                <a:gd name="connsiteX165" fmla="*/ 441756 w 2160157"/>
                <a:gd name="connsiteY165" fmla="*/ 1895327 h 2160285"/>
                <a:gd name="connsiteX166" fmla="*/ 451360 w 2160157"/>
                <a:gd name="connsiteY166" fmla="*/ 1900102 h 2160285"/>
                <a:gd name="connsiteX167" fmla="*/ 456162 w 2160157"/>
                <a:gd name="connsiteY167" fmla="*/ 1895327 h 2160285"/>
                <a:gd name="connsiteX168" fmla="*/ 609821 w 2160157"/>
                <a:gd name="connsiteY168" fmla="*/ 1699560 h 2160285"/>
                <a:gd name="connsiteX169" fmla="*/ 609821 w 2160157"/>
                <a:gd name="connsiteY169" fmla="*/ 1690011 h 2160285"/>
                <a:gd name="connsiteX170" fmla="*/ 609821 w 2160157"/>
                <a:gd name="connsiteY170" fmla="*/ 1685236 h 2160285"/>
                <a:gd name="connsiteX171" fmla="*/ 374530 w 2160157"/>
                <a:gd name="connsiteY171" fmla="*/ 1384423 h 2160285"/>
                <a:gd name="connsiteX172" fmla="*/ 364926 w 2160157"/>
                <a:gd name="connsiteY172" fmla="*/ 1379648 h 2160285"/>
                <a:gd name="connsiteX173" fmla="*/ 360124 w 2160157"/>
                <a:gd name="connsiteY173" fmla="*/ 1379648 h 2160285"/>
                <a:gd name="connsiteX174" fmla="*/ 129635 w 2160157"/>
                <a:gd name="connsiteY174" fmla="*/ 1475144 h 2160285"/>
                <a:gd name="connsiteX175" fmla="*/ 124833 w 2160157"/>
                <a:gd name="connsiteY175" fmla="*/ 1479919 h 2160285"/>
                <a:gd name="connsiteX176" fmla="*/ 124833 w 2160157"/>
                <a:gd name="connsiteY176" fmla="*/ 1489469 h 2160285"/>
                <a:gd name="connsiteX177" fmla="*/ 201663 w 2160157"/>
                <a:gd name="connsiteY177" fmla="*/ 1632713 h 2160285"/>
                <a:gd name="connsiteX178" fmla="*/ 211267 w 2160157"/>
                <a:gd name="connsiteY178" fmla="*/ 1642262 h 2160285"/>
                <a:gd name="connsiteX179" fmla="*/ 216069 w 2160157"/>
                <a:gd name="connsiteY179" fmla="*/ 1637488 h 2160285"/>
                <a:gd name="connsiteX180" fmla="*/ 249682 w 2160157"/>
                <a:gd name="connsiteY180" fmla="*/ 1618388 h 2160285"/>
                <a:gd name="connsiteX181" fmla="*/ 254483 w 2160157"/>
                <a:gd name="connsiteY181" fmla="*/ 1608839 h 2160285"/>
                <a:gd name="connsiteX182" fmla="*/ 254483 w 2160157"/>
                <a:gd name="connsiteY182" fmla="*/ 1599289 h 2160285"/>
                <a:gd name="connsiteX183" fmla="*/ 235276 w 2160157"/>
                <a:gd name="connsiteY183" fmla="*/ 1565866 h 2160285"/>
                <a:gd name="connsiteX184" fmla="*/ 254483 w 2160157"/>
                <a:gd name="connsiteY184" fmla="*/ 1494243 h 2160285"/>
                <a:gd name="connsiteX185" fmla="*/ 288096 w 2160157"/>
                <a:gd name="connsiteY185" fmla="*/ 1475144 h 2160285"/>
                <a:gd name="connsiteX186" fmla="*/ 360124 w 2160157"/>
                <a:gd name="connsiteY186" fmla="*/ 1494243 h 2160285"/>
                <a:gd name="connsiteX187" fmla="*/ 393737 w 2160157"/>
                <a:gd name="connsiteY187" fmla="*/ 1551541 h 2160285"/>
                <a:gd name="connsiteX188" fmla="*/ 388935 w 2160157"/>
                <a:gd name="connsiteY188" fmla="*/ 1580190 h 2160285"/>
                <a:gd name="connsiteX189" fmla="*/ 360124 w 2160157"/>
                <a:gd name="connsiteY189" fmla="*/ 1575415 h 2160285"/>
                <a:gd name="connsiteX190" fmla="*/ 321709 w 2160157"/>
                <a:gd name="connsiteY190" fmla="*/ 1518118 h 2160285"/>
                <a:gd name="connsiteX191" fmla="*/ 316908 w 2160157"/>
                <a:gd name="connsiteY191" fmla="*/ 1513343 h 2160285"/>
                <a:gd name="connsiteX192" fmla="*/ 307304 w 2160157"/>
                <a:gd name="connsiteY192" fmla="*/ 1513343 h 2160285"/>
                <a:gd name="connsiteX193" fmla="*/ 273691 w 2160157"/>
                <a:gd name="connsiteY193" fmla="*/ 1532442 h 2160285"/>
                <a:gd name="connsiteX194" fmla="*/ 268889 w 2160157"/>
                <a:gd name="connsiteY194" fmla="*/ 1537217 h 2160285"/>
                <a:gd name="connsiteX195" fmla="*/ 273691 w 2160157"/>
                <a:gd name="connsiteY195" fmla="*/ 1546766 h 2160285"/>
                <a:gd name="connsiteX196" fmla="*/ 292898 w 2160157"/>
                <a:gd name="connsiteY196" fmla="*/ 1580190 h 2160285"/>
                <a:gd name="connsiteX197" fmla="*/ 278493 w 2160157"/>
                <a:gd name="connsiteY197" fmla="*/ 1656587 h 2160285"/>
                <a:gd name="connsiteX198" fmla="*/ 244880 w 2160157"/>
                <a:gd name="connsiteY198" fmla="*/ 1680461 h 2160285"/>
                <a:gd name="connsiteX199" fmla="*/ 163248 w 2160157"/>
                <a:gd name="connsiteY199" fmla="*/ 1656587 h 2160285"/>
                <a:gd name="connsiteX200" fmla="*/ 86418 w 2160157"/>
                <a:gd name="connsiteY200" fmla="*/ 1508568 h 2160285"/>
                <a:gd name="connsiteX201" fmla="*/ 110428 w 2160157"/>
                <a:gd name="connsiteY201" fmla="*/ 1427396 h 2160285"/>
                <a:gd name="connsiteX202" fmla="*/ 345719 w 2160157"/>
                <a:gd name="connsiteY202" fmla="*/ 1346224 h 2160285"/>
                <a:gd name="connsiteX203" fmla="*/ 386535 w 2160157"/>
                <a:gd name="connsiteY203" fmla="*/ 1345031 h 2160285"/>
                <a:gd name="connsiteX204" fmla="*/ 1857651 w 2160157"/>
                <a:gd name="connsiteY204" fmla="*/ 1141425 h 2160285"/>
                <a:gd name="connsiteX205" fmla="*/ 2106858 w 2160157"/>
                <a:gd name="connsiteY205" fmla="*/ 1160523 h 2160285"/>
                <a:gd name="connsiteX206" fmla="*/ 2154783 w 2160157"/>
                <a:gd name="connsiteY206" fmla="*/ 1227369 h 2160285"/>
                <a:gd name="connsiteX207" fmla="*/ 2116443 w 2160157"/>
                <a:gd name="connsiteY207" fmla="*/ 1394484 h 2160285"/>
                <a:gd name="connsiteX208" fmla="*/ 2044556 w 2160157"/>
                <a:gd name="connsiteY208" fmla="*/ 1432682 h 2160285"/>
                <a:gd name="connsiteX209" fmla="*/ 2006217 w 2160157"/>
                <a:gd name="connsiteY209" fmla="*/ 1423133 h 2160285"/>
                <a:gd name="connsiteX210" fmla="*/ 1972670 w 2160157"/>
                <a:gd name="connsiteY210" fmla="*/ 1351512 h 2160285"/>
                <a:gd name="connsiteX211" fmla="*/ 1982254 w 2160157"/>
                <a:gd name="connsiteY211" fmla="*/ 1313314 h 2160285"/>
                <a:gd name="connsiteX212" fmla="*/ 1982254 w 2160157"/>
                <a:gd name="connsiteY212" fmla="*/ 1303765 h 2160285"/>
                <a:gd name="connsiteX213" fmla="*/ 1977462 w 2160157"/>
                <a:gd name="connsiteY213" fmla="*/ 1298990 h 2160285"/>
                <a:gd name="connsiteX214" fmla="*/ 1943915 w 2160157"/>
                <a:gd name="connsiteY214" fmla="*/ 1289441 h 2160285"/>
                <a:gd name="connsiteX215" fmla="*/ 1934330 w 2160157"/>
                <a:gd name="connsiteY215" fmla="*/ 1294215 h 2160285"/>
                <a:gd name="connsiteX216" fmla="*/ 1929537 w 2160157"/>
                <a:gd name="connsiteY216" fmla="*/ 1298990 h 2160285"/>
                <a:gd name="connsiteX217" fmla="*/ 1910368 w 2160157"/>
                <a:gd name="connsiteY217" fmla="*/ 1361061 h 2160285"/>
                <a:gd name="connsiteX218" fmla="*/ 1881613 w 2160157"/>
                <a:gd name="connsiteY218" fmla="*/ 1375386 h 2160285"/>
                <a:gd name="connsiteX219" fmla="*/ 1867236 w 2160157"/>
                <a:gd name="connsiteY219" fmla="*/ 1346737 h 2160285"/>
                <a:gd name="connsiteX220" fmla="*/ 1886405 w 2160157"/>
                <a:gd name="connsiteY220" fmla="*/ 1289441 h 2160285"/>
                <a:gd name="connsiteX221" fmla="*/ 1953500 w 2160157"/>
                <a:gd name="connsiteY221" fmla="*/ 1251243 h 2160285"/>
                <a:gd name="connsiteX222" fmla="*/ 1987047 w 2160157"/>
                <a:gd name="connsiteY222" fmla="*/ 1256018 h 2160285"/>
                <a:gd name="connsiteX223" fmla="*/ 2025387 w 2160157"/>
                <a:gd name="connsiteY223" fmla="*/ 1322864 h 2160285"/>
                <a:gd name="connsiteX224" fmla="*/ 2015802 w 2160157"/>
                <a:gd name="connsiteY224" fmla="*/ 1361061 h 2160285"/>
                <a:gd name="connsiteX225" fmla="*/ 2015802 w 2160157"/>
                <a:gd name="connsiteY225" fmla="*/ 1370611 h 2160285"/>
                <a:gd name="connsiteX226" fmla="*/ 2025387 w 2160157"/>
                <a:gd name="connsiteY226" fmla="*/ 1375386 h 2160285"/>
                <a:gd name="connsiteX227" fmla="*/ 2063726 w 2160157"/>
                <a:gd name="connsiteY227" fmla="*/ 1389710 h 2160285"/>
                <a:gd name="connsiteX228" fmla="*/ 2073311 w 2160157"/>
                <a:gd name="connsiteY228" fmla="*/ 1389710 h 2160285"/>
                <a:gd name="connsiteX229" fmla="*/ 2078104 w 2160157"/>
                <a:gd name="connsiteY229" fmla="*/ 1380160 h 2160285"/>
                <a:gd name="connsiteX230" fmla="*/ 2111651 w 2160157"/>
                <a:gd name="connsiteY230" fmla="*/ 1222595 h 2160285"/>
                <a:gd name="connsiteX231" fmla="*/ 2106858 w 2160157"/>
                <a:gd name="connsiteY231" fmla="*/ 1213045 h 2160285"/>
                <a:gd name="connsiteX232" fmla="*/ 2102066 w 2160157"/>
                <a:gd name="connsiteY232" fmla="*/ 1208271 h 2160285"/>
                <a:gd name="connsiteX233" fmla="*/ 1857651 w 2160157"/>
                <a:gd name="connsiteY233" fmla="*/ 1174848 h 2160285"/>
                <a:gd name="connsiteX234" fmla="*/ 1848066 w 2160157"/>
                <a:gd name="connsiteY234" fmla="*/ 1179622 h 2160285"/>
                <a:gd name="connsiteX235" fmla="*/ 1843273 w 2160157"/>
                <a:gd name="connsiteY235" fmla="*/ 1184397 h 2160285"/>
                <a:gd name="connsiteX236" fmla="*/ 1699500 w 2160157"/>
                <a:gd name="connsiteY236" fmla="*/ 1537726 h 2160285"/>
                <a:gd name="connsiteX237" fmla="*/ 1699500 w 2160157"/>
                <a:gd name="connsiteY237" fmla="*/ 1542501 h 2160285"/>
                <a:gd name="connsiteX238" fmla="*/ 1704292 w 2160157"/>
                <a:gd name="connsiteY238" fmla="*/ 1552050 h 2160285"/>
                <a:gd name="connsiteX239" fmla="*/ 1900783 w 2160157"/>
                <a:gd name="connsiteY239" fmla="*/ 1700066 h 2160285"/>
                <a:gd name="connsiteX240" fmla="*/ 1910368 w 2160157"/>
                <a:gd name="connsiteY240" fmla="*/ 1700066 h 2160285"/>
                <a:gd name="connsiteX241" fmla="*/ 1915160 w 2160157"/>
                <a:gd name="connsiteY241" fmla="*/ 1695292 h 2160285"/>
                <a:gd name="connsiteX242" fmla="*/ 2001424 w 2160157"/>
                <a:gd name="connsiteY242" fmla="*/ 1561600 h 2160285"/>
                <a:gd name="connsiteX243" fmla="*/ 2006217 w 2160157"/>
                <a:gd name="connsiteY243" fmla="*/ 1552050 h 2160285"/>
                <a:gd name="connsiteX244" fmla="*/ 1996632 w 2160157"/>
                <a:gd name="connsiteY244" fmla="*/ 1542501 h 2160285"/>
                <a:gd name="connsiteX245" fmla="*/ 1963085 w 2160157"/>
                <a:gd name="connsiteY245" fmla="*/ 1523402 h 2160285"/>
                <a:gd name="connsiteX246" fmla="*/ 1953500 w 2160157"/>
                <a:gd name="connsiteY246" fmla="*/ 1523402 h 2160285"/>
                <a:gd name="connsiteX247" fmla="*/ 1948707 w 2160157"/>
                <a:gd name="connsiteY247" fmla="*/ 1528177 h 2160285"/>
                <a:gd name="connsiteX248" fmla="*/ 1929537 w 2160157"/>
                <a:gd name="connsiteY248" fmla="*/ 1561600 h 2160285"/>
                <a:gd name="connsiteX249" fmla="*/ 1852858 w 2160157"/>
                <a:gd name="connsiteY249" fmla="*/ 1585473 h 2160285"/>
                <a:gd name="connsiteX250" fmla="*/ 1824104 w 2160157"/>
                <a:gd name="connsiteY250" fmla="*/ 1566374 h 2160285"/>
                <a:gd name="connsiteX251" fmla="*/ 1804934 w 2160157"/>
                <a:gd name="connsiteY251" fmla="*/ 1489979 h 2160285"/>
                <a:gd name="connsiteX252" fmla="*/ 1833688 w 2160157"/>
                <a:gd name="connsiteY252" fmla="*/ 1432682 h 2160285"/>
                <a:gd name="connsiteX253" fmla="*/ 1862443 w 2160157"/>
                <a:gd name="connsiteY253" fmla="*/ 1423133 h 2160285"/>
                <a:gd name="connsiteX254" fmla="*/ 1872028 w 2160157"/>
                <a:gd name="connsiteY254" fmla="*/ 1451781 h 2160285"/>
                <a:gd name="connsiteX255" fmla="*/ 1838481 w 2160157"/>
                <a:gd name="connsiteY255" fmla="*/ 1513852 h 2160285"/>
                <a:gd name="connsiteX256" fmla="*/ 1838481 w 2160157"/>
                <a:gd name="connsiteY256" fmla="*/ 1523402 h 2160285"/>
                <a:gd name="connsiteX257" fmla="*/ 1843273 w 2160157"/>
                <a:gd name="connsiteY257" fmla="*/ 1528177 h 2160285"/>
                <a:gd name="connsiteX258" fmla="*/ 1876821 w 2160157"/>
                <a:gd name="connsiteY258" fmla="*/ 1547275 h 2160285"/>
                <a:gd name="connsiteX259" fmla="*/ 1881613 w 2160157"/>
                <a:gd name="connsiteY259" fmla="*/ 1547275 h 2160285"/>
                <a:gd name="connsiteX260" fmla="*/ 1891198 w 2160157"/>
                <a:gd name="connsiteY260" fmla="*/ 1542501 h 2160285"/>
                <a:gd name="connsiteX261" fmla="*/ 1910368 w 2160157"/>
                <a:gd name="connsiteY261" fmla="*/ 1509078 h 2160285"/>
                <a:gd name="connsiteX262" fmla="*/ 1982254 w 2160157"/>
                <a:gd name="connsiteY262" fmla="*/ 1480429 h 2160285"/>
                <a:gd name="connsiteX263" fmla="*/ 2020594 w 2160157"/>
                <a:gd name="connsiteY263" fmla="*/ 1499528 h 2160285"/>
                <a:gd name="connsiteX264" fmla="*/ 2039764 w 2160157"/>
                <a:gd name="connsiteY264" fmla="*/ 1580698 h 2160285"/>
                <a:gd name="connsiteX265" fmla="*/ 1948707 w 2160157"/>
                <a:gd name="connsiteY265" fmla="*/ 1723940 h 2160285"/>
                <a:gd name="connsiteX266" fmla="*/ 1867236 w 2160157"/>
                <a:gd name="connsiteY266" fmla="*/ 1738264 h 2160285"/>
                <a:gd name="connsiteX267" fmla="*/ 1680330 w 2160157"/>
                <a:gd name="connsiteY267" fmla="*/ 1580698 h 2160285"/>
                <a:gd name="connsiteX268" fmla="*/ 1665953 w 2160157"/>
                <a:gd name="connsiteY268" fmla="*/ 1509078 h 2160285"/>
                <a:gd name="connsiteX269" fmla="*/ 1800141 w 2160157"/>
                <a:gd name="connsiteY269" fmla="*/ 1179622 h 2160285"/>
                <a:gd name="connsiteX270" fmla="*/ 1857651 w 2160157"/>
                <a:gd name="connsiteY270" fmla="*/ 1141425 h 2160285"/>
                <a:gd name="connsiteX271" fmla="*/ 91012 w 2160157"/>
                <a:gd name="connsiteY271" fmla="*/ 727605 h 2160285"/>
                <a:gd name="connsiteX272" fmla="*/ 111042 w 2160157"/>
                <a:gd name="connsiteY272" fmla="*/ 730297 h 2160285"/>
                <a:gd name="connsiteX273" fmla="*/ 346302 w 2160157"/>
                <a:gd name="connsiteY273" fmla="*/ 811663 h 2160285"/>
                <a:gd name="connsiteX274" fmla="*/ 384712 w 2160157"/>
                <a:gd name="connsiteY274" fmla="*/ 873883 h 2160285"/>
                <a:gd name="connsiteX275" fmla="*/ 370308 w 2160157"/>
                <a:gd name="connsiteY275" fmla="*/ 1232848 h 2160285"/>
                <a:gd name="connsiteX276" fmla="*/ 327097 w 2160157"/>
                <a:gd name="connsiteY276" fmla="*/ 1290282 h 2160285"/>
                <a:gd name="connsiteX277" fmla="*/ 87036 w 2160157"/>
                <a:gd name="connsiteY277" fmla="*/ 1357289 h 2160285"/>
                <a:gd name="connsiteX278" fmla="*/ 19819 w 2160157"/>
                <a:gd name="connsiteY278" fmla="*/ 1309427 h 2160285"/>
                <a:gd name="connsiteX279" fmla="*/ 614 w 2160157"/>
                <a:gd name="connsiteY279" fmla="*/ 1141910 h 2160285"/>
                <a:gd name="connsiteX280" fmla="*/ 48626 w 2160157"/>
                <a:gd name="connsiteY280" fmla="*/ 1074903 h 2160285"/>
                <a:gd name="connsiteX281" fmla="*/ 91837 w 2160157"/>
                <a:gd name="connsiteY281" fmla="*/ 1074903 h 2160285"/>
                <a:gd name="connsiteX282" fmla="*/ 149452 w 2160157"/>
                <a:gd name="connsiteY282" fmla="*/ 1132338 h 2160285"/>
                <a:gd name="connsiteX283" fmla="*/ 149452 w 2160157"/>
                <a:gd name="connsiteY283" fmla="*/ 1170627 h 2160285"/>
                <a:gd name="connsiteX284" fmla="*/ 154253 w 2160157"/>
                <a:gd name="connsiteY284" fmla="*/ 1175413 h 2160285"/>
                <a:gd name="connsiteX285" fmla="*/ 163855 w 2160157"/>
                <a:gd name="connsiteY285" fmla="*/ 1180199 h 2160285"/>
                <a:gd name="connsiteX286" fmla="*/ 197464 w 2160157"/>
                <a:gd name="connsiteY286" fmla="*/ 1175413 h 2160285"/>
                <a:gd name="connsiteX287" fmla="*/ 207066 w 2160157"/>
                <a:gd name="connsiteY287" fmla="*/ 1170627 h 2160285"/>
                <a:gd name="connsiteX288" fmla="*/ 207066 w 2160157"/>
                <a:gd name="connsiteY288" fmla="*/ 1161055 h 2160285"/>
                <a:gd name="connsiteX289" fmla="*/ 202265 w 2160157"/>
                <a:gd name="connsiteY289" fmla="*/ 1098834 h 2160285"/>
                <a:gd name="connsiteX290" fmla="*/ 226271 w 2160157"/>
                <a:gd name="connsiteY290" fmla="*/ 1074903 h 2160285"/>
                <a:gd name="connsiteX291" fmla="*/ 245476 w 2160157"/>
                <a:gd name="connsiteY291" fmla="*/ 1094048 h 2160285"/>
                <a:gd name="connsiteX292" fmla="*/ 250277 w 2160157"/>
                <a:gd name="connsiteY292" fmla="*/ 1161055 h 2160285"/>
                <a:gd name="connsiteX293" fmla="*/ 202265 w 2160157"/>
                <a:gd name="connsiteY293" fmla="*/ 1218489 h 2160285"/>
                <a:gd name="connsiteX294" fmla="*/ 168657 w 2160157"/>
                <a:gd name="connsiteY294" fmla="*/ 1223275 h 2160285"/>
                <a:gd name="connsiteX295" fmla="*/ 106241 w 2160157"/>
                <a:gd name="connsiteY295" fmla="*/ 1170627 h 2160285"/>
                <a:gd name="connsiteX296" fmla="*/ 106241 w 2160157"/>
                <a:gd name="connsiteY296" fmla="*/ 1132338 h 2160285"/>
                <a:gd name="connsiteX297" fmla="*/ 101440 w 2160157"/>
                <a:gd name="connsiteY297" fmla="*/ 1127551 h 2160285"/>
                <a:gd name="connsiteX298" fmla="*/ 91837 w 2160157"/>
                <a:gd name="connsiteY298" fmla="*/ 1122765 h 2160285"/>
                <a:gd name="connsiteX299" fmla="*/ 53427 w 2160157"/>
                <a:gd name="connsiteY299" fmla="*/ 1122765 h 2160285"/>
                <a:gd name="connsiteX300" fmla="*/ 43825 w 2160157"/>
                <a:gd name="connsiteY300" fmla="*/ 1127551 h 2160285"/>
                <a:gd name="connsiteX301" fmla="*/ 43825 w 2160157"/>
                <a:gd name="connsiteY301" fmla="*/ 1137124 h 2160285"/>
                <a:gd name="connsiteX302" fmla="*/ 63030 w 2160157"/>
                <a:gd name="connsiteY302" fmla="*/ 1299854 h 2160285"/>
                <a:gd name="connsiteX303" fmla="*/ 67831 w 2160157"/>
                <a:gd name="connsiteY303" fmla="*/ 1304641 h 2160285"/>
                <a:gd name="connsiteX304" fmla="*/ 77433 w 2160157"/>
                <a:gd name="connsiteY304" fmla="*/ 1309427 h 2160285"/>
                <a:gd name="connsiteX305" fmla="*/ 317494 w 2160157"/>
                <a:gd name="connsiteY305" fmla="*/ 1251992 h 2160285"/>
                <a:gd name="connsiteX306" fmla="*/ 327097 w 2160157"/>
                <a:gd name="connsiteY306" fmla="*/ 1247206 h 2160285"/>
                <a:gd name="connsiteX307" fmla="*/ 327097 w 2160157"/>
                <a:gd name="connsiteY307" fmla="*/ 1242420 h 2160285"/>
                <a:gd name="connsiteX308" fmla="*/ 341501 w 2160157"/>
                <a:gd name="connsiteY308" fmla="*/ 859524 h 2160285"/>
                <a:gd name="connsiteX309" fmla="*/ 341501 w 2160157"/>
                <a:gd name="connsiteY309" fmla="*/ 854738 h 2160285"/>
                <a:gd name="connsiteX310" fmla="*/ 331898 w 2160157"/>
                <a:gd name="connsiteY310" fmla="*/ 849952 h 2160285"/>
                <a:gd name="connsiteX311" fmla="*/ 96638 w 2160157"/>
                <a:gd name="connsiteY311" fmla="*/ 773373 h 2160285"/>
                <a:gd name="connsiteX312" fmla="*/ 87036 w 2160157"/>
                <a:gd name="connsiteY312" fmla="*/ 778159 h 2160285"/>
                <a:gd name="connsiteX313" fmla="*/ 82235 w 2160157"/>
                <a:gd name="connsiteY313" fmla="*/ 782945 h 2160285"/>
                <a:gd name="connsiteX314" fmla="*/ 48626 w 2160157"/>
                <a:gd name="connsiteY314" fmla="*/ 945676 h 2160285"/>
                <a:gd name="connsiteX315" fmla="*/ 48626 w 2160157"/>
                <a:gd name="connsiteY315" fmla="*/ 955248 h 2160285"/>
                <a:gd name="connsiteX316" fmla="*/ 58229 w 2160157"/>
                <a:gd name="connsiteY316" fmla="*/ 955248 h 2160285"/>
                <a:gd name="connsiteX317" fmla="*/ 96638 w 2160157"/>
                <a:gd name="connsiteY317" fmla="*/ 960035 h 2160285"/>
                <a:gd name="connsiteX318" fmla="*/ 106241 w 2160157"/>
                <a:gd name="connsiteY318" fmla="*/ 960035 h 2160285"/>
                <a:gd name="connsiteX319" fmla="*/ 111042 w 2160157"/>
                <a:gd name="connsiteY319" fmla="*/ 950462 h 2160285"/>
                <a:gd name="connsiteX320" fmla="*/ 115843 w 2160157"/>
                <a:gd name="connsiteY320" fmla="*/ 912173 h 2160285"/>
                <a:gd name="connsiteX321" fmla="*/ 183060 w 2160157"/>
                <a:gd name="connsiteY321" fmla="*/ 869097 h 2160285"/>
                <a:gd name="connsiteX322" fmla="*/ 216669 w 2160157"/>
                <a:gd name="connsiteY322" fmla="*/ 878669 h 2160285"/>
                <a:gd name="connsiteX323" fmla="*/ 259880 w 2160157"/>
                <a:gd name="connsiteY323" fmla="*/ 936104 h 2160285"/>
                <a:gd name="connsiteX324" fmla="*/ 250277 w 2160157"/>
                <a:gd name="connsiteY324" fmla="*/ 1003110 h 2160285"/>
                <a:gd name="connsiteX325" fmla="*/ 226271 w 2160157"/>
                <a:gd name="connsiteY325" fmla="*/ 1022255 h 2160285"/>
                <a:gd name="connsiteX326" fmla="*/ 207066 w 2160157"/>
                <a:gd name="connsiteY326" fmla="*/ 998324 h 2160285"/>
                <a:gd name="connsiteX327" fmla="*/ 216669 w 2160157"/>
                <a:gd name="connsiteY327" fmla="*/ 931317 h 2160285"/>
                <a:gd name="connsiteX328" fmla="*/ 216669 w 2160157"/>
                <a:gd name="connsiteY328" fmla="*/ 921745 h 2160285"/>
                <a:gd name="connsiteX329" fmla="*/ 207066 w 2160157"/>
                <a:gd name="connsiteY329" fmla="*/ 916959 h 2160285"/>
                <a:gd name="connsiteX330" fmla="*/ 173458 w 2160157"/>
                <a:gd name="connsiteY330" fmla="*/ 912173 h 2160285"/>
                <a:gd name="connsiteX331" fmla="*/ 163855 w 2160157"/>
                <a:gd name="connsiteY331" fmla="*/ 912173 h 2160285"/>
                <a:gd name="connsiteX332" fmla="*/ 159054 w 2160157"/>
                <a:gd name="connsiteY332" fmla="*/ 921745 h 2160285"/>
                <a:gd name="connsiteX333" fmla="*/ 154253 w 2160157"/>
                <a:gd name="connsiteY333" fmla="*/ 955248 h 2160285"/>
                <a:gd name="connsiteX334" fmla="*/ 96638 w 2160157"/>
                <a:gd name="connsiteY334" fmla="*/ 1007897 h 2160285"/>
                <a:gd name="connsiteX335" fmla="*/ 53427 w 2160157"/>
                <a:gd name="connsiteY335" fmla="*/ 1007897 h 2160285"/>
                <a:gd name="connsiteX336" fmla="*/ 5415 w 2160157"/>
                <a:gd name="connsiteY336" fmla="*/ 936104 h 2160285"/>
                <a:gd name="connsiteX337" fmla="*/ 39024 w 2160157"/>
                <a:gd name="connsiteY337" fmla="*/ 773373 h 2160285"/>
                <a:gd name="connsiteX338" fmla="*/ 91012 w 2160157"/>
                <a:gd name="connsiteY338" fmla="*/ 727605 h 2160285"/>
                <a:gd name="connsiteX339" fmla="*/ 1935188 w 2160157"/>
                <a:gd name="connsiteY339" fmla="*/ 475624 h 2160285"/>
                <a:gd name="connsiteX340" fmla="*/ 1996539 w 2160157"/>
                <a:gd name="connsiteY340" fmla="*/ 506511 h 2160285"/>
                <a:gd name="connsiteX341" fmla="*/ 2078042 w 2160157"/>
                <a:gd name="connsiteY341" fmla="*/ 654533 h 2160285"/>
                <a:gd name="connsiteX342" fmla="*/ 2049276 w 2160157"/>
                <a:gd name="connsiteY342" fmla="*/ 735707 h 2160285"/>
                <a:gd name="connsiteX343" fmla="*/ 2010922 w 2160157"/>
                <a:gd name="connsiteY343" fmla="*/ 750031 h 2160285"/>
                <a:gd name="connsiteX344" fmla="*/ 1939008 w 2160157"/>
                <a:gd name="connsiteY344" fmla="*/ 711832 h 2160285"/>
                <a:gd name="connsiteX345" fmla="*/ 1924626 w 2160157"/>
                <a:gd name="connsiteY345" fmla="*/ 678408 h 2160285"/>
                <a:gd name="connsiteX346" fmla="*/ 1919831 w 2160157"/>
                <a:gd name="connsiteY346" fmla="*/ 673633 h 2160285"/>
                <a:gd name="connsiteX347" fmla="*/ 1910243 w 2160157"/>
                <a:gd name="connsiteY347" fmla="*/ 673633 h 2160285"/>
                <a:gd name="connsiteX348" fmla="*/ 1876683 w 2160157"/>
                <a:gd name="connsiteY348" fmla="*/ 692732 h 2160285"/>
                <a:gd name="connsiteX349" fmla="*/ 1871889 w 2160157"/>
                <a:gd name="connsiteY349" fmla="*/ 697507 h 2160285"/>
                <a:gd name="connsiteX350" fmla="*/ 1871889 w 2160157"/>
                <a:gd name="connsiteY350" fmla="*/ 707057 h 2160285"/>
                <a:gd name="connsiteX351" fmla="*/ 1895860 w 2160157"/>
                <a:gd name="connsiteY351" fmla="*/ 759581 h 2160285"/>
                <a:gd name="connsiteX352" fmla="*/ 1886272 w 2160157"/>
                <a:gd name="connsiteY352" fmla="*/ 793005 h 2160285"/>
                <a:gd name="connsiteX353" fmla="*/ 1857506 w 2160157"/>
                <a:gd name="connsiteY353" fmla="*/ 773906 h 2160285"/>
                <a:gd name="connsiteX354" fmla="*/ 1833535 w 2160157"/>
                <a:gd name="connsiteY354" fmla="*/ 726157 h 2160285"/>
                <a:gd name="connsiteX355" fmla="*/ 1857506 w 2160157"/>
                <a:gd name="connsiteY355" fmla="*/ 654533 h 2160285"/>
                <a:gd name="connsiteX356" fmla="*/ 1891066 w 2160157"/>
                <a:gd name="connsiteY356" fmla="*/ 635434 h 2160285"/>
                <a:gd name="connsiteX357" fmla="*/ 1962980 w 2160157"/>
                <a:gd name="connsiteY357" fmla="*/ 664083 h 2160285"/>
                <a:gd name="connsiteX358" fmla="*/ 1982157 w 2160157"/>
                <a:gd name="connsiteY358" fmla="*/ 697507 h 2160285"/>
                <a:gd name="connsiteX359" fmla="*/ 1986951 w 2160157"/>
                <a:gd name="connsiteY359" fmla="*/ 702282 h 2160285"/>
                <a:gd name="connsiteX360" fmla="*/ 1996539 w 2160157"/>
                <a:gd name="connsiteY360" fmla="*/ 702282 h 2160285"/>
                <a:gd name="connsiteX361" fmla="*/ 2030099 w 2160157"/>
                <a:gd name="connsiteY361" fmla="*/ 687958 h 2160285"/>
                <a:gd name="connsiteX362" fmla="*/ 2039688 w 2160157"/>
                <a:gd name="connsiteY362" fmla="*/ 683183 h 2160285"/>
                <a:gd name="connsiteX363" fmla="*/ 2039688 w 2160157"/>
                <a:gd name="connsiteY363" fmla="*/ 673633 h 2160285"/>
                <a:gd name="connsiteX364" fmla="*/ 1962980 w 2160157"/>
                <a:gd name="connsiteY364" fmla="*/ 530386 h 2160285"/>
                <a:gd name="connsiteX365" fmla="*/ 1953391 w 2160157"/>
                <a:gd name="connsiteY365" fmla="*/ 520836 h 2160285"/>
                <a:gd name="connsiteX366" fmla="*/ 1943803 w 2160157"/>
                <a:gd name="connsiteY366" fmla="*/ 525611 h 2160285"/>
                <a:gd name="connsiteX367" fmla="*/ 1737650 w 2160157"/>
                <a:gd name="connsiteY367" fmla="*/ 659308 h 2160285"/>
                <a:gd name="connsiteX368" fmla="*/ 1732856 w 2160157"/>
                <a:gd name="connsiteY368" fmla="*/ 664083 h 2160285"/>
                <a:gd name="connsiteX369" fmla="*/ 1732856 w 2160157"/>
                <a:gd name="connsiteY369" fmla="*/ 673633 h 2160285"/>
                <a:gd name="connsiteX370" fmla="*/ 1847918 w 2160157"/>
                <a:gd name="connsiteY370" fmla="*/ 1031751 h 2160285"/>
                <a:gd name="connsiteX371" fmla="*/ 1852712 w 2160157"/>
                <a:gd name="connsiteY371" fmla="*/ 1041301 h 2160285"/>
                <a:gd name="connsiteX372" fmla="*/ 1862300 w 2160157"/>
                <a:gd name="connsiteY372" fmla="*/ 1041301 h 2160285"/>
                <a:gd name="connsiteX373" fmla="*/ 2106807 w 2160157"/>
                <a:gd name="connsiteY373" fmla="*/ 1031751 h 2160285"/>
                <a:gd name="connsiteX374" fmla="*/ 2116396 w 2160157"/>
                <a:gd name="connsiteY374" fmla="*/ 1026976 h 2160285"/>
                <a:gd name="connsiteX375" fmla="*/ 2116396 w 2160157"/>
                <a:gd name="connsiteY375" fmla="*/ 1017426 h 2160285"/>
                <a:gd name="connsiteX376" fmla="*/ 2097219 w 2160157"/>
                <a:gd name="connsiteY376" fmla="*/ 855079 h 2160285"/>
                <a:gd name="connsiteX377" fmla="*/ 2092424 w 2160157"/>
                <a:gd name="connsiteY377" fmla="*/ 850304 h 2160285"/>
                <a:gd name="connsiteX378" fmla="*/ 2082836 w 2160157"/>
                <a:gd name="connsiteY378" fmla="*/ 845529 h 2160285"/>
                <a:gd name="connsiteX379" fmla="*/ 2044482 w 2160157"/>
                <a:gd name="connsiteY379" fmla="*/ 855079 h 2160285"/>
                <a:gd name="connsiteX380" fmla="*/ 2034893 w 2160157"/>
                <a:gd name="connsiteY380" fmla="*/ 859854 h 2160285"/>
                <a:gd name="connsiteX381" fmla="*/ 2034893 w 2160157"/>
                <a:gd name="connsiteY381" fmla="*/ 869404 h 2160285"/>
                <a:gd name="connsiteX382" fmla="*/ 2044482 w 2160157"/>
                <a:gd name="connsiteY382" fmla="*/ 907603 h 2160285"/>
                <a:gd name="connsiteX383" fmla="*/ 1996539 w 2160157"/>
                <a:gd name="connsiteY383" fmla="*/ 974452 h 2160285"/>
                <a:gd name="connsiteX384" fmla="*/ 1962980 w 2160157"/>
                <a:gd name="connsiteY384" fmla="*/ 974452 h 2160285"/>
                <a:gd name="connsiteX385" fmla="*/ 1900654 w 2160157"/>
                <a:gd name="connsiteY385" fmla="*/ 931478 h 2160285"/>
                <a:gd name="connsiteX386" fmla="*/ 1886272 w 2160157"/>
                <a:gd name="connsiteY386" fmla="*/ 869404 h 2160285"/>
                <a:gd name="connsiteX387" fmla="*/ 1900654 w 2160157"/>
                <a:gd name="connsiteY387" fmla="*/ 845529 h 2160285"/>
                <a:gd name="connsiteX388" fmla="*/ 1929420 w 2160157"/>
                <a:gd name="connsiteY388" fmla="*/ 859854 h 2160285"/>
                <a:gd name="connsiteX389" fmla="*/ 1943803 w 2160157"/>
                <a:gd name="connsiteY389" fmla="*/ 926703 h 2160285"/>
                <a:gd name="connsiteX390" fmla="*/ 1948597 w 2160157"/>
                <a:gd name="connsiteY390" fmla="*/ 931478 h 2160285"/>
                <a:gd name="connsiteX391" fmla="*/ 1953391 w 2160157"/>
                <a:gd name="connsiteY391" fmla="*/ 936253 h 2160285"/>
                <a:gd name="connsiteX392" fmla="*/ 1991745 w 2160157"/>
                <a:gd name="connsiteY392" fmla="*/ 926703 h 2160285"/>
                <a:gd name="connsiteX393" fmla="*/ 1996539 w 2160157"/>
                <a:gd name="connsiteY393" fmla="*/ 926703 h 2160285"/>
                <a:gd name="connsiteX394" fmla="*/ 2001334 w 2160157"/>
                <a:gd name="connsiteY394" fmla="*/ 917153 h 2160285"/>
                <a:gd name="connsiteX395" fmla="*/ 1991745 w 2160157"/>
                <a:gd name="connsiteY395" fmla="*/ 878954 h 2160285"/>
                <a:gd name="connsiteX396" fmla="*/ 2030099 w 2160157"/>
                <a:gd name="connsiteY396" fmla="*/ 812105 h 2160285"/>
                <a:gd name="connsiteX397" fmla="*/ 2068453 w 2160157"/>
                <a:gd name="connsiteY397" fmla="*/ 797780 h 2160285"/>
                <a:gd name="connsiteX398" fmla="*/ 2140367 w 2160157"/>
                <a:gd name="connsiteY398" fmla="*/ 845529 h 2160285"/>
                <a:gd name="connsiteX399" fmla="*/ 2159544 w 2160157"/>
                <a:gd name="connsiteY399" fmla="*/ 1017426 h 2160285"/>
                <a:gd name="connsiteX400" fmla="*/ 2111601 w 2160157"/>
                <a:gd name="connsiteY400" fmla="*/ 1079500 h 2160285"/>
                <a:gd name="connsiteX401" fmla="*/ 1862300 w 2160157"/>
                <a:gd name="connsiteY401" fmla="*/ 1079500 h 2160285"/>
                <a:gd name="connsiteX402" fmla="*/ 1804769 w 2160157"/>
                <a:gd name="connsiteY402" fmla="*/ 1036526 h 2160285"/>
                <a:gd name="connsiteX403" fmla="*/ 1694502 w 2160157"/>
                <a:gd name="connsiteY403" fmla="*/ 697507 h 2160285"/>
                <a:gd name="connsiteX404" fmla="*/ 1713679 w 2160157"/>
                <a:gd name="connsiteY404" fmla="*/ 625884 h 2160285"/>
                <a:gd name="connsiteX405" fmla="*/ 1915037 w 2160157"/>
                <a:gd name="connsiteY405" fmla="*/ 482637 h 2160285"/>
                <a:gd name="connsiteX406" fmla="*/ 1935188 w 2160157"/>
                <a:gd name="connsiteY406" fmla="*/ 475624 h 2160285"/>
                <a:gd name="connsiteX407" fmla="*/ 530203 w 2160157"/>
                <a:gd name="connsiteY407" fmla="*/ 171271 h 2160285"/>
                <a:gd name="connsiteX408" fmla="*/ 566208 w 2160157"/>
                <a:gd name="connsiteY408" fmla="*/ 192162 h 2160285"/>
                <a:gd name="connsiteX409" fmla="*/ 691023 w 2160157"/>
                <a:gd name="connsiteY409" fmla="*/ 407037 h 2160285"/>
                <a:gd name="connsiteX410" fmla="*/ 681422 w 2160157"/>
                <a:gd name="connsiteY410" fmla="*/ 478662 h 2160285"/>
                <a:gd name="connsiteX411" fmla="*/ 436591 w 2160157"/>
                <a:gd name="connsiteY411" fmla="*/ 741287 h 2160285"/>
                <a:gd name="connsiteX412" fmla="*/ 369383 w 2160157"/>
                <a:gd name="connsiteY412" fmla="*/ 760387 h 2160285"/>
                <a:gd name="connsiteX413" fmla="*/ 143755 w 2160157"/>
                <a:gd name="connsiteY413" fmla="*/ 655337 h 2160285"/>
                <a:gd name="connsiteX414" fmla="*/ 119752 w 2160157"/>
                <a:gd name="connsiteY414" fmla="*/ 574162 h 2160285"/>
                <a:gd name="connsiteX415" fmla="*/ 210963 w 2160157"/>
                <a:gd name="connsiteY415" fmla="*/ 435687 h 2160285"/>
                <a:gd name="connsiteX416" fmla="*/ 292573 w 2160157"/>
                <a:gd name="connsiteY416" fmla="*/ 416587 h 2160285"/>
                <a:gd name="connsiteX417" fmla="*/ 326177 w 2160157"/>
                <a:gd name="connsiteY417" fmla="*/ 445237 h 2160285"/>
                <a:gd name="connsiteX418" fmla="*/ 330978 w 2160157"/>
                <a:gd name="connsiteY418" fmla="*/ 521637 h 2160285"/>
                <a:gd name="connsiteX419" fmla="*/ 311776 w 2160157"/>
                <a:gd name="connsiteY419" fmla="*/ 555062 h 2160285"/>
                <a:gd name="connsiteX420" fmla="*/ 306975 w 2160157"/>
                <a:gd name="connsiteY420" fmla="*/ 559837 h 2160285"/>
                <a:gd name="connsiteX421" fmla="*/ 311776 w 2160157"/>
                <a:gd name="connsiteY421" fmla="*/ 569387 h 2160285"/>
                <a:gd name="connsiteX422" fmla="*/ 340579 w 2160157"/>
                <a:gd name="connsiteY422" fmla="*/ 588487 h 2160285"/>
                <a:gd name="connsiteX423" fmla="*/ 350180 w 2160157"/>
                <a:gd name="connsiteY423" fmla="*/ 588487 h 2160285"/>
                <a:gd name="connsiteX424" fmla="*/ 359782 w 2160157"/>
                <a:gd name="connsiteY424" fmla="*/ 583712 h 2160285"/>
                <a:gd name="connsiteX425" fmla="*/ 398186 w 2160157"/>
                <a:gd name="connsiteY425" fmla="*/ 531187 h 2160285"/>
                <a:gd name="connsiteX426" fmla="*/ 426990 w 2160157"/>
                <a:gd name="connsiteY426" fmla="*/ 531187 h 2160285"/>
                <a:gd name="connsiteX427" fmla="*/ 431791 w 2160157"/>
                <a:gd name="connsiteY427" fmla="*/ 559837 h 2160285"/>
                <a:gd name="connsiteX428" fmla="*/ 393386 w 2160157"/>
                <a:gd name="connsiteY428" fmla="*/ 612362 h 2160285"/>
                <a:gd name="connsiteX429" fmla="*/ 321377 w 2160157"/>
                <a:gd name="connsiteY429" fmla="*/ 626687 h 2160285"/>
                <a:gd name="connsiteX430" fmla="*/ 287773 w 2160157"/>
                <a:gd name="connsiteY430" fmla="*/ 607587 h 2160285"/>
                <a:gd name="connsiteX431" fmla="*/ 273371 w 2160157"/>
                <a:gd name="connsiteY431" fmla="*/ 526412 h 2160285"/>
                <a:gd name="connsiteX432" fmla="*/ 297374 w 2160157"/>
                <a:gd name="connsiteY432" fmla="*/ 497762 h 2160285"/>
                <a:gd name="connsiteX433" fmla="*/ 297374 w 2160157"/>
                <a:gd name="connsiteY433" fmla="*/ 488212 h 2160285"/>
                <a:gd name="connsiteX434" fmla="*/ 297374 w 2160157"/>
                <a:gd name="connsiteY434" fmla="*/ 483437 h 2160285"/>
                <a:gd name="connsiteX435" fmla="*/ 263770 w 2160157"/>
                <a:gd name="connsiteY435" fmla="*/ 454787 h 2160285"/>
                <a:gd name="connsiteX436" fmla="*/ 254168 w 2160157"/>
                <a:gd name="connsiteY436" fmla="*/ 454787 h 2160285"/>
                <a:gd name="connsiteX437" fmla="*/ 249368 w 2160157"/>
                <a:gd name="connsiteY437" fmla="*/ 459562 h 2160285"/>
                <a:gd name="connsiteX438" fmla="*/ 158156 w 2160157"/>
                <a:gd name="connsiteY438" fmla="*/ 598037 h 2160285"/>
                <a:gd name="connsiteX439" fmla="*/ 158156 w 2160157"/>
                <a:gd name="connsiteY439" fmla="*/ 607587 h 2160285"/>
                <a:gd name="connsiteX440" fmla="*/ 162957 w 2160157"/>
                <a:gd name="connsiteY440" fmla="*/ 612362 h 2160285"/>
                <a:gd name="connsiteX441" fmla="*/ 383785 w 2160157"/>
                <a:gd name="connsiteY441" fmla="*/ 726962 h 2160285"/>
                <a:gd name="connsiteX442" fmla="*/ 393386 w 2160157"/>
                <a:gd name="connsiteY442" fmla="*/ 726962 h 2160285"/>
                <a:gd name="connsiteX443" fmla="*/ 398186 w 2160157"/>
                <a:gd name="connsiteY443" fmla="*/ 722187 h 2160285"/>
                <a:gd name="connsiteX444" fmla="*/ 657419 w 2160157"/>
                <a:gd name="connsiteY444" fmla="*/ 440462 h 2160285"/>
                <a:gd name="connsiteX445" fmla="*/ 657419 w 2160157"/>
                <a:gd name="connsiteY445" fmla="*/ 435687 h 2160285"/>
                <a:gd name="connsiteX446" fmla="*/ 657419 w 2160157"/>
                <a:gd name="connsiteY446" fmla="*/ 426137 h 2160285"/>
                <a:gd name="connsiteX447" fmla="*/ 523002 w 2160157"/>
                <a:gd name="connsiteY447" fmla="*/ 220812 h 2160285"/>
                <a:gd name="connsiteX448" fmla="*/ 513401 w 2160157"/>
                <a:gd name="connsiteY448" fmla="*/ 216037 h 2160285"/>
                <a:gd name="connsiteX449" fmla="*/ 503800 w 2160157"/>
                <a:gd name="connsiteY449" fmla="*/ 216037 h 2160285"/>
                <a:gd name="connsiteX450" fmla="*/ 378984 w 2160157"/>
                <a:gd name="connsiteY450" fmla="*/ 316312 h 2160285"/>
                <a:gd name="connsiteX451" fmla="*/ 374183 w 2160157"/>
                <a:gd name="connsiteY451" fmla="*/ 325862 h 2160285"/>
                <a:gd name="connsiteX452" fmla="*/ 374183 w 2160157"/>
                <a:gd name="connsiteY452" fmla="*/ 335412 h 2160285"/>
                <a:gd name="connsiteX453" fmla="*/ 402987 w 2160157"/>
                <a:gd name="connsiteY453" fmla="*/ 364062 h 2160285"/>
                <a:gd name="connsiteX454" fmla="*/ 412588 w 2160157"/>
                <a:gd name="connsiteY454" fmla="*/ 364062 h 2160285"/>
                <a:gd name="connsiteX455" fmla="*/ 422189 w 2160157"/>
                <a:gd name="connsiteY455" fmla="*/ 364062 h 2160285"/>
                <a:gd name="connsiteX456" fmla="*/ 450993 w 2160157"/>
                <a:gd name="connsiteY456" fmla="*/ 335412 h 2160285"/>
                <a:gd name="connsiteX457" fmla="*/ 527803 w 2160157"/>
                <a:gd name="connsiteY457" fmla="*/ 344962 h 2160285"/>
                <a:gd name="connsiteX458" fmla="*/ 547005 w 2160157"/>
                <a:gd name="connsiteY458" fmla="*/ 373612 h 2160285"/>
                <a:gd name="connsiteX459" fmla="*/ 542204 w 2160157"/>
                <a:gd name="connsiteY459" fmla="*/ 445237 h 2160285"/>
                <a:gd name="connsiteX460" fmla="*/ 494198 w 2160157"/>
                <a:gd name="connsiteY460" fmla="*/ 492987 h 2160285"/>
                <a:gd name="connsiteX461" fmla="*/ 465395 w 2160157"/>
                <a:gd name="connsiteY461" fmla="*/ 488212 h 2160285"/>
                <a:gd name="connsiteX462" fmla="*/ 465395 w 2160157"/>
                <a:gd name="connsiteY462" fmla="*/ 459562 h 2160285"/>
                <a:gd name="connsiteX463" fmla="*/ 513401 w 2160157"/>
                <a:gd name="connsiteY463" fmla="*/ 411812 h 2160285"/>
                <a:gd name="connsiteX464" fmla="*/ 518201 w 2160157"/>
                <a:gd name="connsiteY464" fmla="*/ 407037 h 2160285"/>
                <a:gd name="connsiteX465" fmla="*/ 513401 w 2160157"/>
                <a:gd name="connsiteY465" fmla="*/ 397487 h 2160285"/>
                <a:gd name="connsiteX466" fmla="*/ 494198 w 2160157"/>
                <a:gd name="connsiteY466" fmla="*/ 368837 h 2160285"/>
                <a:gd name="connsiteX467" fmla="*/ 484597 w 2160157"/>
                <a:gd name="connsiteY467" fmla="*/ 368837 h 2160285"/>
                <a:gd name="connsiteX468" fmla="*/ 474996 w 2160157"/>
                <a:gd name="connsiteY468" fmla="*/ 368837 h 2160285"/>
                <a:gd name="connsiteX469" fmla="*/ 450993 w 2160157"/>
                <a:gd name="connsiteY469" fmla="*/ 392712 h 2160285"/>
                <a:gd name="connsiteX470" fmla="*/ 369383 w 2160157"/>
                <a:gd name="connsiteY470" fmla="*/ 397487 h 2160285"/>
                <a:gd name="connsiteX471" fmla="*/ 340579 w 2160157"/>
                <a:gd name="connsiteY471" fmla="*/ 368837 h 2160285"/>
                <a:gd name="connsiteX472" fmla="*/ 350180 w 2160157"/>
                <a:gd name="connsiteY472" fmla="*/ 282887 h 2160285"/>
                <a:gd name="connsiteX473" fmla="*/ 479797 w 2160157"/>
                <a:gd name="connsiteY473" fmla="*/ 182612 h 2160285"/>
                <a:gd name="connsiteX474" fmla="*/ 530203 w 2160157"/>
                <a:gd name="connsiteY474" fmla="*/ 171271 h 2160285"/>
                <a:gd name="connsiteX475" fmla="*/ 1386554 w 2160157"/>
                <a:gd name="connsiteY475" fmla="*/ 49578 h 2160285"/>
                <a:gd name="connsiteX476" fmla="*/ 1411374 w 2160157"/>
                <a:gd name="connsiteY476" fmla="*/ 52414 h 2160285"/>
                <a:gd name="connsiteX477" fmla="*/ 1569746 w 2160157"/>
                <a:gd name="connsiteY477" fmla="*/ 119279 h 2160285"/>
                <a:gd name="connsiteX478" fmla="*/ 1598541 w 2160157"/>
                <a:gd name="connsiteY478" fmla="*/ 195696 h 2160285"/>
                <a:gd name="connsiteX479" fmla="*/ 1579344 w 2160157"/>
                <a:gd name="connsiteY479" fmla="*/ 229129 h 2160285"/>
                <a:gd name="connsiteX480" fmla="*/ 1502558 w 2160157"/>
                <a:gd name="connsiteY480" fmla="*/ 248233 h 2160285"/>
                <a:gd name="connsiteX481" fmla="*/ 1468964 w 2160157"/>
                <a:gd name="connsiteY481" fmla="*/ 233905 h 2160285"/>
                <a:gd name="connsiteX482" fmla="*/ 1459366 w 2160157"/>
                <a:gd name="connsiteY482" fmla="*/ 233905 h 2160285"/>
                <a:gd name="connsiteX483" fmla="*/ 1454567 w 2160157"/>
                <a:gd name="connsiteY483" fmla="*/ 238681 h 2160285"/>
                <a:gd name="connsiteX484" fmla="*/ 1440169 w 2160157"/>
                <a:gd name="connsiteY484" fmla="*/ 272113 h 2160285"/>
                <a:gd name="connsiteX485" fmla="*/ 1440169 w 2160157"/>
                <a:gd name="connsiteY485" fmla="*/ 281665 h 2160285"/>
                <a:gd name="connsiteX486" fmla="*/ 1444968 w 2160157"/>
                <a:gd name="connsiteY486" fmla="*/ 286441 h 2160285"/>
                <a:gd name="connsiteX487" fmla="*/ 1502558 w 2160157"/>
                <a:gd name="connsiteY487" fmla="*/ 315098 h 2160285"/>
                <a:gd name="connsiteX488" fmla="*/ 1512156 w 2160157"/>
                <a:gd name="connsiteY488" fmla="*/ 343754 h 2160285"/>
                <a:gd name="connsiteX489" fmla="*/ 1483361 w 2160157"/>
                <a:gd name="connsiteY489" fmla="*/ 353306 h 2160285"/>
                <a:gd name="connsiteX490" fmla="*/ 1425772 w 2160157"/>
                <a:gd name="connsiteY490" fmla="*/ 324650 h 2160285"/>
                <a:gd name="connsiteX491" fmla="*/ 1401776 w 2160157"/>
                <a:gd name="connsiteY491" fmla="*/ 257785 h 2160285"/>
                <a:gd name="connsiteX492" fmla="*/ 1411374 w 2160157"/>
                <a:gd name="connsiteY492" fmla="*/ 224353 h 2160285"/>
                <a:gd name="connsiteX493" fmla="*/ 1488161 w 2160157"/>
                <a:gd name="connsiteY493" fmla="*/ 195696 h 2160285"/>
                <a:gd name="connsiteX494" fmla="*/ 1521755 w 2160157"/>
                <a:gd name="connsiteY494" fmla="*/ 210024 h 2160285"/>
                <a:gd name="connsiteX495" fmla="*/ 1531353 w 2160157"/>
                <a:gd name="connsiteY495" fmla="*/ 210024 h 2160285"/>
                <a:gd name="connsiteX496" fmla="*/ 1536152 w 2160157"/>
                <a:gd name="connsiteY496" fmla="*/ 205248 h 2160285"/>
                <a:gd name="connsiteX497" fmla="*/ 1555349 w 2160157"/>
                <a:gd name="connsiteY497" fmla="*/ 171816 h 2160285"/>
                <a:gd name="connsiteX498" fmla="*/ 1555349 w 2160157"/>
                <a:gd name="connsiteY498" fmla="*/ 162264 h 2160285"/>
                <a:gd name="connsiteX499" fmla="*/ 1550549 w 2160157"/>
                <a:gd name="connsiteY499" fmla="*/ 157488 h 2160285"/>
                <a:gd name="connsiteX500" fmla="*/ 1401776 w 2160157"/>
                <a:gd name="connsiteY500" fmla="*/ 95399 h 2160285"/>
                <a:gd name="connsiteX501" fmla="*/ 1392178 w 2160157"/>
                <a:gd name="connsiteY501" fmla="*/ 95399 h 2160285"/>
                <a:gd name="connsiteX502" fmla="*/ 1382580 w 2160157"/>
                <a:gd name="connsiteY502" fmla="*/ 100175 h 2160285"/>
                <a:gd name="connsiteX503" fmla="*/ 1310592 w 2160157"/>
                <a:gd name="connsiteY503" fmla="*/ 334202 h 2160285"/>
                <a:gd name="connsiteX504" fmla="*/ 1310592 w 2160157"/>
                <a:gd name="connsiteY504" fmla="*/ 343754 h 2160285"/>
                <a:gd name="connsiteX505" fmla="*/ 1315392 w 2160157"/>
                <a:gd name="connsiteY505" fmla="*/ 348530 h 2160285"/>
                <a:gd name="connsiteX506" fmla="*/ 1641733 w 2160157"/>
                <a:gd name="connsiteY506" fmla="*/ 553901 h 2160285"/>
                <a:gd name="connsiteX507" fmla="*/ 1646532 w 2160157"/>
                <a:gd name="connsiteY507" fmla="*/ 553901 h 2160285"/>
                <a:gd name="connsiteX508" fmla="*/ 1656130 w 2160157"/>
                <a:gd name="connsiteY508" fmla="*/ 553901 h 2160285"/>
                <a:gd name="connsiteX509" fmla="*/ 1838498 w 2160157"/>
                <a:gd name="connsiteY509" fmla="*/ 386739 h 2160285"/>
                <a:gd name="connsiteX510" fmla="*/ 1838498 w 2160157"/>
                <a:gd name="connsiteY510" fmla="*/ 377187 h 2160285"/>
                <a:gd name="connsiteX511" fmla="*/ 1833699 w 2160157"/>
                <a:gd name="connsiteY511" fmla="*/ 367635 h 2160285"/>
                <a:gd name="connsiteX512" fmla="*/ 1713720 w 2160157"/>
                <a:gd name="connsiteY512" fmla="*/ 257785 h 2160285"/>
                <a:gd name="connsiteX513" fmla="*/ 1704122 w 2160157"/>
                <a:gd name="connsiteY513" fmla="*/ 257785 h 2160285"/>
                <a:gd name="connsiteX514" fmla="*/ 1699323 w 2160157"/>
                <a:gd name="connsiteY514" fmla="*/ 262561 h 2160285"/>
                <a:gd name="connsiteX515" fmla="*/ 1675327 w 2160157"/>
                <a:gd name="connsiteY515" fmla="*/ 291217 h 2160285"/>
                <a:gd name="connsiteX516" fmla="*/ 1670528 w 2160157"/>
                <a:gd name="connsiteY516" fmla="*/ 300770 h 2160285"/>
                <a:gd name="connsiteX517" fmla="*/ 1675327 w 2160157"/>
                <a:gd name="connsiteY517" fmla="*/ 310322 h 2160285"/>
                <a:gd name="connsiteX518" fmla="*/ 1708921 w 2160157"/>
                <a:gd name="connsiteY518" fmla="*/ 334202 h 2160285"/>
                <a:gd name="connsiteX519" fmla="*/ 1713720 w 2160157"/>
                <a:gd name="connsiteY519" fmla="*/ 410619 h 2160285"/>
                <a:gd name="connsiteX520" fmla="*/ 1689724 w 2160157"/>
                <a:gd name="connsiteY520" fmla="*/ 434499 h 2160285"/>
                <a:gd name="connsiteX521" fmla="*/ 1612938 w 2160157"/>
                <a:gd name="connsiteY521" fmla="*/ 444052 h 2160285"/>
                <a:gd name="connsiteX522" fmla="*/ 1560148 w 2160157"/>
                <a:gd name="connsiteY522" fmla="*/ 401067 h 2160285"/>
                <a:gd name="connsiteX523" fmla="*/ 1560148 w 2160157"/>
                <a:gd name="connsiteY523" fmla="*/ 372411 h 2160285"/>
                <a:gd name="connsiteX524" fmla="*/ 1588943 w 2160157"/>
                <a:gd name="connsiteY524" fmla="*/ 367635 h 2160285"/>
                <a:gd name="connsiteX525" fmla="*/ 1641733 w 2160157"/>
                <a:gd name="connsiteY525" fmla="*/ 410619 h 2160285"/>
                <a:gd name="connsiteX526" fmla="*/ 1651331 w 2160157"/>
                <a:gd name="connsiteY526" fmla="*/ 410619 h 2160285"/>
                <a:gd name="connsiteX527" fmla="*/ 1656130 w 2160157"/>
                <a:gd name="connsiteY527" fmla="*/ 410619 h 2160285"/>
                <a:gd name="connsiteX528" fmla="*/ 1680126 w 2160157"/>
                <a:gd name="connsiteY528" fmla="*/ 381963 h 2160285"/>
                <a:gd name="connsiteX529" fmla="*/ 1684925 w 2160157"/>
                <a:gd name="connsiteY529" fmla="*/ 372411 h 2160285"/>
                <a:gd name="connsiteX530" fmla="*/ 1680126 w 2160157"/>
                <a:gd name="connsiteY530" fmla="*/ 362858 h 2160285"/>
                <a:gd name="connsiteX531" fmla="*/ 1651331 w 2160157"/>
                <a:gd name="connsiteY531" fmla="*/ 343754 h 2160285"/>
                <a:gd name="connsiteX532" fmla="*/ 1636934 w 2160157"/>
                <a:gd name="connsiteY532" fmla="*/ 262561 h 2160285"/>
                <a:gd name="connsiteX533" fmla="*/ 1656130 w 2160157"/>
                <a:gd name="connsiteY533" fmla="*/ 229129 h 2160285"/>
                <a:gd name="connsiteX534" fmla="*/ 1742515 w 2160157"/>
                <a:gd name="connsiteY534" fmla="*/ 224353 h 2160285"/>
                <a:gd name="connsiteX535" fmla="*/ 1867293 w 2160157"/>
                <a:gd name="connsiteY535" fmla="*/ 338978 h 2160285"/>
                <a:gd name="connsiteX536" fmla="*/ 1867293 w 2160157"/>
                <a:gd name="connsiteY536" fmla="*/ 420171 h 2160285"/>
                <a:gd name="connsiteX537" fmla="*/ 1680126 w 2160157"/>
                <a:gd name="connsiteY537" fmla="*/ 577782 h 2160285"/>
                <a:gd name="connsiteX538" fmla="*/ 1608139 w 2160157"/>
                <a:gd name="connsiteY538" fmla="*/ 582558 h 2160285"/>
                <a:gd name="connsiteX539" fmla="*/ 1300994 w 2160157"/>
                <a:gd name="connsiteY539" fmla="*/ 391515 h 2160285"/>
                <a:gd name="connsiteX540" fmla="*/ 1276999 w 2160157"/>
                <a:gd name="connsiteY540" fmla="*/ 324650 h 2160285"/>
                <a:gd name="connsiteX541" fmla="*/ 1334588 w 2160157"/>
                <a:gd name="connsiteY541" fmla="*/ 85847 h 2160285"/>
                <a:gd name="connsiteX542" fmla="*/ 1386554 w 2160157"/>
                <a:gd name="connsiteY542" fmla="*/ 49578 h 2160285"/>
                <a:gd name="connsiteX543" fmla="*/ 1032319 w 2160157"/>
                <a:gd name="connsiteY543" fmla="*/ 0 h 2160285"/>
                <a:gd name="connsiteX544" fmla="*/ 1205059 w 2160157"/>
                <a:gd name="connsiteY544" fmla="*/ 9561 h 2160285"/>
                <a:gd name="connsiteX545" fmla="*/ 1257840 w 2160157"/>
                <a:gd name="connsiteY545" fmla="*/ 71711 h 2160285"/>
                <a:gd name="connsiteX546" fmla="*/ 1214655 w 2160157"/>
                <a:gd name="connsiteY546" fmla="*/ 315529 h 2160285"/>
                <a:gd name="connsiteX547" fmla="*/ 1161874 w 2160157"/>
                <a:gd name="connsiteY547" fmla="*/ 363337 h 2160285"/>
                <a:gd name="connsiteX548" fmla="*/ 806799 w 2160157"/>
                <a:gd name="connsiteY548" fmla="*/ 411144 h 2160285"/>
                <a:gd name="connsiteX549" fmla="*/ 744421 w 2160157"/>
                <a:gd name="connsiteY549" fmla="*/ 377679 h 2160285"/>
                <a:gd name="connsiteX550" fmla="*/ 634060 w 2160157"/>
                <a:gd name="connsiteY550" fmla="*/ 157765 h 2160285"/>
                <a:gd name="connsiteX551" fmla="*/ 672446 w 2160157"/>
                <a:gd name="connsiteY551" fmla="*/ 81273 h 2160285"/>
                <a:gd name="connsiteX552" fmla="*/ 835589 w 2160157"/>
                <a:gd name="connsiteY552" fmla="*/ 28684 h 2160285"/>
                <a:gd name="connsiteX553" fmla="*/ 907563 w 2160157"/>
                <a:gd name="connsiteY553" fmla="*/ 71711 h 2160285"/>
                <a:gd name="connsiteX554" fmla="*/ 912362 w 2160157"/>
                <a:gd name="connsiteY554" fmla="*/ 109957 h 2160285"/>
                <a:gd name="connsiteX555" fmla="*/ 869177 w 2160157"/>
                <a:gd name="connsiteY555" fmla="*/ 172107 h 2160285"/>
                <a:gd name="connsiteX556" fmla="*/ 830790 w 2160157"/>
                <a:gd name="connsiteY556" fmla="*/ 181668 h 2160285"/>
                <a:gd name="connsiteX557" fmla="*/ 825992 w 2160157"/>
                <a:gd name="connsiteY557" fmla="*/ 186449 h 2160285"/>
                <a:gd name="connsiteX558" fmla="*/ 825992 w 2160157"/>
                <a:gd name="connsiteY558" fmla="*/ 196011 h 2160285"/>
                <a:gd name="connsiteX559" fmla="*/ 835589 w 2160157"/>
                <a:gd name="connsiteY559" fmla="*/ 229476 h 2160285"/>
                <a:gd name="connsiteX560" fmla="*/ 840387 w 2160157"/>
                <a:gd name="connsiteY560" fmla="*/ 239037 h 2160285"/>
                <a:gd name="connsiteX561" fmla="*/ 845185 w 2160157"/>
                <a:gd name="connsiteY561" fmla="*/ 239037 h 2160285"/>
                <a:gd name="connsiteX562" fmla="*/ 912362 w 2160157"/>
                <a:gd name="connsiteY562" fmla="*/ 224695 h 2160285"/>
                <a:gd name="connsiteX563" fmla="*/ 936353 w 2160157"/>
                <a:gd name="connsiteY563" fmla="*/ 243818 h 2160285"/>
                <a:gd name="connsiteX564" fmla="*/ 921958 w 2160157"/>
                <a:gd name="connsiteY564" fmla="*/ 267722 h 2160285"/>
                <a:gd name="connsiteX565" fmla="*/ 859580 w 2160157"/>
                <a:gd name="connsiteY565" fmla="*/ 282064 h 2160285"/>
                <a:gd name="connsiteX566" fmla="*/ 792404 w 2160157"/>
                <a:gd name="connsiteY566" fmla="*/ 243818 h 2160285"/>
                <a:gd name="connsiteX567" fmla="*/ 782807 w 2160157"/>
                <a:gd name="connsiteY567" fmla="*/ 210353 h 2160285"/>
                <a:gd name="connsiteX568" fmla="*/ 821194 w 2160157"/>
                <a:gd name="connsiteY568" fmla="*/ 143422 h 2160285"/>
                <a:gd name="connsiteX569" fmla="*/ 859580 w 2160157"/>
                <a:gd name="connsiteY569" fmla="*/ 133861 h 2160285"/>
                <a:gd name="connsiteX570" fmla="*/ 864379 w 2160157"/>
                <a:gd name="connsiteY570" fmla="*/ 129080 h 2160285"/>
                <a:gd name="connsiteX571" fmla="*/ 869177 w 2160157"/>
                <a:gd name="connsiteY571" fmla="*/ 119519 h 2160285"/>
                <a:gd name="connsiteX572" fmla="*/ 859580 w 2160157"/>
                <a:gd name="connsiteY572" fmla="*/ 81273 h 2160285"/>
                <a:gd name="connsiteX573" fmla="*/ 854782 w 2160157"/>
                <a:gd name="connsiteY573" fmla="*/ 71711 h 2160285"/>
                <a:gd name="connsiteX574" fmla="*/ 845185 w 2160157"/>
                <a:gd name="connsiteY574" fmla="*/ 71711 h 2160285"/>
                <a:gd name="connsiteX575" fmla="*/ 686841 w 2160157"/>
                <a:gd name="connsiteY575" fmla="*/ 119519 h 2160285"/>
                <a:gd name="connsiteX576" fmla="*/ 682043 w 2160157"/>
                <a:gd name="connsiteY576" fmla="*/ 124299 h 2160285"/>
                <a:gd name="connsiteX577" fmla="*/ 682043 w 2160157"/>
                <a:gd name="connsiteY577" fmla="*/ 133861 h 2160285"/>
                <a:gd name="connsiteX578" fmla="*/ 778009 w 2160157"/>
                <a:gd name="connsiteY578" fmla="*/ 363337 h 2160285"/>
                <a:gd name="connsiteX579" fmla="*/ 782807 w 2160157"/>
                <a:gd name="connsiteY579" fmla="*/ 368117 h 2160285"/>
                <a:gd name="connsiteX580" fmla="*/ 787606 w 2160157"/>
                <a:gd name="connsiteY580" fmla="*/ 368117 h 2160285"/>
                <a:gd name="connsiteX581" fmla="*/ 1166672 w 2160157"/>
                <a:gd name="connsiteY581" fmla="*/ 320310 h 2160285"/>
                <a:gd name="connsiteX582" fmla="*/ 1176269 w 2160157"/>
                <a:gd name="connsiteY582" fmla="*/ 315529 h 2160285"/>
                <a:gd name="connsiteX583" fmla="*/ 1181067 w 2160157"/>
                <a:gd name="connsiteY583" fmla="*/ 310748 h 2160285"/>
                <a:gd name="connsiteX584" fmla="*/ 1209857 w 2160157"/>
                <a:gd name="connsiteY584" fmla="*/ 62150 h 2160285"/>
                <a:gd name="connsiteX585" fmla="*/ 1209857 w 2160157"/>
                <a:gd name="connsiteY585" fmla="*/ 57369 h 2160285"/>
                <a:gd name="connsiteX586" fmla="*/ 1200260 w 2160157"/>
                <a:gd name="connsiteY586" fmla="*/ 52588 h 2160285"/>
                <a:gd name="connsiteX587" fmla="*/ 1037118 w 2160157"/>
                <a:gd name="connsiteY587" fmla="*/ 47807 h 2160285"/>
                <a:gd name="connsiteX588" fmla="*/ 1027521 w 2160157"/>
                <a:gd name="connsiteY588" fmla="*/ 47807 h 2160285"/>
                <a:gd name="connsiteX589" fmla="*/ 1022723 w 2160157"/>
                <a:gd name="connsiteY589" fmla="*/ 57369 h 2160285"/>
                <a:gd name="connsiteX590" fmla="*/ 1027521 w 2160157"/>
                <a:gd name="connsiteY590" fmla="*/ 95615 h 2160285"/>
                <a:gd name="connsiteX591" fmla="*/ 1032319 w 2160157"/>
                <a:gd name="connsiteY591" fmla="*/ 105176 h 2160285"/>
                <a:gd name="connsiteX592" fmla="*/ 1037118 w 2160157"/>
                <a:gd name="connsiteY592" fmla="*/ 109957 h 2160285"/>
                <a:gd name="connsiteX593" fmla="*/ 1075504 w 2160157"/>
                <a:gd name="connsiteY593" fmla="*/ 105176 h 2160285"/>
                <a:gd name="connsiteX594" fmla="*/ 1133084 w 2160157"/>
                <a:gd name="connsiteY594" fmla="*/ 162545 h 2160285"/>
                <a:gd name="connsiteX595" fmla="*/ 1133084 w 2160157"/>
                <a:gd name="connsiteY595" fmla="*/ 200791 h 2160285"/>
                <a:gd name="connsiteX596" fmla="*/ 1080303 w 2160157"/>
                <a:gd name="connsiteY596" fmla="*/ 248599 h 2160285"/>
                <a:gd name="connsiteX597" fmla="*/ 1013126 w 2160157"/>
                <a:gd name="connsiteY597" fmla="*/ 253380 h 2160285"/>
                <a:gd name="connsiteX598" fmla="*/ 989135 w 2160157"/>
                <a:gd name="connsiteY598" fmla="*/ 234257 h 2160285"/>
                <a:gd name="connsiteX599" fmla="*/ 1008328 w 2160157"/>
                <a:gd name="connsiteY599" fmla="*/ 210353 h 2160285"/>
                <a:gd name="connsiteX600" fmla="*/ 1075504 w 2160157"/>
                <a:gd name="connsiteY600" fmla="*/ 205572 h 2160285"/>
                <a:gd name="connsiteX601" fmla="*/ 1085101 w 2160157"/>
                <a:gd name="connsiteY601" fmla="*/ 205572 h 2160285"/>
                <a:gd name="connsiteX602" fmla="*/ 1089899 w 2160157"/>
                <a:gd name="connsiteY602" fmla="*/ 196011 h 2160285"/>
                <a:gd name="connsiteX603" fmla="*/ 1089899 w 2160157"/>
                <a:gd name="connsiteY603" fmla="*/ 162545 h 2160285"/>
                <a:gd name="connsiteX604" fmla="*/ 1085101 w 2160157"/>
                <a:gd name="connsiteY604" fmla="*/ 152984 h 2160285"/>
                <a:gd name="connsiteX605" fmla="*/ 1075504 w 2160157"/>
                <a:gd name="connsiteY605" fmla="*/ 148203 h 2160285"/>
                <a:gd name="connsiteX606" fmla="*/ 1041916 w 2160157"/>
                <a:gd name="connsiteY606" fmla="*/ 152984 h 2160285"/>
                <a:gd name="connsiteX607" fmla="*/ 979538 w 2160157"/>
                <a:gd name="connsiteY607" fmla="*/ 100396 h 2160285"/>
                <a:gd name="connsiteX608" fmla="*/ 974740 w 2160157"/>
                <a:gd name="connsiteY608" fmla="*/ 62150 h 2160285"/>
                <a:gd name="connsiteX609" fmla="*/ 1032319 w 2160157"/>
                <a:gd name="connsiteY609" fmla="*/ 0 h 216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</a:cxnLst>
              <a:rect l="l" t="t" r="r" b="b"/>
              <a:pathLst>
                <a:path w="2160157" h="2160285">
                  <a:moveTo>
                    <a:pt x="719988" y="1728224"/>
                  </a:moveTo>
                  <a:cubicBezTo>
                    <a:pt x="731385" y="1724042"/>
                    <a:pt x="743382" y="1724042"/>
                    <a:pt x="752979" y="1728821"/>
                  </a:cubicBezTo>
                  <a:cubicBezTo>
                    <a:pt x="863346" y="1781397"/>
                    <a:pt x="983311" y="1810074"/>
                    <a:pt x="1108074" y="1800515"/>
                  </a:cubicBezTo>
                  <a:cubicBezTo>
                    <a:pt x="1132067" y="1800515"/>
                    <a:pt x="1151261" y="1824413"/>
                    <a:pt x="1156060" y="1853090"/>
                  </a:cubicBezTo>
                  <a:lnTo>
                    <a:pt x="1180053" y="2101628"/>
                  </a:lnTo>
                  <a:cubicBezTo>
                    <a:pt x="1184851" y="2130305"/>
                    <a:pt x="1156060" y="2154203"/>
                    <a:pt x="1117671" y="2158983"/>
                  </a:cubicBezTo>
                  <a:cubicBezTo>
                    <a:pt x="1064887" y="2163762"/>
                    <a:pt x="1007304" y="2154203"/>
                    <a:pt x="949721" y="2149423"/>
                  </a:cubicBezTo>
                  <a:cubicBezTo>
                    <a:pt x="916131" y="2144644"/>
                    <a:pt x="892138" y="2115966"/>
                    <a:pt x="896936" y="2087289"/>
                  </a:cubicBezTo>
                  <a:cubicBezTo>
                    <a:pt x="896936" y="2087289"/>
                    <a:pt x="896936" y="2087289"/>
                    <a:pt x="901735" y="2049052"/>
                  </a:cubicBezTo>
                  <a:cubicBezTo>
                    <a:pt x="906533" y="2020375"/>
                    <a:pt x="935325" y="2001257"/>
                    <a:pt x="968915" y="2001257"/>
                  </a:cubicBezTo>
                  <a:cubicBezTo>
                    <a:pt x="978512" y="2006036"/>
                    <a:pt x="992908" y="2006036"/>
                    <a:pt x="1002505" y="2006036"/>
                  </a:cubicBezTo>
                  <a:cubicBezTo>
                    <a:pt x="1007304" y="2006036"/>
                    <a:pt x="1012102" y="2006036"/>
                    <a:pt x="1012102" y="2006036"/>
                  </a:cubicBezTo>
                  <a:cubicBezTo>
                    <a:pt x="1016901" y="2001257"/>
                    <a:pt x="1016901" y="2001257"/>
                    <a:pt x="1016901" y="1996477"/>
                  </a:cubicBezTo>
                  <a:cubicBezTo>
                    <a:pt x="1016901" y="1996477"/>
                    <a:pt x="1016901" y="1996477"/>
                    <a:pt x="1021699" y="1963020"/>
                  </a:cubicBezTo>
                  <a:cubicBezTo>
                    <a:pt x="1021699" y="1958241"/>
                    <a:pt x="1016901" y="1953461"/>
                    <a:pt x="1016901" y="1953461"/>
                  </a:cubicBezTo>
                  <a:cubicBezTo>
                    <a:pt x="1016901" y="1948681"/>
                    <a:pt x="1012102" y="1948681"/>
                    <a:pt x="1007304" y="1948681"/>
                  </a:cubicBezTo>
                  <a:cubicBezTo>
                    <a:pt x="988109" y="1948681"/>
                    <a:pt x="964116" y="1943902"/>
                    <a:pt x="944922" y="1939122"/>
                  </a:cubicBezTo>
                  <a:cubicBezTo>
                    <a:pt x="930526" y="1939122"/>
                    <a:pt x="925728" y="1929563"/>
                    <a:pt x="925728" y="1915224"/>
                  </a:cubicBezTo>
                  <a:cubicBezTo>
                    <a:pt x="930526" y="1905665"/>
                    <a:pt x="940123" y="1896106"/>
                    <a:pt x="949721" y="1900886"/>
                  </a:cubicBezTo>
                  <a:cubicBezTo>
                    <a:pt x="968915" y="1900886"/>
                    <a:pt x="992908" y="1905665"/>
                    <a:pt x="1012102" y="1905665"/>
                  </a:cubicBezTo>
                  <a:cubicBezTo>
                    <a:pt x="1040894" y="1905665"/>
                    <a:pt x="1060088" y="1934343"/>
                    <a:pt x="1060088" y="1963020"/>
                  </a:cubicBezTo>
                  <a:cubicBezTo>
                    <a:pt x="1060088" y="1963020"/>
                    <a:pt x="1060088" y="1963020"/>
                    <a:pt x="1060088" y="1996477"/>
                  </a:cubicBezTo>
                  <a:cubicBezTo>
                    <a:pt x="1060088" y="2029934"/>
                    <a:pt x="1036095" y="2053832"/>
                    <a:pt x="1002505" y="2049052"/>
                  </a:cubicBezTo>
                  <a:cubicBezTo>
                    <a:pt x="988109" y="2049052"/>
                    <a:pt x="973714" y="2049052"/>
                    <a:pt x="964116" y="2044273"/>
                  </a:cubicBezTo>
                  <a:cubicBezTo>
                    <a:pt x="959318" y="2044273"/>
                    <a:pt x="954519" y="2044273"/>
                    <a:pt x="954519" y="2049052"/>
                  </a:cubicBezTo>
                  <a:cubicBezTo>
                    <a:pt x="949721" y="2049052"/>
                    <a:pt x="949721" y="2053832"/>
                    <a:pt x="949721" y="2053832"/>
                  </a:cubicBezTo>
                  <a:cubicBezTo>
                    <a:pt x="949721" y="2053832"/>
                    <a:pt x="949721" y="2053832"/>
                    <a:pt x="944922" y="2096848"/>
                  </a:cubicBezTo>
                  <a:cubicBezTo>
                    <a:pt x="944922" y="2096848"/>
                    <a:pt x="944922" y="2101628"/>
                    <a:pt x="944922" y="2106407"/>
                  </a:cubicBezTo>
                  <a:cubicBezTo>
                    <a:pt x="949721" y="2106407"/>
                    <a:pt x="949721" y="2106407"/>
                    <a:pt x="954519" y="2106407"/>
                  </a:cubicBezTo>
                  <a:cubicBezTo>
                    <a:pt x="1007304" y="2111187"/>
                    <a:pt x="1064887" y="2120746"/>
                    <a:pt x="1117671" y="2115966"/>
                  </a:cubicBezTo>
                  <a:cubicBezTo>
                    <a:pt x="1122470" y="2115966"/>
                    <a:pt x="1122470" y="2111187"/>
                    <a:pt x="1127268" y="2111187"/>
                  </a:cubicBezTo>
                  <a:cubicBezTo>
                    <a:pt x="1127268" y="2106407"/>
                    <a:pt x="1132067" y="2106407"/>
                    <a:pt x="1132067" y="2101628"/>
                  </a:cubicBezTo>
                  <a:cubicBezTo>
                    <a:pt x="1132067" y="2101628"/>
                    <a:pt x="1132067" y="2101628"/>
                    <a:pt x="1117671" y="1857870"/>
                  </a:cubicBezTo>
                  <a:cubicBezTo>
                    <a:pt x="1117671" y="1853090"/>
                    <a:pt x="1117671" y="1848311"/>
                    <a:pt x="1112872" y="1848311"/>
                  </a:cubicBezTo>
                  <a:cubicBezTo>
                    <a:pt x="1112872" y="1848311"/>
                    <a:pt x="1112872" y="1843531"/>
                    <a:pt x="1108074" y="1843531"/>
                  </a:cubicBezTo>
                  <a:cubicBezTo>
                    <a:pt x="978512" y="1853090"/>
                    <a:pt x="848950" y="1824413"/>
                    <a:pt x="733784" y="1767058"/>
                  </a:cubicBezTo>
                  <a:cubicBezTo>
                    <a:pt x="733784" y="1762278"/>
                    <a:pt x="728986" y="1762278"/>
                    <a:pt x="728986" y="1767058"/>
                  </a:cubicBezTo>
                  <a:cubicBezTo>
                    <a:pt x="724187" y="1767058"/>
                    <a:pt x="724187" y="1767058"/>
                    <a:pt x="719389" y="1771837"/>
                  </a:cubicBezTo>
                  <a:cubicBezTo>
                    <a:pt x="719389" y="1771837"/>
                    <a:pt x="719389" y="1771837"/>
                    <a:pt x="609021" y="1991698"/>
                  </a:cubicBezTo>
                  <a:cubicBezTo>
                    <a:pt x="604223" y="1991698"/>
                    <a:pt x="604223" y="1996477"/>
                    <a:pt x="609021" y="2001257"/>
                  </a:cubicBezTo>
                  <a:cubicBezTo>
                    <a:pt x="609021" y="2001257"/>
                    <a:pt x="609021" y="2006036"/>
                    <a:pt x="613820" y="2006036"/>
                  </a:cubicBezTo>
                  <a:cubicBezTo>
                    <a:pt x="661806" y="2029934"/>
                    <a:pt x="714590" y="2049052"/>
                    <a:pt x="767374" y="2068171"/>
                  </a:cubicBezTo>
                  <a:cubicBezTo>
                    <a:pt x="767374" y="2068171"/>
                    <a:pt x="772173" y="2068171"/>
                    <a:pt x="776972" y="2068171"/>
                  </a:cubicBezTo>
                  <a:cubicBezTo>
                    <a:pt x="776972" y="2068171"/>
                    <a:pt x="781770" y="2063391"/>
                    <a:pt x="781770" y="2063391"/>
                  </a:cubicBezTo>
                  <a:cubicBezTo>
                    <a:pt x="781770" y="2063391"/>
                    <a:pt x="781770" y="2063391"/>
                    <a:pt x="791367" y="2020375"/>
                  </a:cubicBezTo>
                  <a:cubicBezTo>
                    <a:pt x="791367" y="2020375"/>
                    <a:pt x="791367" y="2015595"/>
                    <a:pt x="791367" y="2015595"/>
                  </a:cubicBezTo>
                  <a:cubicBezTo>
                    <a:pt x="791367" y="2010816"/>
                    <a:pt x="786569" y="2010816"/>
                    <a:pt x="781770" y="2006036"/>
                  </a:cubicBezTo>
                  <a:cubicBezTo>
                    <a:pt x="781770" y="2006036"/>
                    <a:pt x="781770" y="2006036"/>
                    <a:pt x="748180" y="1996477"/>
                  </a:cubicBezTo>
                  <a:cubicBezTo>
                    <a:pt x="714590" y="1982138"/>
                    <a:pt x="700194" y="1953461"/>
                    <a:pt x="714590" y="1924784"/>
                  </a:cubicBezTo>
                  <a:cubicBezTo>
                    <a:pt x="714590" y="1924784"/>
                    <a:pt x="714590" y="1924784"/>
                    <a:pt x="728986" y="1891327"/>
                  </a:cubicBezTo>
                  <a:cubicBezTo>
                    <a:pt x="738583" y="1867429"/>
                    <a:pt x="772173" y="1848311"/>
                    <a:pt x="796166" y="1857870"/>
                  </a:cubicBezTo>
                  <a:cubicBezTo>
                    <a:pt x="815360" y="1867429"/>
                    <a:pt x="839353" y="1876988"/>
                    <a:pt x="858548" y="1876988"/>
                  </a:cubicBezTo>
                  <a:cubicBezTo>
                    <a:pt x="868145" y="1881768"/>
                    <a:pt x="877742" y="1891327"/>
                    <a:pt x="872943" y="1905665"/>
                  </a:cubicBezTo>
                  <a:cubicBezTo>
                    <a:pt x="868145" y="1915224"/>
                    <a:pt x="858548" y="1924784"/>
                    <a:pt x="848950" y="1920004"/>
                  </a:cubicBezTo>
                  <a:cubicBezTo>
                    <a:pt x="824957" y="1915224"/>
                    <a:pt x="805763" y="1910445"/>
                    <a:pt x="781770" y="1900886"/>
                  </a:cubicBezTo>
                  <a:cubicBezTo>
                    <a:pt x="776972" y="1900886"/>
                    <a:pt x="776972" y="1900886"/>
                    <a:pt x="772173" y="1900886"/>
                  </a:cubicBezTo>
                  <a:cubicBezTo>
                    <a:pt x="772173" y="1900886"/>
                    <a:pt x="767374" y="1905665"/>
                    <a:pt x="767374" y="1905665"/>
                  </a:cubicBezTo>
                  <a:cubicBezTo>
                    <a:pt x="767374" y="1905665"/>
                    <a:pt x="767374" y="1905665"/>
                    <a:pt x="757777" y="1939122"/>
                  </a:cubicBezTo>
                  <a:cubicBezTo>
                    <a:pt x="752979" y="1943902"/>
                    <a:pt x="752979" y="1943902"/>
                    <a:pt x="757777" y="1948681"/>
                  </a:cubicBezTo>
                  <a:cubicBezTo>
                    <a:pt x="757777" y="1953461"/>
                    <a:pt x="757777" y="1953461"/>
                    <a:pt x="762576" y="1953461"/>
                  </a:cubicBezTo>
                  <a:cubicBezTo>
                    <a:pt x="762576" y="1953461"/>
                    <a:pt x="762576" y="1953461"/>
                    <a:pt x="796166" y="1967800"/>
                  </a:cubicBezTo>
                  <a:cubicBezTo>
                    <a:pt x="824957" y="1977359"/>
                    <a:pt x="844152" y="2006036"/>
                    <a:pt x="839353" y="2034714"/>
                  </a:cubicBezTo>
                  <a:cubicBezTo>
                    <a:pt x="839353" y="2034714"/>
                    <a:pt x="839353" y="2034714"/>
                    <a:pt x="829756" y="2072950"/>
                  </a:cubicBezTo>
                  <a:cubicBezTo>
                    <a:pt x="820159" y="2101628"/>
                    <a:pt x="786569" y="2120746"/>
                    <a:pt x="752979" y="2111187"/>
                  </a:cubicBezTo>
                  <a:cubicBezTo>
                    <a:pt x="700194" y="2092069"/>
                    <a:pt x="642611" y="2072950"/>
                    <a:pt x="594625" y="2044273"/>
                  </a:cubicBezTo>
                  <a:cubicBezTo>
                    <a:pt x="561035" y="2029934"/>
                    <a:pt x="551438" y="1991698"/>
                    <a:pt x="565834" y="1967800"/>
                  </a:cubicBezTo>
                  <a:cubicBezTo>
                    <a:pt x="565834" y="1967800"/>
                    <a:pt x="565834" y="1967800"/>
                    <a:pt x="690597" y="1752719"/>
                  </a:cubicBezTo>
                  <a:cubicBezTo>
                    <a:pt x="697795" y="1740770"/>
                    <a:pt x="708592" y="1732406"/>
                    <a:pt x="719988" y="1728224"/>
                  </a:cubicBezTo>
                  <a:close/>
                  <a:moveTo>
                    <a:pt x="1600968" y="1606768"/>
                  </a:moveTo>
                  <a:cubicBezTo>
                    <a:pt x="1613533" y="1608559"/>
                    <a:pt x="1626697" y="1614530"/>
                    <a:pt x="1636270" y="1624083"/>
                  </a:cubicBezTo>
                  <a:lnTo>
                    <a:pt x="1813380" y="1796039"/>
                  </a:lnTo>
                  <a:cubicBezTo>
                    <a:pt x="1837313" y="1819921"/>
                    <a:pt x="1832526" y="1853357"/>
                    <a:pt x="1808593" y="1882017"/>
                  </a:cubicBezTo>
                  <a:cubicBezTo>
                    <a:pt x="1765512" y="1920229"/>
                    <a:pt x="1717645" y="1953665"/>
                    <a:pt x="1674564" y="1982324"/>
                  </a:cubicBezTo>
                  <a:cubicBezTo>
                    <a:pt x="1641057" y="2001430"/>
                    <a:pt x="1602763" y="1996654"/>
                    <a:pt x="1588403" y="1967994"/>
                  </a:cubicBezTo>
                  <a:cubicBezTo>
                    <a:pt x="1588403" y="1967994"/>
                    <a:pt x="1588403" y="1967994"/>
                    <a:pt x="1569256" y="1934559"/>
                  </a:cubicBezTo>
                  <a:cubicBezTo>
                    <a:pt x="1554896" y="1910676"/>
                    <a:pt x="1564469" y="1877240"/>
                    <a:pt x="1593189" y="1858134"/>
                  </a:cubicBezTo>
                  <a:cubicBezTo>
                    <a:pt x="1602763" y="1853357"/>
                    <a:pt x="1612336" y="1843804"/>
                    <a:pt x="1621910" y="1839028"/>
                  </a:cubicBezTo>
                  <a:cubicBezTo>
                    <a:pt x="1621910" y="1834251"/>
                    <a:pt x="1626697" y="1834251"/>
                    <a:pt x="1626697" y="1829474"/>
                  </a:cubicBezTo>
                  <a:cubicBezTo>
                    <a:pt x="1626697" y="1829474"/>
                    <a:pt x="1626697" y="1824698"/>
                    <a:pt x="1621910" y="1819921"/>
                  </a:cubicBezTo>
                  <a:cubicBezTo>
                    <a:pt x="1621910" y="1819921"/>
                    <a:pt x="1621910" y="1819921"/>
                    <a:pt x="1602763" y="1791262"/>
                  </a:cubicBezTo>
                  <a:cubicBezTo>
                    <a:pt x="1602763" y="1791262"/>
                    <a:pt x="1597976" y="1791262"/>
                    <a:pt x="1597976" y="1791262"/>
                  </a:cubicBezTo>
                  <a:cubicBezTo>
                    <a:pt x="1593189" y="1786486"/>
                    <a:pt x="1588403" y="1791262"/>
                    <a:pt x="1588403" y="1791262"/>
                  </a:cubicBezTo>
                  <a:cubicBezTo>
                    <a:pt x="1569256" y="1805592"/>
                    <a:pt x="1550109" y="1815145"/>
                    <a:pt x="1530962" y="1824698"/>
                  </a:cubicBezTo>
                  <a:cubicBezTo>
                    <a:pt x="1521388" y="1834251"/>
                    <a:pt x="1511815" y="1829474"/>
                    <a:pt x="1502241" y="1819921"/>
                  </a:cubicBezTo>
                  <a:cubicBezTo>
                    <a:pt x="1497455" y="1810368"/>
                    <a:pt x="1502241" y="1796039"/>
                    <a:pt x="1511815" y="1791262"/>
                  </a:cubicBezTo>
                  <a:cubicBezTo>
                    <a:pt x="1526175" y="1776932"/>
                    <a:pt x="1545322" y="1767379"/>
                    <a:pt x="1564469" y="1757826"/>
                  </a:cubicBezTo>
                  <a:cubicBezTo>
                    <a:pt x="1583616" y="1738720"/>
                    <a:pt x="1617123" y="1743497"/>
                    <a:pt x="1636270" y="1767379"/>
                  </a:cubicBezTo>
                  <a:cubicBezTo>
                    <a:pt x="1636270" y="1767379"/>
                    <a:pt x="1636270" y="1767379"/>
                    <a:pt x="1660204" y="1796039"/>
                  </a:cubicBezTo>
                  <a:cubicBezTo>
                    <a:pt x="1679351" y="1819921"/>
                    <a:pt x="1674564" y="1853357"/>
                    <a:pt x="1645844" y="1872463"/>
                  </a:cubicBezTo>
                  <a:cubicBezTo>
                    <a:pt x="1636270" y="1882017"/>
                    <a:pt x="1626697" y="1886793"/>
                    <a:pt x="1617123" y="1896346"/>
                  </a:cubicBezTo>
                  <a:cubicBezTo>
                    <a:pt x="1612336" y="1896346"/>
                    <a:pt x="1612336" y="1901123"/>
                    <a:pt x="1607550" y="1901123"/>
                  </a:cubicBezTo>
                  <a:cubicBezTo>
                    <a:pt x="1607550" y="1905899"/>
                    <a:pt x="1607550" y="1905899"/>
                    <a:pt x="1612336" y="1910676"/>
                  </a:cubicBezTo>
                  <a:cubicBezTo>
                    <a:pt x="1612336" y="1910676"/>
                    <a:pt x="1612336" y="1910676"/>
                    <a:pt x="1631483" y="1944112"/>
                  </a:cubicBezTo>
                  <a:cubicBezTo>
                    <a:pt x="1636270" y="1948888"/>
                    <a:pt x="1636270" y="1948888"/>
                    <a:pt x="1641057" y="1948888"/>
                  </a:cubicBezTo>
                  <a:cubicBezTo>
                    <a:pt x="1641057" y="1948888"/>
                    <a:pt x="1645844" y="1948888"/>
                    <a:pt x="1650630" y="1948888"/>
                  </a:cubicBezTo>
                  <a:cubicBezTo>
                    <a:pt x="1693711" y="1915452"/>
                    <a:pt x="1736792" y="1886793"/>
                    <a:pt x="1779872" y="1848581"/>
                  </a:cubicBezTo>
                  <a:cubicBezTo>
                    <a:pt x="1779872" y="1843804"/>
                    <a:pt x="1779872" y="1843804"/>
                    <a:pt x="1779872" y="1839028"/>
                  </a:cubicBezTo>
                  <a:cubicBezTo>
                    <a:pt x="1779872" y="1834251"/>
                    <a:pt x="1779872" y="1834251"/>
                    <a:pt x="1779872" y="1829474"/>
                  </a:cubicBezTo>
                  <a:cubicBezTo>
                    <a:pt x="1779872" y="1829474"/>
                    <a:pt x="1779872" y="1829474"/>
                    <a:pt x="1612336" y="1647965"/>
                  </a:cubicBezTo>
                  <a:cubicBezTo>
                    <a:pt x="1607550" y="1647965"/>
                    <a:pt x="1607550" y="1647965"/>
                    <a:pt x="1602763" y="1647965"/>
                  </a:cubicBezTo>
                  <a:cubicBezTo>
                    <a:pt x="1602763" y="1647965"/>
                    <a:pt x="1597976" y="1647965"/>
                    <a:pt x="1597976" y="1647965"/>
                  </a:cubicBezTo>
                  <a:cubicBezTo>
                    <a:pt x="1502241" y="1733943"/>
                    <a:pt x="1382573" y="1796039"/>
                    <a:pt x="1258118" y="1824698"/>
                  </a:cubicBezTo>
                  <a:cubicBezTo>
                    <a:pt x="1258118" y="1824698"/>
                    <a:pt x="1253331" y="1829474"/>
                    <a:pt x="1253331" y="1829474"/>
                  </a:cubicBezTo>
                  <a:cubicBezTo>
                    <a:pt x="1253331" y="1834251"/>
                    <a:pt x="1253331" y="1834251"/>
                    <a:pt x="1253331" y="1839028"/>
                  </a:cubicBezTo>
                  <a:cubicBezTo>
                    <a:pt x="1253331" y="1839028"/>
                    <a:pt x="1253331" y="1839028"/>
                    <a:pt x="1305985" y="2077855"/>
                  </a:cubicBezTo>
                  <a:cubicBezTo>
                    <a:pt x="1305985" y="2082632"/>
                    <a:pt x="1310772" y="2082632"/>
                    <a:pt x="1310772" y="2087408"/>
                  </a:cubicBezTo>
                  <a:cubicBezTo>
                    <a:pt x="1315559" y="2087408"/>
                    <a:pt x="1320345" y="2087408"/>
                    <a:pt x="1320345" y="2087408"/>
                  </a:cubicBezTo>
                  <a:cubicBezTo>
                    <a:pt x="1377786" y="2077855"/>
                    <a:pt x="1425654" y="2058749"/>
                    <a:pt x="1478308" y="2039643"/>
                  </a:cubicBezTo>
                  <a:cubicBezTo>
                    <a:pt x="1483094" y="2034866"/>
                    <a:pt x="1483094" y="2034866"/>
                    <a:pt x="1483094" y="2030090"/>
                  </a:cubicBezTo>
                  <a:cubicBezTo>
                    <a:pt x="1487881" y="2030090"/>
                    <a:pt x="1487881" y="2025313"/>
                    <a:pt x="1483094" y="2025313"/>
                  </a:cubicBezTo>
                  <a:cubicBezTo>
                    <a:pt x="1483094" y="2025313"/>
                    <a:pt x="1483094" y="2025313"/>
                    <a:pt x="1468734" y="1987101"/>
                  </a:cubicBezTo>
                  <a:cubicBezTo>
                    <a:pt x="1468734" y="1982324"/>
                    <a:pt x="1463947" y="1982324"/>
                    <a:pt x="1463947" y="1982324"/>
                  </a:cubicBezTo>
                  <a:cubicBezTo>
                    <a:pt x="1459161" y="1977547"/>
                    <a:pt x="1454374" y="1977547"/>
                    <a:pt x="1454374" y="1982324"/>
                  </a:cubicBezTo>
                  <a:cubicBezTo>
                    <a:pt x="1454374" y="1982324"/>
                    <a:pt x="1454374" y="1982324"/>
                    <a:pt x="1416080" y="1991877"/>
                  </a:cubicBezTo>
                  <a:cubicBezTo>
                    <a:pt x="1387360" y="2006207"/>
                    <a:pt x="1353852" y="1991877"/>
                    <a:pt x="1344279" y="1958441"/>
                  </a:cubicBezTo>
                  <a:cubicBezTo>
                    <a:pt x="1344279" y="1958441"/>
                    <a:pt x="1344279" y="1958441"/>
                    <a:pt x="1334705" y="1925005"/>
                  </a:cubicBezTo>
                  <a:cubicBezTo>
                    <a:pt x="1329919" y="1896346"/>
                    <a:pt x="1344279" y="1867687"/>
                    <a:pt x="1368213" y="1858134"/>
                  </a:cubicBezTo>
                  <a:cubicBezTo>
                    <a:pt x="1387360" y="1848581"/>
                    <a:pt x="1406507" y="1843804"/>
                    <a:pt x="1425654" y="1834251"/>
                  </a:cubicBezTo>
                  <a:cubicBezTo>
                    <a:pt x="1440014" y="1829474"/>
                    <a:pt x="1449587" y="1834251"/>
                    <a:pt x="1454374" y="1843804"/>
                  </a:cubicBezTo>
                  <a:cubicBezTo>
                    <a:pt x="1459161" y="1853357"/>
                    <a:pt x="1454374" y="1867687"/>
                    <a:pt x="1444801" y="1872463"/>
                  </a:cubicBezTo>
                  <a:cubicBezTo>
                    <a:pt x="1425654" y="1882017"/>
                    <a:pt x="1401720" y="1891570"/>
                    <a:pt x="1382573" y="1896346"/>
                  </a:cubicBezTo>
                  <a:cubicBezTo>
                    <a:pt x="1377786" y="1901123"/>
                    <a:pt x="1377786" y="1901123"/>
                    <a:pt x="1377786" y="1905899"/>
                  </a:cubicBezTo>
                  <a:cubicBezTo>
                    <a:pt x="1372999" y="1905899"/>
                    <a:pt x="1372999" y="1910676"/>
                    <a:pt x="1377786" y="1910676"/>
                  </a:cubicBezTo>
                  <a:cubicBezTo>
                    <a:pt x="1377786" y="1910676"/>
                    <a:pt x="1377786" y="1910676"/>
                    <a:pt x="1387360" y="1948888"/>
                  </a:cubicBezTo>
                  <a:cubicBezTo>
                    <a:pt x="1387360" y="1948888"/>
                    <a:pt x="1392146" y="1953665"/>
                    <a:pt x="1392146" y="1953665"/>
                  </a:cubicBezTo>
                  <a:cubicBezTo>
                    <a:pt x="1396933" y="1953665"/>
                    <a:pt x="1396933" y="1953665"/>
                    <a:pt x="1401720" y="1953665"/>
                  </a:cubicBezTo>
                  <a:cubicBezTo>
                    <a:pt x="1401720" y="1953665"/>
                    <a:pt x="1401720" y="1953665"/>
                    <a:pt x="1435227" y="1939335"/>
                  </a:cubicBezTo>
                  <a:cubicBezTo>
                    <a:pt x="1463947" y="1929782"/>
                    <a:pt x="1497455" y="1939335"/>
                    <a:pt x="1511815" y="1963218"/>
                  </a:cubicBezTo>
                  <a:cubicBezTo>
                    <a:pt x="1511815" y="1963218"/>
                    <a:pt x="1511815" y="1963218"/>
                    <a:pt x="1530962" y="2001430"/>
                  </a:cubicBezTo>
                  <a:cubicBezTo>
                    <a:pt x="1540535" y="2030090"/>
                    <a:pt x="1526175" y="2063525"/>
                    <a:pt x="1492668" y="2077855"/>
                  </a:cubicBezTo>
                  <a:cubicBezTo>
                    <a:pt x="1440014" y="2096961"/>
                    <a:pt x="1387360" y="2116067"/>
                    <a:pt x="1334705" y="2130397"/>
                  </a:cubicBezTo>
                  <a:cubicBezTo>
                    <a:pt x="1296412" y="2139950"/>
                    <a:pt x="1262904" y="2120844"/>
                    <a:pt x="1258118" y="2087408"/>
                  </a:cubicBezTo>
                  <a:cubicBezTo>
                    <a:pt x="1258118" y="2087408"/>
                    <a:pt x="1258118" y="2087408"/>
                    <a:pt x="1215037" y="1843804"/>
                  </a:cubicBezTo>
                  <a:cubicBezTo>
                    <a:pt x="1210250" y="1815145"/>
                    <a:pt x="1229397" y="1791262"/>
                    <a:pt x="1248544" y="1781709"/>
                  </a:cubicBezTo>
                  <a:cubicBezTo>
                    <a:pt x="1368213" y="1753050"/>
                    <a:pt x="1478308" y="1700507"/>
                    <a:pt x="1569256" y="1614530"/>
                  </a:cubicBezTo>
                  <a:cubicBezTo>
                    <a:pt x="1576436" y="1607365"/>
                    <a:pt x="1588403" y="1604976"/>
                    <a:pt x="1600968" y="1606768"/>
                  </a:cubicBezTo>
                  <a:close/>
                  <a:moveTo>
                    <a:pt x="386535" y="1345031"/>
                  </a:moveTo>
                  <a:cubicBezTo>
                    <a:pt x="398539" y="1348612"/>
                    <a:pt x="408143" y="1355774"/>
                    <a:pt x="412945" y="1365324"/>
                  </a:cubicBezTo>
                  <a:cubicBezTo>
                    <a:pt x="460963" y="1475144"/>
                    <a:pt x="537793" y="1575415"/>
                    <a:pt x="633831" y="1651812"/>
                  </a:cubicBezTo>
                  <a:cubicBezTo>
                    <a:pt x="653038" y="1666136"/>
                    <a:pt x="653038" y="1694785"/>
                    <a:pt x="638633" y="1723434"/>
                  </a:cubicBezTo>
                  <a:cubicBezTo>
                    <a:pt x="638633" y="1723434"/>
                    <a:pt x="638633" y="1723434"/>
                    <a:pt x="499378" y="1923976"/>
                  </a:cubicBezTo>
                  <a:cubicBezTo>
                    <a:pt x="480171" y="1947850"/>
                    <a:pt x="441756" y="1952625"/>
                    <a:pt x="412945" y="1928751"/>
                  </a:cubicBezTo>
                  <a:cubicBezTo>
                    <a:pt x="369728" y="1895327"/>
                    <a:pt x="326511" y="1857129"/>
                    <a:pt x="288096" y="1818931"/>
                  </a:cubicBezTo>
                  <a:cubicBezTo>
                    <a:pt x="264087" y="1790282"/>
                    <a:pt x="264087" y="1752083"/>
                    <a:pt x="288096" y="1732984"/>
                  </a:cubicBezTo>
                  <a:cubicBezTo>
                    <a:pt x="288096" y="1732984"/>
                    <a:pt x="288096" y="1732984"/>
                    <a:pt x="316908" y="1709110"/>
                  </a:cubicBezTo>
                  <a:cubicBezTo>
                    <a:pt x="340917" y="1690011"/>
                    <a:pt x="379332" y="1694785"/>
                    <a:pt x="398539" y="1713885"/>
                  </a:cubicBezTo>
                  <a:cubicBezTo>
                    <a:pt x="408143" y="1723434"/>
                    <a:pt x="412945" y="1732984"/>
                    <a:pt x="422549" y="1742534"/>
                  </a:cubicBezTo>
                  <a:cubicBezTo>
                    <a:pt x="427350" y="1742534"/>
                    <a:pt x="427350" y="1747308"/>
                    <a:pt x="432152" y="1747308"/>
                  </a:cubicBezTo>
                  <a:cubicBezTo>
                    <a:pt x="436954" y="1742534"/>
                    <a:pt x="436954" y="1742534"/>
                    <a:pt x="441756" y="1742534"/>
                  </a:cubicBezTo>
                  <a:cubicBezTo>
                    <a:pt x="441756" y="1742534"/>
                    <a:pt x="441756" y="1742534"/>
                    <a:pt x="465765" y="1713885"/>
                  </a:cubicBezTo>
                  <a:cubicBezTo>
                    <a:pt x="465765" y="1713885"/>
                    <a:pt x="465765" y="1709110"/>
                    <a:pt x="465765" y="1709110"/>
                  </a:cubicBezTo>
                  <a:cubicBezTo>
                    <a:pt x="465765" y="1704335"/>
                    <a:pt x="465765" y="1704335"/>
                    <a:pt x="465765" y="1699560"/>
                  </a:cubicBezTo>
                  <a:cubicBezTo>
                    <a:pt x="446558" y="1685236"/>
                    <a:pt x="436954" y="1666136"/>
                    <a:pt x="417747" y="1651812"/>
                  </a:cubicBezTo>
                  <a:cubicBezTo>
                    <a:pt x="412945" y="1642262"/>
                    <a:pt x="412945" y="1632713"/>
                    <a:pt x="422549" y="1623163"/>
                  </a:cubicBezTo>
                  <a:cubicBezTo>
                    <a:pt x="432152" y="1613614"/>
                    <a:pt x="446558" y="1613614"/>
                    <a:pt x="451360" y="1623163"/>
                  </a:cubicBezTo>
                  <a:cubicBezTo>
                    <a:pt x="465765" y="1637488"/>
                    <a:pt x="480171" y="1656587"/>
                    <a:pt x="494576" y="1670911"/>
                  </a:cubicBezTo>
                  <a:cubicBezTo>
                    <a:pt x="513784" y="1690011"/>
                    <a:pt x="513784" y="1723434"/>
                    <a:pt x="494576" y="1742534"/>
                  </a:cubicBezTo>
                  <a:cubicBezTo>
                    <a:pt x="494576" y="1742534"/>
                    <a:pt x="494576" y="1742534"/>
                    <a:pt x="470567" y="1771183"/>
                  </a:cubicBezTo>
                  <a:cubicBezTo>
                    <a:pt x="451360" y="1795057"/>
                    <a:pt x="417747" y="1795057"/>
                    <a:pt x="393737" y="1771183"/>
                  </a:cubicBezTo>
                  <a:cubicBezTo>
                    <a:pt x="384134" y="1766408"/>
                    <a:pt x="374530" y="1752083"/>
                    <a:pt x="364926" y="1742534"/>
                  </a:cubicBezTo>
                  <a:cubicBezTo>
                    <a:pt x="364926" y="1742534"/>
                    <a:pt x="360124" y="1742534"/>
                    <a:pt x="360124" y="1742534"/>
                  </a:cubicBezTo>
                  <a:cubicBezTo>
                    <a:pt x="355322" y="1742534"/>
                    <a:pt x="350521" y="1742534"/>
                    <a:pt x="350521" y="1742534"/>
                  </a:cubicBezTo>
                  <a:cubicBezTo>
                    <a:pt x="350521" y="1742534"/>
                    <a:pt x="350521" y="1742534"/>
                    <a:pt x="321709" y="1771183"/>
                  </a:cubicBezTo>
                  <a:cubicBezTo>
                    <a:pt x="316908" y="1771183"/>
                    <a:pt x="316908" y="1775957"/>
                    <a:pt x="316908" y="1780732"/>
                  </a:cubicBezTo>
                  <a:cubicBezTo>
                    <a:pt x="316908" y="1780732"/>
                    <a:pt x="316908" y="1785507"/>
                    <a:pt x="321709" y="1785507"/>
                  </a:cubicBezTo>
                  <a:cubicBezTo>
                    <a:pt x="355322" y="1828480"/>
                    <a:pt x="398539" y="1861904"/>
                    <a:pt x="441756" y="1895327"/>
                  </a:cubicBezTo>
                  <a:cubicBezTo>
                    <a:pt x="446558" y="1900102"/>
                    <a:pt x="446558" y="1900102"/>
                    <a:pt x="451360" y="1900102"/>
                  </a:cubicBezTo>
                  <a:cubicBezTo>
                    <a:pt x="456162" y="1900102"/>
                    <a:pt x="456162" y="1900102"/>
                    <a:pt x="456162" y="1895327"/>
                  </a:cubicBezTo>
                  <a:cubicBezTo>
                    <a:pt x="456162" y="1895327"/>
                    <a:pt x="456162" y="1895327"/>
                    <a:pt x="609821" y="1699560"/>
                  </a:cubicBezTo>
                  <a:cubicBezTo>
                    <a:pt x="609821" y="1694785"/>
                    <a:pt x="609821" y="1694785"/>
                    <a:pt x="609821" y="1690011"/>
                  </a:cubicBezTo>
                  <a:cubicBezTo>
                    <a:pt x="609821" y="1690011"/>
                    <a:pt x="609821" y="1685236"/>
                    <a:pt x="609821" y="1685236"/>
                  </a:cubicBezTo>
                  <a:cubicBezTo>
                    <a:pt x="504180" y="1608839"/>
                    <a:pt x="427350" y="1499018"/>
                    <a:pt x="374530" y="1384423"/>
                  </a:cubicBezTo>
                  <a:cubicBezTo>
                    <a:pt x="369728" y="1379648"/>
                    <a:pt x="369728" y="1379648"/>
                    <a:pt x="364926" y="1379648"/>
                  </a:cubicBezTo>
                  <a:cubicBezTo>
                    <a:pt x="364926" y="1379648"/>
                    <a:pt x="360124" y="1379648"/>
                    <a:pt x="360124" y="1379648"/>
                  </a:cubicBezTo>
                  <a:cubicBezTo>
                    <a:pt x="360124" y="1379648"/>
                    <a:pt x="360124" y="1379648"/>
                    <a:pt x="129635" y="1475144"/>
                  </a:cubicBezTo>
                  <a:cubicBezTo>
                    <a:pt x="124833" y="1475144"/>
                    <a:pt x="124833" y="1479919"/>
                    <a:pt x="124833" y="1479919"/>
                  </a:cubicBezTo>
                  <a:cubicBezTo>
                    <a:pt x="124833" y="1484694"/>
                    <a:pt x="124833" y="1489469"/>
                    <a:pt x="124833" y="1489469"/>
                  </a:cubicBezTo>
                  <a:cubicBezTo>
                    <a:pt x="148843" y="1541992"/>
                    <a:pt x="172852" y="1589740"/>
                    <a:pt x="201663" y="1632713"/>
                  </a:cubicBezTo>
                  <a:cubicBezTo>
                    <a:pt x="201663" y="1637488"/>
                    <a:pt x="206465" y="1637488"/>
                    <a:pt x="211267" y="1642262"/>
                  </a:cubicBezTo>
                  <a:cubicBezTo>
                    <a:pt x="211267" y="1642262"/>
                    <a:pt x="216069" y="1642262"/>
                    <a:pt x="216069" y="1637488"/>
                  </a:cubicBezTo>
                  <a:cubicBezTo>
                    <a:pt x="216069" y="1637488"/>
                    <a:pt x="216069" y="1637488"/>
                    <a:pt x="249682" y="1618388"/>
                  </a:cubicBezTo>
                  <a:cubicBezTo>
                    <a:pt x="254483" y="1613614"/>
                    <a:pt x="254483" y="1613614"/>
                    <a:pt x="254483" y="1608839"/>
                  </a:cubicBezTo>
                  <a:cubicBezTo>
                    <a:pt x="259285" y="1608839"/>
                    <a:pt x="254483" y="1604064"/>
                    <a:pt x="254483" y="1599289"/>
                  </a:cubicBezTo>
                  <a:cubicBezTo>
                    <a:pt x="254483" y="1599289"/>
                    <a:pt x="254483" y="1599289"/>
                    <a:pt x="235276" y="1565866"/>
                  </a:cubicBezTo>
                  <a:cubicBezTo>
                    <a:pt x="216069" y="1541992"/>
                    <a:pt x="230474" y="1503793"/>
                    <a:pt x="254483" y="1494243"/>
                  </a:cubicBezTo>
                  <a:cubicBezTo>
                    <a:pt x="254483" y="1494243"/>
                    <a:pt x="254483" y="1494243"/>
                    <a:pt x="288096" y="1475144"/>
                  </a:cubicBezTo>
                  <a:cubicBezTo>
                    <a:pt x="316908" y="1460820"/>
                    <a:pt x="345719" y="1475144"/>
                    <a:pt x="360124" y="1494243"/>
                  </a:cubicBezTo>
                  <a:cubicBezTo>
                    <a:pt x="369728" y="1513343"/>
                    <a:pt x="379332" y="1532442"/>
                    <a:pt x="393737" y="1551541"/>
                  </a:cubicBezTo>
                  <a:cubicBezTo>
                    <a:pt x="403341" y="1561091"/>
                    <a:pt x="398539" y="1570640"/>
                    <a:pt x="388935" y="1580190"/>
                  </a:cubicBezTo>
                  <a:cubicBezTo>
                    <a:pt x="379332" y="1584965"/>
                    <a:pt x="364926" y="1584965"/>
                    <a:pt x="360124" y="1575415"/>
                  </a:cubicBezTo>
                  <a:cubicBezTo>
                    <a:pt x="345719" y="1556316"/>
                    <a:pt x="336115" y="1537217"/>
                    <a:pt x="321709" y="1518118"/>
                  </a:cubicBezTo>
                  <a:cubicBezTo>
                    <a:pt x="321709" y="1513343"/>
                    <a:pt x="316908" y="1513343"/>
                    <a:pt x="316908" y="1513343"/>
                  </a:cubicBezTo>
                  <a:cubicBezTo>
                    <a:pt x="312106" y="1513343"/>
                    <a:pt x="312106" y="1513343"/>
                    <a:pt x="307304" y="1513343"/>
                  </a:cubicBezTo>
                  <a:cubicBezTo>
                    <a:pt x="307304" y="1513343"/>
                    <a:pt x="307304" y="1513343"/>
                    <a:pt x="273691" y="1532442"/>
                  </a:cubicBezTo>
                  <a:cubicBezTo>
                    <a:pt x="273691" y="1532442"/>
                    <a:pt x="273691" y="1537217"/>
                    <a:pt x="268889" y="1537217"/>
                  </a:cubicBezTo>
                  <a:cubicBezTo>
                    <a:pt x="268889" y="1541992"/>
                    <a:pt x="268889" y="1541992"/>
                    <a:pt x="273691" y="1546766"/>
                  </a:cubicBezTo>
                  <a:cubicBezTo>
                    <a:pt x="273691" y="1546766"/>
                    <a:pt x="273691" y="1546766"/>
                    <a:pt x="292898" y="1580190"/>
                  </a:cubicBezTo>
                  <a:cubicBezTo>
                    <a:pt x="307304" y="1604064"/>
                    <a:pt x="302502" y="1637488"/>
                    <a:pt x="278493" y="1656587"/>
                  </a:cubicBezTo>
                  <a:cubicBezTo>
                    <a:pt x="278493" y="1656587"/>
                    <a:pt x="278493" y="1656587"/>
                    <a:pt x="244880" y="1680461"/>
                  </a:cubicBezTo>
                  <a:cubicBezTo>
                    <a:pt x="220870" y="1694785"/>
                    <a:pt x="182456" y="1690011"/>
                    <a:pt x="163248" y="1656587"/>
                  </a:cubicBezTo>
                  <a:cubicBezTo>
                    <a:pt x="134437" y="1608839"/>
                    <a:pt x="110428" y="1561091"/>
                    <a:pt x="86418" y="1508568"/>
                  </a:cubicBezTo>
                  <a:cubicBezTo>
                    <a:pt x="72013" y="1475144"/>
                    <a:pt x="86418" y="1441721"/>
                    <a:pt x="110428" y="1427396"/>
                  </a:cubicBezTo>
                  <a:cubicBezTo>
                    <a:pt x="110428" y="1427396"/>
                    <a:pt x="110428" y="1427396"/>
                    <a:pt x="345719" y="1346224"/>
                  </a:cubicBezTo>
                  <a:cubicBezTo>
                    <a:pt x="360124" y="1341450"/>
                    <a:pt x="374530" y="1341450"/>
                    <a:pt x="386535" y="1345031"/>
                  </a:cubicBezTo>
                  <a:close/>
                  <a:moveTo>
                    <a:pt x="1857651" y="1141425"/>
                  </a:moveTo>
                  <a:cubicBezTo>
                    <a:pt x="1857651" y="1141425"/>
                    <a:pt x="1857651" y="1141425"/>
                    <a:pt x="2106858" y="1160523"/>
                  </a:cubicBezTo>
                  <a:cubicBezTo>
                    <a:pt x="2135613" y="1160523"/>
                    <a:pt x="2159575" y="1189172"/>
                    <a:pt x="2154783" y="1227369"/>
                  </a:cubicBezTo>
                  <a:cubicBezTo>
                    <a:pt x="2145198" y="1284666"/>
                    <a:pt x="2135613" y="1337188"/>
                    <a:pt x="2116443" y="1394484"/>
                  </a:cubicBezTo>
                  <a:cubicBezTo>
                    <a:pt x="2106858" y="1427907"/>
                    <a:pt x="2073311" y="1447006"/>
                    <a:pt x="2044556" y="1432682"/>
                  </a:cubicBezTo>
                  <a:cubicBezTo>
                    <a:pt x="2044556" y="1432682"/>
                    <a:pt x="2044556" y="1432682"/>
                    <a:pt x="2006217" y="1423133"/>
                  </a:cubicBezTo>
                  <a:cubicBezTo>
                    <a:pt x="1977462" y="1408809"/>
                    <a:pt x="1967877" y="1380160"/>
                    <a:pt x="1972670" y="1351512"/>
                  </a:cubicBezTo>
                  <a:cubicBezTo>
                    <a:pt x="1972670" y="1351512"/>
                    <a:pt x="1972670" y="1351512"/>
                    <a:pt x="1982254" y="1313314"/>
                  </a:cubicBezTo>
                  <a:cubicBezTo>
                    <a:pt x="1987047" y="1308540"/>
                    <a:pt x="1987047" y="1308540"/>
                    <a:pt x="1982254" y="1303765"/>
                  </a:cubicBezTo>
                  <a:cubicBezTo>
                    <a:pt x="1982254" y="1303765"/>
                    <a:pt x="1977462" y="1298990"/>
                    <a:pt x="1977462" y="1298990"/>
                  </a:cubicBezTo>
                  <a:cubicBezTo>
                    <a:pt x="1977462" y="1298990"/>
                    <a:pt x="1977462" y="1298990"/>
                    <a:pt x="1943915" y="1289441"/>
                  </a:cubicBezTo>
                  <a:cubicBezTo>
                    <a:pt x="1939122" y="1289441"/>
                    <a:pt x="1934330" y="1289441"/>
                    <a:pt x="1934330" y="1294215"/>
                  </a:cubicBezTo>
                  <a:cubicBezTo>
                    <a:pt x="1929537" y="1294215"/>
                    <a:pt x="1929537" y="1294215"/>
                    <a:pt x="1929537" y="1298990"/>
                  </a:cubicBezTo>
                  <a:cubicBezTo>
                    <a:pt x="1924745" y="1322864"/>
                    <a:pt x="1919953" y="1341963"/>
                    <a:pt x="1910368" y="1361061"/>
                  </a:cubicBezTo>
                  <a:cubicBezTo>
                    <a:pt x="1905575" y="1375386"/>
                    <a:pt x="1891198" y="1380160"/>
                    <a:pt x="1881613" y="1375386"/>
                  </a:cubicBezTo>
                  <a:cubicBezTo>
                    <a:pt x="1872028" y="1370611"/>
                    <a:pt x="1862443" y="1361061"/>
                    <a:pt x="1867236" y="1346737"/>
                  </a:cubicBezTo>
                  <a:cubicBezTo>
                    <a:pt x="1876821" y="1327638"/>
                    <a:pt x="1881613" y="1308540"/>
                    <a:pt x="1886405" y="1289441"/>
                  </a:cubicBezTo>
                  <a:cubicBezTo>
                    <a:pt x="1891198" y="1260792"/>
                    <a:pt x="1924745" y="1246468"/>
                    <a:pt x="1953500" y="1251243"/>
                  </a:cubicBezTo>
                  <a:cubicBezTo>
                    <a:pt x="1953500" y="1251243"/>
                    <a:pt x="1953500" y="1251243"/>
                    <a:pt x="1987047" y="1256018"/>
                  </a:cubicBezTo>
                  <a:cubicBezTo>
                    <a:pt x="2015802" y="1260792"/>
                    <a:pt x="2034971" y="1294215"/>
                    <a:pt x="2025387" y="1322864"/>
                  </a:cubicBezTo>
                  <a:cubicBezTo>
                    <a:pt x="2025387" y="1322864"/>
                    <a:pt x="2025387" y="1322864"/>
                    <a:pt x="2015802" y="1361061"/>
                  </a:cubicBezTo>
                  <a:cubicBezTo>
                    <a:pt x="2015802" y="1365836"/>
                    <a:pt x="2015802" y="1365836"/>
                    <a:pt x="2015802" y="1370611"/>
                  </a:cubicBezTo>
                  <a:cubicBezTo>
                    <a:pt x="2020594" y="1375386"/>
                    <a:pt x="2020594" y="1375386"/>
                    <a:pt x="2025387" y="1375386"/>
                  </a:cubicBezTo>
                  <a:cubicBezTo>
                    <a:pt x="2025387" y="1375386"/>
                    <a:pt x="2025387" y="1375386"/>
                    <a:pt x="2063726" y="1389710"/>
                  </a:cubicBezTo>
                  <a:cubicBezTo>
                    <a:pt x="2063726" y="1389710"/>
                    <a:pt x="2068519" y="1389710"/>
                    <a:pt x="2073311" y="1389710"/>
                  </a:cubicBezTo>
                  <a:cubicBezTo>
                    <a:pt x="2073311" y="1384935"/>
                    <a:pt x="2078104" y="1384935"/>
                    <a:pt x="2078104" y="1380160"/>
                  </a:cubicBezTo>
                  <a:cubicBezTo>
                    <a:pt x="2092481" y="1327638"/>
                    <a:pt x="2102066" y="1275117"/>
                    <a:pt x="2111651" y="1222595"/>
                  </a:cubicBezTo>
                  <a:cubicBezTo>
                    <a:pt x="2111651" y="1217820"/>
                    <a:pt x="2111651" y="1213045"/>
                    <a:pt x="2106858" y="1213045"/>
                  </a:cubicBezTo>
                  <a:cubicBezTo>
                    <a:pt x="2106858" y="1208271"/>
                    <a:pt x="2106858" y="1208271"/>
                    <a:pt x="2102066" y="1208271"/>
                  </a:cubicBezTo>
                  <a:cubicBezTo>
                    <a:pt x="2102066" y="1208271"/>
                    <a:pt x="2102066" y="1208271"/>
                    <a:pt x="1857651" y="1174848"/>
                  </a:cubicBezTo>
                  <a:cubicBezTo>
                    <a:pt x="1852858" y="1174848"/>
                    <a:pt x="1848066" y="1174848"/>
                    <a:pt x="1848066" y="1179622"/>
                  </a:cubicBezTo>
                  <a:cubicBezTo>
                    <a:pt x="1843273" y="1179622"/>
                    <a:pt x="1843273" y="1184397"/>
                    <a:pt x="1843273" y="1184397"/>
                  </a:cubicBezTo>
                  <a:cubicBezTo>
                    <a:pt x="1824104" y="1313314"/>
                    <a:pt x="1776179" y="1432682"/>
                    <a:pt x="1699500" y="1537726"/>
                  </a:cubicBezTo>
                  <a:cubicBezTo>
                    <a:pt x="1699500" y="1537726"/>
                    <a:pt x="1699500" y="1542501"/>
                    <a:pt x="1699500" y="1542501"/>
                  </a:cubicBezTo>
                  <a:cubicBezTo>
                    <a:pt x="1699500" y="1547275"/>
                    <a:pt x="1699500" y="1547275"/>
                    <a:pt x="1704292" y="1552050"/>
                  </a:cubicBezTo>
                  <a:cubicBezTo>
                    <a:pt x="1704292" y="1552050"/>
                    <a:pt x="1704292" y="1552050"/>
                    <a:pt x="1900783" y="1700066"/>
                  </a:cubicBezTo>
                  <a:cubicBezTo>
                    <a:pt x="1900783" y="1700066"/>
                    <a:pt x="1905575" y="1700066"/>
                    <a:pt x="1910368" y="1700066"/>
                  </a:cubicBezTo>
                  <a:cubicBezTo>
                    <a:pt x="1910368" y="1700066"/>
                    <a:pt x="1915160" y="1700066"/>
                    <a:pt x="1915160" y="1695292"/>
                  </a:cubicBezTo>
                  <a:cubicBezTo>
                    <a:pt x="1948707" y="1652319"/>
                    <a:pt x="1977462" y="1604572"/>
                    <a:pt x="2001424" y="1561600"/>
                  </a:cubicBezTo>
                  <a:cubicBezTo>
                    <a:pt x="2006217" y="1556825"/>
                    <a:pt x="2006217" y="1552050"/>
                    <a:pt x="2006217" y="1552050"/>
                  </a:cubicBezTo>
                  <a:cubicBezTo>
                    <a:pt x="2001424" y="1547275"/>
                    <a:pt x="2001424" y="1542501"/>
                    <a:pt x="1996632" y="1542501"/>
                  </a:cubicBezTo>
                  <a:cubicBezTo>
                    <a:pt x="1996632" y="1542501"/>
                    <a:pt x="1996632" y="1542501"/>
                    <a:pt x="1963085" y="1523402"/>
                  </a:cubicBezTo>
                  <a:cubicBezTo>
                    <a:pt x="1958292" y="1523402"/>
                    <a:pt x="1958292" y="1523402"/>
                    <a:pt x="1953500" y="1523402"/>
                  </a:cubicBezTo>
                  <a:cubicBezTo>
                    <a:pt x="1948707" y="1523402"/>
                    <a:pt x="1948707" y="1528177"/>
                    <a:pt x="1948707" y="1528177"/>
                  </a:cubicBezTo>
                  <a:cubicBezTo>
                    <a:pt x="1943915" y="1542501"/>
                    <a:pt x="1934330" y="1552050"/>
                    <a:pt x="1929537" y="1561600"/>
                  </a:cubicBezTo>
                  <a:cubicBezTo>
                    <a:pt x="1910368" y="1590248"/>
                    <a:pt x="1876821" y="1599797"/>
                    <a:pt x="1852858" y="1585473"/>
                  </a:cubicBezTo>
                  <a:cubicBezTo>
                    <a:pt x="1852858" y="1585473"/>
                    <a:pt x="1852858" y="1585473"/>
                    <a:pt x="1824104" y="1566374"/>
                  </a:cubicBezTo>
                  <a:cubicBezTo>
                    <a:pt x="1795349" y="1547275"/>
                    <a:pt x="1790556" y="1513852"/>
                    <a:pt x="1804934" y="1489979"/>
                  </a:cubicBezTo>
                  <a:cubicBezTo>
                    <a:pt x="1814519" y="1475655"/>
                    <a:pt x="1824104" y="1451781"/>
                    <a:pt x="1833688" y="1432682"/>
                  </a:cubicBezTo>
                  <a:cubicBezTo>
                    <a:pt x="1838481" y="1423133"/>
                    <a:pt x="1852858" y="1418358"/>
                    <a:pt x="1862443" y="1423133"/>
                  </a:cubicBezTo>
                  <a:cubicBezTo>
                    <a:pt x="1872028" y="1427907"/>
                    <a:pt x="1876821" y="1442232"/>
                    <a:pt x="1872028" y="1451781"/>
                  </a:cubicBezTo>
                  <a:cubicBezTo>
                    <a:pt x="1862443" y="1470880"/>
                    <a:pt x="1852858" y="1494754"/>
                    <a:pt x="1838481" y="1513852"/>
                  </a:cubicBezTo>
                  <a:cubicBezTo>
                    <a:pt x="1838481" y="1513852"/>
                    <a:pt x="1838481" y="1518627"/>
                    <a:pt x="1838481" y="1523402"/>
                  </a:cubicBezTo>
                  <a:cubicBezTo>
                    <a:pt x="1838481" y="1523402"/>
                    <a:pt x="1843273" y="1528177"/>
                    <a:pt x="1843273" y="1528177"/>
                  </a:cubicBezTo>
                  <a:cubicBezTo>
                    <a:pt x="1843273" y="1528177"/>
                    <a:pt x="1843273" y="1528177"/>
                    <a:pt x="1876821" y="1547275"/>
                  </a:cubicBezTo>
                  <a:cubicBezTo>
                    <a:pt x="1876821" y="1547275"/>
                    <a:pt x="1881613" y="1547275"/>
                    <a:pt x="1881613" y="1547275"/>
                  </a:cubicBezTo>
                  <a:cubicBezTo>
                    <a:pt x="1886405" y="1547275"/>
                    <a:pt x="1891198" y="1547275"/>
                    <a:pt x="1891198" y="1542501"/>
                  </a:cubicBezTo>
                  <a:cubicBezTo>
                    <a:pt x="1895990" y="1532951"/>
                    <a:pt x="1905575" y="1523402"/>
                    <a:pt x="1910368" y="1509078"/>
                  </a:cubicBezTo>
                  <a:cubicBezTo>
                    <a:pt x="1919953" y="1480429"/>
                    <a:pt x="1953500" y="1470880"/>
                    <a:pt x="1982254" y="1480429"/>
                  </a:cubicBezTo>
                  <a:cubicBezTo>
                    <a:pt x="1982254" y="1480429"/>
                    <a:pt x="1982254" y="1480429"/>
                    <a:pt x="2020594" y="1499528"/>
                  </a:cubicBezTo>
                  <a:cubicBezTo>
                    <a:pt x="2049349" y="1509078"/>
                    <a:pt x="2058934" y="1547275"/>
                    <a:pt x="2039764" y="1580698"/>
                  </a:cubicBezTo>
                  <a:cubicBezTo>
                    <a:pt x="2015802" y="1628446"/>
                    <a:pt x="1987047" y="1676193"/>
                    <a:pt x="1948707" y="1723940"/>
                  </a:cubicBezTo>
                  <a:cubicBezTo>
                    <a:pt x="1929537" y="1752588"/>
                    <a:pt x="1891198" y="1757363"/>
                    <a:pt x="1867236" y="1738264"/>
                  </a:cubicBezTo>
                  <a:cubicBezTo>
                    <a:pt x="1867236" y="1738264"/>
                    <a:pt x="1867236" y="1738264"/>
                    <a:pt x="1680330" y="1580698"/>
                  </a:cubicBezTo>
                  <a:cubicBezTo>
                    <a:pt x="1656368" y="1561600"/>
                    <a:pt x="1651575" y="1528177"/>
                    <a:pt x="1665953" y="1509078"/>
                  </a:cubicBezTo>
                  <a:cubicBezTo>
                    <a:pt x="1737839" y="1413583"/>
                    <a:pt x="1785764" y="1298990"/>
                    <a:pt x="1800141" y="1179622"/>
                  </a:cubicBezTo>
                  <a:cubicBezTo>
                    <a:pt x="1804934" y="1155749"/>
                    <a:pt x="1828896" y="1136650"/>
                    <a:pt x="1857651" y="1141425"/>
                  </a:cubicBezTo>
                  <a:close/>
                  <a:moveTo>
                    <a:pt x="91012" y="727605"/>
                  </a:moveTo>
                  <a:cubicBezTo>
                    <a:pt x="98139" y="727007"/>
                    <a:pt x="105041" y="727904"/>
                    <a:pt x="111042" y="730297"/>
                  </a:cubicBezTo>
                  <a:cubicBezTo>
                    <a:pt x="111042" y="730297"/>
                    <a:pt x="111042" y="730297"/>
                    <a:pt x="346302" y="811663"/>
                  </a:cubicBezTo>
                  <a:cubicBezTo>
                    <a:pt x="375109" y="826021"/>
                    <a:pt x="389513" y="849952"/>
                    <a:pt x="384712" y="873883"/>
                  </a:cubicBezTo>
                  <a:cubicBezTo>
                    <a:pt x="351103" y="988752"/>
                    <a:pt x="346302" y="1113193"/>
                    <a:pt x="370308" y="1232848"/>
                  </a:cubicBezTo>
                  <a:cubicBezTo>
                    <a:pt x="375109" y="1256779"/>
                    <a:pt x="355904" y="1280710"/>
                    <a:pt x="327097" y="1290282"/>
                  </a:cubicBezTo>
                  <a:lnTo>
                    <a:pt x="87036" y="1357289"/>
                  </a:lnTo>
                  <a:cubicBezTo>
                    <a:pt x="58229" y="1362075"/>
                    <a:pt x="29421" y="1342930"/>
                    <a:pt x="19819" y="1309427"/>
                  </a:cubicBezTo>
                  <a:cubicBezTo>
                    <a:pt x="10216" y="1251992"/>
                    <a:pt x="614" y="1194558"/>
                    <a:pt x="614" y="1141910"/>
                  </a:cubicBezTo>
                  <a:cubicBezTo>
                    <a:pt x="-4187" y="1103620"/>
                    <a:pt x="19819" y="1074903"/>
                    <a:pt x="48626" y="1074903"/>
                  </a:cubicBezTo>
                  <a:cubicBezTo>
                    <a:pt x="48626" y="1074903"/>
                    <a:pt x="48626" y="1074903"/>
                    <a:pt x="91837" y="1074903"/>
                  </a:cubicBezTo>
                  <a:cubicBezTo>
                    <a:pt x="120644" y="1074903"/>
                    <a:pt x="144651" y="1098834"/>
                    <a:pt x="149452" y="1132338"/>
                  </a:cubicBezTo>
                  <a:cubicBezTo>
                    <a:pt x="149452" y="1132338"/>
                    <a:pt x="149452" y="1132338"/>
                    <a:pt x="149452" y="1170627"/>
                  </a:cubicBezTo>
                  <a:cubicBezTo>
                    <a:pt x="149452" y="1170627"/>
                    <a:pt x="149452" y="1175413"/>
                    <a:pt x="154253" y="1175413"/>
                  </a:cubicBezTo>
                  <a:cubicBezTo>
                    <a:pt x="154253" y="1180199"/>
                    <a:pt x="159054" y="1180199"/>
                    <a:pt x="163855" y="1180199"/>
                  </a:cubicBezTo>
                  <a:cubicBezTo>
                    <a:pt x="163855" y="1180199"/>
                    <a:pt x="163855" y="1180199"/>
                    <a:pt x="197464" y="1175413"/>
                  </a:cubicBezTo>
                  <a:cubicBezTo>
                    <a:pt x="202265" y="1175413"/>
                    <a:pt x="202265" y="1170627"/>
                    <a:pt x="207066" y="1170627"/>
                  </a:cubicBezTo>
                  <a:cubicBezTo>
                    <a:pt x="207066" y="1170627"/>
                    <a:pt x="207066" y="1165841"/>
                    <a:pt x="207066" y="1161055"/>
                  </a:cubicBezTo>
                  <a:cubicBezTo>
                    <a:pt x="207066" y="1161055"/>
                    <a:pt x="207066" y="1161055"/>
                    <a:pt x="202265" y="1098834"/>
                  </a:cubicBezTo>
                  <a:cubicBezTo>
                    <a:pt x="202265" y="1084476"/>
                    <a:pt x="211868" y="1074903"/>
                    <a:pt x="226271" y="1074903"/>
                  </a:cubicBezTo>
                  <a:cubicBezTo>
                    <a:pt x="235874" y="1074903"/>
                    <a:pt x="245476" y="1084476"/>
                    <a:pt x="245476" y="1094048"/>
                  </a:cubicBezTo>
                  <a:cubicBezTo>
                    <a:pt x="245476" y="1094048"/>
                    <a:pt x="245476" y="1094048"/>
                    <a:pt x="250277" y="1161055"/>
                  </a:cubicBezTo>
                  <a:cubicBezTo>
                    <a:pt x="255079" y="1184986"/>
                    <a:pt x="235874" y="1213703"/>
                    <a:pt x="202265" y="1218489"/>
                  </a:cubicBezTo>
                  <a:cubicBezTo>
                    <a:pt x="202265" y="1218489"/>
                    <a:pt x="202265" y="1218489"/>
                    <a:pt x="168657" y="1223275"/>
                  </a:cubicBezTo>
                  <a:cubicBezTo>
                    <a:pt x="139849" y="1228061"/>
                    <a:pt x="111042" y="1204130"/>
                    <a:pt x="106241" y="1170627"/>
                  </a:cubicBezTo>
                  <a:cubicBezTo>
                    <a:pt x="106241" y="1170627"/>
                    <a:pt x="106241" y="1170627"/>
                    <a:pt x="106241" y="1132338"/>
                  </a:cubicBezTo>
                  <a:cubicBezTo>
                    <a:pt x="106241" y="1132338"/>
                    <a:pt x="101440" y="1127551"/>
                    <a:pt x="101440" y="1127551"/>
                  </a:cubicBezTo>
                  <a:cubicBezTo>
                    <a:pt x="96638" y="1122765"/>
                    <a:pt x="96638" y="1122765"/>
                    <a:pt x="91837" y="1122765"/>
                  </a:cubicBezTo>
                  <a:cubicBezTo>
                    <a:pt x="91837" y="1122765"/>
                    <a:pt x="91837" y="1122765"/>
                    <a:pt x="53427" y="1122765"/>
                  </a:cubicBezTo>
                  <a:cubicBezTo>
                    <a:pt x="48626" y="1122765"/>
                    <a:pt x="48626" y="1127551"/>
                    <a:pt x="43825" y="1127551"/>
                  </a:cubicBezTo>
                  <a:cubicBezTo>
                    <a:pt x="43825" y="1132338"/>
                    <a:pt x="43825" y="1132338"/>
                    <a:pt x="43825" y="1137124"/>
                  </a:cubicBezTo>
                  <a:cubicBezTo>
                    <a:pt x="43825" y="1189772"/>
                    <a:pt x="53427" y="1247206"/>
                    <a:pt x="63030" y="1299854"/>
                  </a:cubicBezTo>
                  <a:cubicBezTo>
                    <a:pt x="63030" y="1299854"/>
                    <a:pt x="63030" y="1304641"/>
                    <a:pt x="67831" y="1304641"/>
                  </a:cubicBezTo>
                  <a:cubicBezTo>
                    <a:pt x="72632" y="1309427"/>
                    <a:pt x="72632" y="1309427"/>
                    <a:pt x="77433" y="1309427"/>
                  </a:cubicBezTo>
                  <a:cubicBezTo>
                    <a:pt x="77433" y="1309427"/>
                    <a:pt x="77433" y="1309427"/>
                    <a:pt x="317494" y="1251992"/>
                  </a:cubicBezTo>
                  <a:cubicBezTo>
                    <a:pt x="322296" y="1251992"/>
                    <a:pt x="322296" y="1251992"/>
                    <a:pt x="327097" y="1247206"/>
                  </a:cubicBezTo>
                  <a:cubicBezTo>
                    <a:pt x="327097" y="1247206"/>
                    <a:pt x="327097" y="1242420"/>
                    <a:pt x="327097" y="1242420"/>
                  </a:cubicBezTo>
                  <a:cubicBezTo>
                    <a:pt x="298290" y="1117979"/>
                    <a:pt x="307892" y="983966"/>
                    <a:pt x="341501" y="859524"/>
                  </a:cubicBezTo>
                  <a:cubicBezTo>
                    <a:pt x="341501" y="859524"/>
                    <a:pt x="341501" y="854738"/>
                    <a:pt x="341501" y="854738"/>
                  </a:cubicBezTo>
                  <a:cubicBezTo>
                    <a:pt x="336699" y="849952"/>
                    <a:pt x="336699" y="849952"/>
                    <a:pt x="331898" y="849952"/>
                  </a:cubicBezTo>
                  <a:cubicBezTo>
                    <a:pt x="331898" y="849952"/>
                    <a:pt x="331898" y="849952"/>
                    <a:pt x="96638" y="773373"/>
                  </a:cubicBezTo>
                  <a:cubicBezTo>
                    <a:pt x="91837" y="773373"/>
                    <a:pt x="91837" y="773373"/>
                    <a:pt x="87036" y="778159"/>
                  </a:cubicBezTo>
                  <a:cubicBezTo>
                    <a:pt x="87036" y="778159"/>
                    <a:pt x="82235" y="782945"/>
                    <a:pt x="82235" y="782945"/>
                  </a:cubicBezTo>
                  <a:cubicBezTo>
                    <a:pt x="67831" y="835594"/>
                    <a:pt x="53427" y="888242"/>
                    <a:pt x="48626" y="945676"/>
                  </a:cubicBezTo>
                  <a:cubicBezTo>
                    <a:pt x="48626" y="945676"/>
                    <a:pt x="48626" y="950462"/>
                    <a:pt x="48626" y="955248"/>
                  </a:cubicBezTo>
                  <a:cubicBezTo>
                    <a:pt x="53427" y="955248"/>
                    <a:pt x="53427" y="955248"/>
                    <a:pt x="58229" y="955248"/>
                  </a:cubicBezTo>
                  <a:cubicBezTo>
                    <a:pt x="58229" y="955248"/>
                    <a:pt x="58229" y="955248"/>
                    <a:pt x="96638" y="960035"/>
                  </a:cubicBezTo>
                  <a:cubicBezTo>
                    <a:pt x="101440" y="964821"/>
                    <a:pt x="106241" y="960035"/>
                    <a:pt x="106241" y="960035"/>
                  </a:cubicBezTo>
                  <a:cubicBezTo>
                    <a:pt x="111042" y="960035"/>
                    <a:pt x="111042" y="955248"/>
                    <a:pt x="111042" y="950462"/>
                  </a:cubicBezTo>
                  <a:cubicBezTo>
                    <a:pt x="111042" y="950462"/>
                    <a:pt x="111042" y="950462"/>
                    <a:pt x="115843" y="912173"/>
                  </a:cubicBezTo>
                  <a:cubicBezTo>
                    <a:pt x="120644" y="878669"/>
                    <a:pt x="154253" y="859524"/>
                    <a:pt x="183060" y="869097"/>
                  </a:cubicBezTo>
                  <a:cubicBezTo>
                    <a:pt x="183060" y="869097"/>
                    <a:pt x="183060" y="869097"/>
                    <a:pt x="216669" y="878669"/>
                  </a:cubicBezTo>
                  <a:cubicBezTo>
                    <a:pt x="245476" y="883455"/>
                    <a:pt x="264681" y="912173"/>
                    <a:pt x="259880" y="936104"/>
                  </a:cubicBezTo>
                  <a:cubicBezTo>
                    <a:pt x="255079" y="960035"/>
                    <a:pt x="250277" y="979179"/>
                    <a:pt x="250277" y="1003110"/>
                  </a:cubicBezTo>
                  <a:cubicBezTo>
                    <a:pt x="250277" y="1012683"/>
                    <a:pt x="240675" y="1022255"/>
                    <a:pt x="226271" y="1022255"/>
                  </a:cubicBezTo>
                  <a:cubicBezTo>
                    <a:pt x="216669" y="1022255"/>
                    <a:pt x="207066" y="1012683"/>
                    <a:pt x="207066" y="998324"/>
                  </a:cubicBezTo>
                  <a:cubicBezTo>
                    <a:pt x="207066" y="974393"/>
                    <a:pt x="211868" y="955248"/>
                    <a:pt x="216669" y="931317"/>
                  </a:cubicBezTo>
                  <a:cubicBezTo>
                    <a:pt x="216669" y="926531"/>
                    <a:pt x="216669" y="926531"/>
                    <a:pt x="216669" y="921745"/>
                  </a:cubicBezTo>
                  <a:cubicBezTo>
                    <a:pt x="211868" y="921745"/>
                    <a:pt x="211868" y="916959"/>
                    <a:pt x="207066" y="916959"/>
                  </a:cubicBezTo>
                  <a:cubicBezTo>
                    <a:pt x="207066" y="916959"/>
                    <a:pt x="207066" y="916959"/>
                    <a:pt x="173458" y="912173"/>
                  </a:cubicBezTo>
                  <a:cubicBezTo>
                    <a:pt x="168657" y="912173"/>
                    <a:pt x="168657" y="912173"/>
                    <a:pt x="163855" y="912173"/>
                  </a:cubicBezTo>
                  <a:cubicBezTo>
                    <a:pt x="163855" y="916959"/>
                    <a:pt x="159054" y="916959"/>
                    <a:pt x="159054" y="921745"/>
                  </a:cubicBezTo>
                  <a:cubicBezTo>
                    <a:pt x="159054" y="921745"/>
                    <a:pt x="159054" y="921745"/>
                    <a:pt x="154253" y="955248"/>
                  </a:cubicBezTo>
                  <a:cubicBezTo>
                    <a:pt x="149452" y="988752"/>
                    <a:pt x="125446" y="1012683"/>
                    <a:pt x="96638" y="1007897"/>
                  </a:cubicBezTo>
                  <a:cubicBezTo>
                    <a:pt x="96638" y="1007897"/>
                    <a:pt x="96638" y="1007897"/>
                    <a:pt x="53427" y="1007897"/>
                  </a:cubicBezTo>
                  <a:cubicBezTo>
                    <a:pt x="24620" y="1003110"/>
                    <a:pt x="614" y="974393"/>
                    <a:pt x="5415" y="936104"/>
                  </a:cubicBezTo>
                  <a:cubicBezTo>
                    <a:pt x="10216" y="883455"/>
                    <a:pt x="24620" y="826021"/>
                    <a:pt x="39024" y="773373"/>
                  </a:cubicBezTo>
                  <a:cubicBezTo>
                    <a:pt x="46226" y="744656"/>
                    <a:pt x="69631" y="729400"/>
                    <a:pt x="91012" y="727605"/>
                  </a:cubicBezTo>
                  <a:close/>
                  <a:moveTo>
                    <a:pt x="1935188" y="475624"/>
                  </a:moveTo>
                  <a:cubicBezTo>
                    <a:pt x="1956987" y="472490"/>
                    <a:pt x="1982157" y="481443"/>
                    <a:pt x="1996539" y="506511"/>
                  </a:cubicBezTo>
                  <a:cubicBezTo>
                    <a:pt x="2030099" y="554260"/>
                    <a:pt x="2054070" y="602009"/>
                    <a:pt x="2078042" y="654533"/>
                  </a:cubicBezTo>
                  <a:cubicBezTo>
                    <a:pt x="2092424" y="687958"/>
                    <a:pt x="2078042" y="726157"/>
                    <a:pt x="2049276" y="735707"/>
                  </a:cubicBezTo>
                  <a:cubicBezTo>
                    <a:pt x="2049276" y="735707"/>
                    <a:pt x="2049276" y="735707"/>
                    <a:pt x="2010922" y="750031"/>
                  </a:cubicBezTo>
                  <a:cubicBezTo>
                    <a:pt x="1982157" y="759581"/>
                    <a:pt x="1953391" y="740482"/>
                    <a:pt x="1939008" y="711832"/>
                  </a:cubicBezTo>
                  <a:cubicBezTo>
                    <a:pt x="1939008" y="711832"/>
                    <a:pt x="1939008" y="711832"/>
                    <a:pt x="1924626" y="678408"/>
                  </a:cubicBezTo>
                  <a:cubicBezTo>
                    <a:pt x="1924626" y="678408"/>
                    <a:pt x="1919831" y="673633"/>
                    <a:pt x="1919831" y="673633"/>
                  </a:cubicBezTo>
                  <a:cubicBezTo>
                    <a:pt x="1915037" y="673633"/>
                    <a:pt x="1910243" y="673633"/>
                    <a:pt x="1910243" y="673633"/>
                  </a:cubicBezTo>
                  <a:cubicBezTo>
                    <a:pt x="1910243" y="673633"/>
                    <a:pt x="1910243" y="673633"/>
                    <a:pt x="1876683" y="692732"/>
                  </a:cubicBezTo>
                  <a:cubicBezTo>
                    <a:pt x="1871889" y="692732"/>
                    <a:pt x="1871889" y="692732"/>
                    <a:pt x="1871889" y="697507"/>
                  </a:cubicBezTo>
                  <a:cubicBezTo>
                    <a:pt x="1871889" y="702282"/>
                    <a:pt x="1871889" y="702282"/>
                    <a:pt x="1871889" y="707057"/>
                  </a:cubicBezTo>
                  <a:cubicBezTo>
                    <a:pt x="1881477" y="726157"/>
                    <a:pt x="1891066" y="740482"/>
                    <a:pt x="1895860" y="759581"/>
                  </a:cubicBezTo>
                  <a:cubicBezTo>
                    <a:pt x="1900654" y="769131"/>
                    <a:pt x="1895860" y="788231"/>
                    <a:pt x="1886272" y="793005"/>
                  </a:cubicBezTo>
                  <a:cubicBezTo>
                    <a:pt x="1871889" y="797780"/>
                    <a:pt x="1857506" y="788231"/>
                    <a:pt x="1857506" y="773906"/>
                  </a:cubicBezTo>
                  <a:cubicBezTo>
                    <a:pt x="1847918" y="754806"/>
                    <a:pt x="1843123" y="745256"/>
                    <a:pt x="1833535" y="726157"/>
                  </a:cubicBezTo>
                  <a:cubicBezTo>
                    <a:pt x="1819152" y="697507"/>
                    <a:pt x="1833535" y="668858"/>
                    <a:pt x="1857506" y="654533"/>
                  </a:cubicBezTo>
                  <a:cubicBezTo>
                    <a:pt x="1857506" y="654533"/>
                    <a:pt x="1857506" y="654533"/>
                    <a:pt x="1891066" y="635434"/>
                  </a:cubicBezTo>
                  <a:cubicBezTo>
                    <a:pt x="1915037" y="621109"/>
                    <a:pt x="1948597" y="630659"/>
                    <a:pt x="1962980" y="664083"/>
                  </a:cubicBezTo>
                  <a:cubicBezTo>
                    <a:pt x="1962980" y="664083"/>
                    <a:pt x="1962980" y="664083"/>
                    <a:pt x="1982157" y="697507"/>
                  </a:cubicBezTo>
                  <a:cubicBezTo>
                    <a:pt x="1982157" y="697507"/>
                    <a:pt x="1982157" y="702282"/>
                    <a:pt x="1986951" y="702282"/>
                  </a:cubicBezTo>
                  <a:cubicBezTo>
                    <a:pt x="1986951" y="707057"/>
                    <a:pt x="1991745" y="707057"/>
                    <a:pt x="1996539" y="702282"/>
                  </a:cubicBezTo>
                  <a:cubicBezTo>
                    <a:pt x="1996539" y="702282"/>
                    <a:pt x="1996539" y="702282"/>
                    <a:pt x="2030099" y="687958"/>
                  </a:cubicBezTo>
                  <a:cubicBezTo>
                    <a:pt x="2034893" y="687958"/>
                    <a:pt x="2034893" y="683183"/>
                    <a:pt x="2039688" y="683183"/>
                  </a:cubicBezTo>
                  <a:cubicBezTo>
                    <a:pt x="2039688" y="678408"/>
                    <a:pt x="2039688" y="673633"/>
                    <a:pt x="2039688" y="673633"/>
                  </a:cubicBezTo>
                  <a:cubicBezTo>
                    <a:pt x="2015716" y="621109"/>
                    <a:pt x="1991745" y="573360"/>
                    <a:pt x="1962980" y="530386"/>
                  </a:cubicBezTo>
                  <a:cubicBezTo>
                    <a:pt x="1958185" y="525611"/>
                    <a:pt x="1958185" y="525611"/>
                    <a:pt x="1953391" y="520836"/>
                  </a:cubicBezTo>
                  <a:cubicBezTo>
                    <a:pt x="1948597" y="520836"/>
                    <a:pt x="1948597" y="520836"/>
                    <a:pt x="1943803" y="525611"/>
                  </a:cubicBezTo>
                  <a:cubicBezTo>
                    <a:pt x="1943803" y="525611"/>
                    <a:pt x="1943803" y="525611"/>
                    <a:pt x="1737650" y="659308"/>
                  </a:cubicBezTo>
                  <a:cubicBezTo>
                    <a:pt x="1732856" y="659308"/>
                    <a:pt x="1732856" y="664083"/>
                    <a:pt x="1732856" y="664083"/>
                  </a:cubicBezTo>
                  <a:cubicBezTo>
                    <a:pt x="1732856" y="668858"/>
                    <a:pt x="1732856" y="668858"/>
                    <a:pt x="1732856" y="673633"/>
                  </a:cubicBezTo>
                  <a:cubicBezTo>
                    <a:pt x="1799975" y="778681"/>
                    <a:pt x="1843123" y="907603"/>
                    <a:pt x="1847918" y="1031751"/>
                  </a:cubicBezTo>
                  <a:cubicBezTo>
                    <a:pt x="1847918" y="1036526"/>
                    <a:pt x="1847918" y="1036526"/>
                    <a:pt x="1852712" y="1041301"/>
                  </a:cubicBezTo>
                  <a:cubicBezTo>
                    <a:pt x="1852712" y="1041301"/>
                    <a:pt x="1857506" y="1041301"/>
                    <a:pt x="1862300" y="1041301"/>
                  </a:cubicBezTo>
                  <a:cubicBezTo>
                    <a:pt x="1862300" y="1041301"/>
                    <a:pt x="1862300" y="1041301"/>
                    <a:pt x="2106807" y="1031751"/>
                  </a:cubicBezTo>
                  <a:cubicBezTo>
                    <a:pt x="2111601" y="1031751"/>
                    <a:pt x="2111601" y="1031751"/>
                    <a:pt x="2116396" y="1026976"/>
                  </a:cubicBezTo>
                  <a:cubicBezTo>
                    <a:pt x="2116396" y="1022201"/>
                    <a:pt x="2116396" y="1022201"/>
                    <a:pt x="2116396" y="1017426"/>
                  </a:cubicBezTo>
                  <a:cubicBezTo>
                    <a:pt x="2116396" y="964902"/>
                    <a:pt x="2106807" y="912378"/>
                    <a:pt x="2097219" y="855079"/>
                  </a:cubicBezTo>
                  <a:cubicBezTo>
                    <a:pt x="2097219" y="855079"/>
                    <a:pt x="2092424" y="850304"/>
                    <a:pt x="2092424" y="850304"/>
                  </a:cubicBezTo>
                  <a:cubicBezTo>
                    <a:pt x="2087630" y="845529"/>
                    <a:pt x="2087630" y="845529"/>
                    <a:pt x="2082836" y="845529"/>
                  </a:cubicBezTo>
                  <a:cubicBezTo>
                    <a:pt x="2082836" y="845529"/>
                    <a:pt x="2082836" y="845529"/>
                    <a:pt x="2044482" y="855079"/>
                  </a:cubicBezTo>
                  <a:cubicBezTo>
                    <a:pt x="2039688" y="855079"/>
                    <a:pt x="2039688" y="859854"/>
                    <a:pt x="2034893" y="859854"/>
                  </a:cubicBezTo>
                  <a:cubicBezTo>
                    <a:pt x="2034893" y="864629"/>
                    <a:pt x="2034893" y="869404"/>
                    <a:pt x="2034893" y="869404"/>
                  </a:cubicBezTo>
                  <a:cubicBezTo>
                    <a:pt x="2039688" y="883729"/>
                    <a:pt x="2039688" y="893279"/>
                    <a:pt x="2044482" y="907603"/>
                  </a:cubicBezTo>
                  <a:cubicBezTo>
                    <a:pt x="2049276" y="941028"/>
                    <a:pt x="2025305" y="969677"/>
                    <a:pt x="1996539" y="974452"/>
                  </a:cubicBezTo>
                  <a:cubicBezTo>
                    <a:pt x="1996539" y="974452"/>
                    <a:pt x="1996539" y="974452"/>
                    <a:pt x="1962980" y="974452"/>
                  </a:cubicBezTo>
                  <a:cubicBezTo>
                    <a:pt x="1929420" y="979227"/>
                    <a:pt x="1905449" y="960127"/>
                    <a:pt x="1900654" y="931478"/>
                  </a:cubicBezTo>
                  <a:cubicBezTo>
                    <a:pt x="1895860" y="912378"/>
                    <a:pt x="1891066" y="893279"/>
                    <a:pt x="1886272" y="869404"/>
                  </a:cubicBezTo>
                  <a:cubicBezTo>
                    <a:pt x="1881477" y="859854"/>
                    <a:pt x="1891066" y="850304"/>
                    <a:pt x="1900654" y="845529"/>
                  </a:cubicBezTo>
                  <a:cubicBezTo>
                    <a:pt x="1915037" y="840755"/>
                    <a:pt x="1924626" y="845529"/>
                    <a:pt x="1929420" y="859854"/>
                  </a:cubicBezTo>
                  <a:cubicBezTo>
                    <a:pt x="1934214" y="878954"/>
                    <a:pt x="1939008" y="902828"/>
                    <a:pt x="1943803" y="926703"/>
                  </a:cubicBezTo>
                  <a:cubicBezTo>
                    <a:pt x="1943803" y="926703"/>
                    <a:pt x="1943803" y="931478"/>
                    <a:pt x="1948597" y="931478"/>
                  </a:cubicBezTo>
                  <a:cubicBezTo>
                    <a:pt x="1948597" y="936253"/>
                    <a:pt x="1953391" y="936253"/>
                    <a:pt x="1953391" y="936253"/>
                  </a:cubicBezTo>
                  <a:cubicBezTo>
                    <a:pt x="1953391" y="936253"/>
                    <a:pt x="1953391" y="936253"/>
                    <a:pt x="1991745" y="926703"/>
                  </a:cubicBezTo>
                  <a:cubicBezTo>
                    <a:pt x="1991745" y="926703"/>
                    <a:pt x="1996539" y="926703"/>
                    <a:pt x="1996539" y="926703"/>
                  </a:cubicBezTo>
                  <a:cubicBezTo>
                    <a:pt x="2001334" y="921928"/>
                    <a:pt x="2001334" y="917153"/>
                    <a:pt x="2001334" y="917153"/>
                  </a:cubicBezTo>
                  <a:cubicBezTo>
                    <a:pt x="1996539" y="902828"/>
                    <a:pt x="1996539" y="893279"/>
                    <a:pt x="1991745" y="878954"/>
                  </a:cubicBezTo>
                  <a:cubicBezTo>
                    <a:pt x="1986951" y="850304"/>
                    <a:pt x="2001334" y="821655"/>
                    <a:pt x="2030099" y="812105"/>
                  </a:cubicBezTo>
                  <a:cubicBezTo>
                    <a:pt x="2030099" y="812105"/>
                    <a:pt x="2030099" y="812105"/>
                    <a:pt x="2068453" y="797780"/>
                  </a:cubicBezTo>
                  <a:cubicBezTo>
                    <a:pt x="2097219" y="793005"/>
                    <a:pt x="2130778" y="812105"/>
                    <a:pt x="2140367" y="845529"/>
                  </a:cubicBezTo>
                  <a:cubicBezTo>
                    <a:pt x="2149955" y="902828"/>
                    <a:pt x="2159544" y="960127"/>
                    <a:pt x="2159544" y="1017426"/>
                  </a:cubicBezTo>
                  <a:cubicBezTo>
                    <a:pt x="2164338" y="1050850"/>
                    <a:pt x="2140367" y="1079500"/>
                    <a:pt x="2111601" y="1079500"/>
                  </a:cubicBezTo>
                  <a:cubicBezTo>
                    <a:pt x="2111601" y="1079500"/>
                    <a:pt x="2111601" y="1079500"/>
                    <a:pt x="1862300" y="1079500"/>
                  </a:cubicBezTo>
                  <a:cubicBezTo>
                    <a:pt x="1833535" y="1079500"/>
                    <a:pt x="1804769" y="1060400"/>
                    <a:pt x="1804769" y="1036526"/>
                  </a:cubicBezTo>
                  <a:cubicBezTo>
                    <a:pt x="1799975" y="917153"/>
                    <a:pt x="1761621" y="797780"/>
                    <a:pt x="1694502" y="697507"/>
                  </a:cubicBezTo>
                  <a:cubicBezTo>
                    <a:pt x="1684913" y="673633"/>
                    <a:pt x="1689707" y="644983"/>
                    <a:pt x="1713679" y="625884"/>
                  </a:cubicBezTo>
                  <a:cubicBezTo>
                    <a:pt x="1713679" y="625884"/>
                    <a:pt x="1713679" y="625884"/>
                    <a:pt x="1915037" y="482637"/>
                  </a:cubicBezTo>
                  <a:cubicBezTo>
                    <a:pt x="1921030" y="479055"/>
                    <a:pt x="1927922" y="476668"/>
                    <a:pt x="1935188" y="475624"/>
                  </a:cubicBezTo>
                  <a:close/>
                  <a:moveTo>
                    <a:pt x="530203" y="171271"/>
                  </a:moveTo>
                  <a:cubicBezTo>
                    <a:pt x="545805" y="173062"/>
                    <a:pt x="559007" y="180224"/>
                    <a:pt x="566208" y="192162"/>
                  </a:cubicBezTo>
                  <a:cubicBezTo>
                    <a:pt x="566208" y="192162"/>
                    <a:pt x="566208" y="192162"/>
                    <a:pt x="691023" y="407037"/>
                  </a:cubicBezTo>
                  <a:cubicBezTo>
                    <a:pt x="705425" y="435687"/>
                    <a:pt x="700625" y="464337"/>
                    <a:pt x="681422" y="478662"/>
                  </a:cubicBezTo>
                  <a:cubicBezTo>
                    <a:pt x="575809" y="545512"/>
                    <a:pt x="494198" y="636237"/>
                    <a:pt x="436591" y="741287"/>
                  </a:cubicBezTo>
                  <a:cubicBezTo>
                    <a:pt x="426990" y="765162"/>
                    <a:pt x="393386" y="769937"/>
                    <a:pt x="369383" y="760387"/>
                  </a:cubicBezTo>
                  <a:cubicBezTo>
                    <a:pt x="369383" y="760387"/>
                    <a:pt x="369383" y="760387"/>
                    <a:pt x="143755" y="655337"/>
                  </a:cubicBezTo>
                  <a:cubicBezTo>
                    <a:pt x="114951" y="645787"/>
                    <a:pt x="105350" y="607587"/>
                    <a:pt x="119752" y="574162"/>
                  </a:cubicBezTo>
                  <a:cubicBezTo>
                    <a:pt x="148555" y="526412"/>
                    <a:pt x="177359" y="478662"/>
                    <a:pt x="210963" y="435687"/>
                  </a:cubicBezTo>
                  <a:cubicBezTo>
                    <a:pt x="234966" y="407037"/>
                    <a:pt x="268570" y="397487"/>
                    <a:pt x="292573" y="416587"/>
                  </a:cubicBezTo>
                  <a:cubicBezTo>
                    <a:pt x="292573" y="416587"/>
                    <a:pt x="292573" y="416587"/>
                    <a:pt x="326177" y="445237"/>
                  </a:cubicBezTo>
                  <a:cubicBezTo>
                    <a:pt x="345380" y="464337"/>
                    <a:pt x="350180" y="497762"/>
                    <a:pt x="330978" y="521637"/>
                  </a:cubicBezTo>
                  <a:cubicBezTo>
                    <a:pt x="330978" y="521637"/>
                    <a:pt x="330978" y="521637"/>
                    <a:pt x="311776" y="555062"/>
                  </a:cubicBezTo>
                  <a:cubicBezTo>
                    <a:pt x="306975" y="555062"/>
                    <a:pt x="306975" y="559837"/>
                    <a:pt x="306975" y="559837"/>
                  </a:cubicBezTo>
                  <a:cubicBezTo>
                    <a:pt x="306975" y="564612"/>
                    <a:pt x="311776" y="564612"/>
                    <a:pt x="311776" y="569387"/>
                  </a:cubicBezTo>
                  <a:cubicBezTo>
                    <a:pt x="311776" y="569387"/>
                    <a:pt x="311776" y="569387"/>
                    <a:pt x="340579" y="588487"/>
                  </a:cubicBezTo>
                  <a:cubicBezTo>
                    <a:pt x="345380" y="588487"/>
                    <a:pt x="345380" y="588487"/>
                    <a:pt x="350180" y="588487"/>
                  </a:cubicBezTo>
                  <a:cubicBezTo>
                    <a:pt x="354981" y="588487"/>
                    <a:pt x="354981" y="588487"/>
                    <a:pt x="359782" y="583712"/>
                  </a:cubicBezTo>
                  <a:cubicBezTo>
                    <a:pt x="359782" y="583712"/>
                    <a:pt x="359782" y="583712"/>
                    <a:pt x="398186" y="531187"/>
                  </a:cubicBezTo>
                  <a:cubicBezTo>
                    <a:pt x="402987" y="521637"/>
                    <a:pt x="417389" y="521637"/>
                    <a:pt x="426990" y="531187"/>
                  </a:cubicBezTo>
                  <a:cubicBezTo>
                    <a:pt x="436591" y="540737"/>
                    <a:pt x="436591" y="550287"/>
                    <a:pt x="431791" y="559837"/>
                  </a:cubicBezTo>
                  <a:cubicBezTo>
                    <a:pt x="431791" y="559837"/>
                    <a:pt x="431791" y="559837"/>
                    <a:pt x="393386" y="612362"/>
                  </a:cubicBezTo>
                  <a:cubicBezTo>
                    <a:pt x="378984" y="631462"/>
                    <a:pt x="345380" y="641012"/>
                    <a:pt x="321377" y="626687"/>
                  </a:cubicBezTo>
                  <a:cubicBezTo>
                    <a:pt x="321377" y="626687"/>
                    <a:pt x="321377" y="626687"/>
                    <a:pt x="287773" y="607587"/>
                  </a:cubicBezTo>
                  <a:cubicBezTo>
                    <a:pt x="263770" y="588487"/>
                    <a:pt x="254168" y="555062"/>
                    <a:pt x="273371" y="526412"/>
                  </a:cubicBezTo>
                  <a:cubicBezTo>
                    <a:pt x="273371" y="526412"/>
                    <a:pt x="273371" y="526412"/>
                    <a:pt x="297374" y="497762"/>
                  </a:cubicBezTo>
                  <a:cubicBezTo>
                    <a:pt x="297374" y="492987"/>
                    <a:pt x="302174" y="492987"/>
                    <a:pt x="297374" y="488212"/>
                  </a:cubicBezTo>
                  <a:cubicBezTo>
                    <a:pt x="297374" y="483437"/>
                    <a:pt x="297374" y="483437"/>
                    <a:pt x="297374" y="483437"/>
                  </a:cubicBezTo>
                  <a:cubicBezTo>
                    <a:pt x="297374" y="483437"/>
                    <a:pt x="297374" y="483437"/>
                    <a:pt x="263770" y="454787"/>
                  </a:cubicBezTo>
                  <a:cubicBezTo>
                    <a:pt x="258969" y="454787"/>
                    <a:pt x="258969" y="454787"/>
                    <a:pt x="254168" y="454787"/>
                  </a:cubicBezTo>
                  <a:cubicBezTo>
                    <a:pt x="254168" y="454787"/>
                    <a:pt x="249368" y="459562"/>
                    <a:pt x="249368" y="459562"/>
                  </a:cubicBezTo>
                  <a:cubicBezTo>
                    <a:pt x="210963" y="502537"/>
                    <a:pt x="186960" y="550287"/>
                    <a:pt x="158156" y="598037"/>
                  </a:cubicBezTo>
                  <a:cubicBezTo>
                    <a:pt x="158156" y="598037"/>
                    <a:pt x="158156" y="602812"/>
                    <a:pt x="158156" y="607587"/>
                  </a:cubicBezTo>
                  <a:cubicBezTo>
                    <a:pt x="158156" y="607587"/>
                    <a:pt x="162957" y="612362"/>
                    <a:pt x="162957" y="612362"/>
                  </a:cubicBezTo>
                  <a:cubicBezTo>
                    <a:pt x="162957" y="612362"/>
                    <a:pt x="162957" y="612362"/>
                    <a:pt x="383785" y="726962"/>
                  </a:cubicBezTo>
                  <a:cubicBezTo>
                    <a:pt x="388585" y="726962"/>
                    <a:pt x="388585" y="726962"/>
                    <a:pt x="393386" y="726962"/>
                  </a:cubicBezTo>
                  <a:cubicBezTo>
                    <a:pt x="393386" y="726962"/>
                    <a:pt x="398186" y="726962"/>
                    <a:pt x="398186" y="722187"/>
                  </a:cubicBezTo>
                  <a:cubicBezTo>
                    <a:pt x="460594" y="607587"/>
                    <a:pt x="547005" y="512087"/>
                    <a:pt x="657419" y="440462"/>
                  </a:cubicBezTo>
                  <a:cubicBezTo>
                    <a:pt x="657419" y="440462"/>
                    <a:pt x="657419" y="435687"/>
                    <a:pt x="657419" y="435687"/>
                  </a:cubicBezTo>
                  <a:cubicBezTo>
                    <a:pt x="657419" y="430912"/>
                    <a:pt x="657419" y="430912"/>
                    <a:pt x="657419" y="426137"/>
                  </a:cubicBezTo>
                  <a:cubicBezTo>
                    <a:pt x="657419" y="426137"/>
                    <a:pt x="657419" y="426137"/>
                    <a:pt x="523002" y="220812"/>
                  </a:cubicBezTo>
                  <a:cubicBezTo>
                    <a:pt x="523002" y="216037"/>
                    <a:pt x="518201" y="216037"/>
                    <a:pt x="513401" y="216037"/>
                  </a:cubicBezTo>
                  <a:cubicBezTo>
                    <a:pt x="513401" y="216037"/>
                    <a:pt x="508600" y="216037"/>
                    <a:pt x="503800" y="216037"/>
                  </a:cubicBezTo>
                  <a:cubicBezTo>
                    <a:pt x="460594" y="249462"/>
                    <a:pt x="417389" y="278112"/>
                    <a:pt x="378984" y="316312"/>
                  </a:cubicBezTo>
                  <a:cubicBezTo>
                    <a:pt x="374183" y="321087"/>
                    <a:pt x="374183" y="321087"/>
                    <a:pt x="374183" y="325862"/>
                  </a:cubicBezTo>
                  <a:cubicBezTo>
                    <a:pt x="374183" y="330637"/>
                    <a:pt x="374183" y="330637"/>
                    <a:pt x="374183" y="335412"/>
                  </a:cubicBezTo>
                  <a:cubicBezTo>
                    <a:pt x="374183" y="335412"/>
                    <a:pt x="374183" y="335412"/>
                    <a:pt x="402987" y="364062"/>
                  </a:cubicBezTo>
                  <a:cubicBezTo>
                    <a:pt x="407788" y="364062"/>
                    <a:pt x="407788" y="364062"/>
                    <a:pt x="412588" y="364062"/>
                  </a:cubicBezTo>
                  <a:cubicBezTo>
                    <a:pt x="412588" y="364062"/>
                    <a:pt x="417389" y="364062"/>
                    <a:pt x="422189" y="364062"/>
                  </a:cubicBezTo>
                  <a:cubicBezTo>
                    <a:pt x="422189" y="364062"/>
                    <a:pt x="422189" y="364062"/>
                    <a:pt x="450993" y="335412"/>
                  </a:cubicBezTo>
                  <a:cubicBezTo>
                    <a:pt x="474996" y="316312"/>
                    <a:pt x="508600" y="321087"/>
                    <a:pt x="527803" y="344962"/>
                  </a:cubicBezTo>
                  <a:cubicBezTo>
                    <a:pt x="527803" y="344962"/>
                    <a:pt x="527803" y="344962"/>
                    <a:pt x="547005" y="373612"/>
                  </a:cubicBezTo>
                  <a:cubicBezTo>
                    <a:pt x="566208" y="397487"/>
                    <a:pt x="561407" y="430912"/>
                    <a:pt x="542204" y="445237"/>
                  </a:cubicBezTo>
                  <a:cubicBezTo>
                    <a:pt x="542204" y="445237"/>
                    <a:pt x="542204" y="445237"/>
                    <a:pt x="494198" y="492987"/>
                  </a:cubicBezTo>
                  <a:cubicBezTo>
                    <a:pt x="484597" y="497762"/>
                    <a:pt x="474996" y="497762"/>
                    <a:pt x="465395" y="488212"/>
                  </a:cubicBezTo>
                  <a:cubicBezTo>
                    <a:pt x="455794" y="483437"/>
                    <a:pt x="455794" y="469112"/>
                    <a:pt x="465395" y="459562"/>
                  </a:cubicBezTo>
                  <a:cubicBezTo>
                    <a:pt x="465395" y="459562"/>
                    <a:pt x="465395" y="459562"/>
                    <a:pt x="513401" y="411812"/>
                  </a:cubicBezTo>
                  <a:cubicBezTo>
                    <a:pt x="518201" y="411812"/>
                    <a:pt x="518201" y="411812"/>
                    <a:pt x="518201" y="407037"/>
                  </a:cubicBezTo>
                  <a:cubicBezTo>
                    <a:pt x="518201" y="402262"/>
                    <a:pt x="518201" y="402262"/>
                    <a:pt x="513401" y="397487"/>
                  </a:cubicBezTo>
                  <a:cubicBezTo>
                    <a:pt x="513401" y="397487"/>
                    <a:pt x="513401" y="397487"/>
                    <a:pt x="494198" y="368837"/>
                  </a:cubicBezTo>
                  <a:cubicBezTo>
                    <a:pt x="489398" y="368837"/>
                    <a:pt x="489398" y="368837"/>
                    <a:pt x="484597" y="368837"/>
                  </a:cubicBezTo>
                  <a:cubicBezTo>
                    <a:pt x="479797" y="368837"/>
                    <a:pt x="479797" y="368837"/>
                    <a:pt x="474996" y="368837"/>
                  </a:cubicBezTo>
                  <a:cubicBezTo>
                    <a:pt x="474996" y="368837"/>
                    <a:pt x="474996" y="368837"/>
                    <a:pt x="450993" y="392712"/>
                  </a:cubicBezTo>
                  <a:cubicBezTo>
                    <a:pt x="426990" y="416587"/>
                    <a:pt x="393386" y="416587"/>
                    <a:pt x="369383" y="397487"/>
                  </a:cubicBezTo>
                  <a:cubicBezTo>
                    <a:pt x="369383" y="397487"/>
                    <a:pt x="369383" y="397487"/>
                    <a:pt x="340579" y="368837"/>
                  </a:cubicBezTo>
                  <a:cubicBezTo>
                    <a:pt x="316576" y="344962"/>
                    <a:pt x="321377" y="306762"/>
                    <a:pt x="350180" y="282887"/>
                  </a:cubicBezTo>
                  <a:cubicBezTo>
                    <a:pt x="388585" y="244687"/>
                    <a:pt x="436591" y="211262"/>
                    <a:pt x="479797" y="182612"/>
                  </a:cubicBezTo>
                  <a:cubicBezTo>
                    <a:pt x="496599" y="173062"/>
                    <a:pt x="514601" y="169481"/>
                    <a:pt x="530203" y="171271"/>
                  </a:cubicBezTo>
                  <a:close/>
                  <a:moveTo>
                    <a:pt x="1386554" y="49578"/>
                  </a:moveTo>
                  <a:cubicBezTo>
                    <a:pt x="1394577" y="49131"/>
                    <a:pt x="1402976" y="50026"/>
                    <a:pt x="1411374" y="52414"/>
                  </a:cubicBezTo>
                  <a:cubicBezTo>
                    <a:pt x="1468964" y="71518"/>
                    <a:pt x="1521755" y="90623"/>
                    <a:pt x="1569746" y="119279"/>
                  </a:cubicBezTo>
                  <a:cubicBezTo>
                    <a:pt x="1603340" y="133607"/>
                    <a:pt x="1612938" y="171816"/>
                    <a:pt x="1598541" y="195696"/>
                  </a:cubicBezTo>
                  <a:cubicBezTo>
                    <a:pt x="1598541" y="195696"/>
                    <a:pt x="1598541" y="195696"/>
                    <a:pt x="1579344" y="229129"/>
                  </a:cubicBezTo>
                  <a:cubicBezTo>
                    <a:pt x="1564947" y="257785"/>
                    <a:pt x="1531353" y="262561"/>
                    <a:pt x="1502558" y="248233"/>
                  </a:cubicBezTo>
                  <a:cubicBezTo>
                    <a:pt x="1502558" y="248233"/>
                    <a:pt x="1502558" y="248233"/>
                    <a:pt x="1468964" y="233905"/>
                  </a:cubicBezTo>
                  <a:cubicBezTo>
                    <a:pt x="1464165" y="233905"/>
                    <a:pt x="1464165" y="233905"/>
                    <a:pt x="1459366" y="233905"/>
                  </a:cubicBezTo>
                  <a:cubicBezTo>
                    <a:pt x="1459366" y="233905"/>
                    <a:pt x="1454567" y="238681"/>
                    <a:pt x="1454567" y="238681"/>
                  </a:cubicBezTo>
                  <a:cubicBezTo>
                    <a:pt x="1454567" y="238681"/>
                    <a:pt x="1454567" y="238681"/>
                    <a:pt x="1440169" y="272113"/>
                  </a:cubicBezTo>
                  <a:cubicBezTo>
                    <a:pt x="1440169" y="272113"/>
                    <a:pt x="1440169" y="276889"/>
                    <a:pt x="1440169" y="281665"/>
                  </a:cubicBezTo>
                  <a:cubicBezTo>
                    <a:pt x="1440169" y="281665"/>
                    <a:pt x="1440169" y="286441"/>
                    <a:pt x="1444968" y="286441"/>
                  </a:cubicBezTo>
                  <a:cubicBezTo>
                    <a:pt x="1464165" y="295994"/>
                    <a:pt x="1483361" y="305546"/>
                    <a:pt x="1502558" y="315098"/>
                  </a:cubicBezTo>
                  <a:cubicBezTo>
                    <a:pt x="1512156" y="319874"/>
                    <a:pt x="1516955" y="334202"/>
                    <a:pt x="1512156" y="343754"/>
                  </a:cubicBezTo>
                  <a:cubicBezTo>
                    <a:pt x="1507357" y="353306"/>
                    <a:pt x="1492960" y="358082"/>
                    <a:pt x="1483361" y="353306"/>
                  </a:cubicBezTo>
                  <a:cubicBezTo>
                    <a:pt x="1464165" y="343754"/>
                    <a:pt x="1444968" y="334202"/>
                    <a:pt x="1425772" y="324650"/>
                  </a:cubicBezTo>
                  <a:cubicBezTo>
                    <a:pt x="1401776" y="315098"/>
                    <a:pt x="1387379" y="286441"/>
                    <a:pt x="1401776" y="257785"/>
                  </a:cubicBezTo>
                  <a:cubicBezTo>
                    <a:pt x="1401776" y="257785"/>
                    <a:pt x="1401776" y="257785"/>
                    <a:pt x="1411374" y="224353"/>
                  </a:cubicBezTo>
                  <a:cubicBezTo>
                    <a:pt x="1425772" y="195696"/>
                    <a:pt x="1459366" y="181368"/>
                    <a:pt x="1488161" y="195696"/>
                  </a:cubicBezTo>
                  <a:cubicBezTo>
                    <a:pt x="1488161" y="195696"/>
                    <a:pt x="1488161" y="195696"/>
                    <a:pt x="1521755" y="210024"/>
                  </a:cubicBezTo>
                  <a:cubicBezTo>
                    <a:pt x="1526554" y="214800"/>
                    <a:pt x="1526554" y="214800"/>
                    <a:pt x="1531353" y="210024"/>
                  </a:cubicBezTo>
                  <a:cubicBezTo>
                    <a:pt x="1536152" y="210024"/>
                    <a:pt x="1536152" y="210024"/>
                    <a:pt x="1536152" y="205248"/>
                  </a:cubicBezTo>
                  <a:cubicBezTo>
                    <a:pt x="1536152" y="205248"/>
                    <a:pt x="1536152" y="205248"/>
                    <a:pt x="1555349" y="171816"/>
                  </a:cubicBezTo>
                  <a:cubicBezTo>
                    <a:pt x="1560148" y="167040"/>
                    <a:pt x="1560148" y="167040"/>
                    <a:pt x="1555349" y="162264"/>
                  </a:cubicBezTo>
                  <a:cubicBezTo>
                    <a:pt x="1555349" y="157488"/>
                    <a:pt x="1555349" y="157488"/>
                    <a:pt x="1550549" y="157488"/>
                  </a:cubicBezTo>
                  <a:cubicBezTo>
                    <a:pt x="1502558" y="128831"/>
                    <a:pt x="1449768" y="109727"/>
                    <a:pt x="1401776" y="95399"/>
                  </a:cubicBezTo>
                  <a:cubicBezTo>
                    <a:pt x="1396977" y="90623"/>
                    <a:pt x="1392178" y="90623"/>
                    <a:pt x="1392178" y="95399"/>
                  </a:cubicBezTo>
                  <a:cubicBezTo>
                    <a:pt x="1387379" y="95399"/>
                    <a:pt x="1387379" y="95399"/>
                    <a:pt x="1382580" y="100175"/>
                  </a:cubicBezTo>
                  <a:cubicBezTo>
                    <a:pt x="1382580" y="100175"/>
                    <a:pt x="1382580" y="100175"/>
                    <a:pt x="1310592" y="334202"/>
                  </a:cubicBezTo>
                  <a:cubicBezTo>
                    <a:pt x="1310592" y="338978"/>
                    <a:pt x="1310592" y="343754"/>
                    <a:pt x="1310592" y="343754"/>
                  </a:cubicBezTo>
                  <a:cubicBezTo>
                    <a:pt x="1310592" y="348530"/>
                    <a:pt x="1315392" y="348530"/>
                    <a:pt x="1315392" y="348530"/>
                  </a:cubicBezTo>
                  <a:cubicBezTo>
                    <a:pt x="1440169" y="391515"/>
                    <a:pt x="1550549" y="458380"/>
                    <a:pt x="1641733" y="553901"/>
                  </a:cubicBezTo>
                  <a:cubicBezTo>
                    <a:pt x="1641733" y="553901"/>
                    <a:pt x="1641733" y="553901"/>
                    <a:pt x="1646532" y="553901"/>
                  </a:cubicBezTo>
                  <a:cubicBezTo>
                    <a:pt x="1651331" y="553901"/>
                    <a:pt x="1651331" y="553901"/>
                    <a:pt x="1656130" y="553901"/>
                  </a:cubicBezTo>
                  <a:cubicBezTo>
                    <a:pt x="1656130" y="553901"/>
                    <a:pt x="1656130" y="553901"/>
                    <a:pt x="1838498" y="386739"/>
                  </a:cubicBezTo>
                  <a:cubicBezTo>
                    <a:pt x="1838498" y="381963"/>
                    <a:pt x="1838498" y="377187"/>
                    <a:pt x="1838498" y="377187"/>
                  </a:cubicBezTo>
                  <a:cubicBezTo>
                    <a:pt x="1838498" y="372411"/>
                    <a:pt x="1838498" y="372411"/>
                    <a:pt x="1833699" y="367635"/>
                  </a:cubicBezTo>
                  <a:cubicBezTo>
                    <a:pt x="1800105" y="329426"/>
                    <a:pt x="1756912" y="291217"/>
                    <a:pt x="1713720" y="257785"/>
                  </a:cubicBezTo>
                  <a:cubicBezTo>
                    <a:pt x="1713720" y="257785"/>
                    <a:pt x="1708921" y="257785"/>
                    <a:pt x="1704122" y="257785"/>
                  </a:cubicBezTo>
                  <a:cubicBezTo>
                    <a:pt x="1704122" y="257785"/>
                    <a:pt x="1699323" y="257785"/>
                    <a:pt x="1699323" y="262561"/>
                  </a:cubicBezTo>
                  <a:cubicBezTo>
                    <a:pt x="1699323" y="262561"/>
                    <a:pt x="1699323" y="262561"/>
                    <a:pt x="1675327" y="291217"/>
                  </a:cubicBezTo>
                  <a:cubicBezTo>
                    <a:pt x="1670528" y="295994"/>
                    <a:pt x="1670528" y="295994"/>
                    <a:pt x="1670528" y="300770"/>
                  </a:cubicBezTo>
                  <a:cubicBezTo>
                    <a:pt x="1670528" y="305546"/>
                    <a:pt x="1675327" y="305546"/>
                    <a:pt x="1675327" y="310322"/>
                  </a:cubicBezTo>
                  <a:cubicBezTo>
                    <a:pt x="1684925" y="315098"/>
                    <a:pt x="1699323" y="324650"/>
                    <a:pt x="1708921" y="334202"/>
                  </a:cubicBezTo>
                  <a:cubicBezTo>
                    <a:pt x="1732917" y="353306"/>
                    <a:pt x="1732917" y="391515"/>
                    <a:pt x="1713720" y="410619"/>
                  </a:cubicBezTo>
                  <a:cubicBezTo>
                    <a:pt x="1713720" y="410619"/>
                    <a:pt x="1713720" y="410619"/>
                    <a:pt x="1689724" y="434499"/>
                  </a:cubicBezTo>
                  <a:cubicBezTo>
                    <a:pt x="1665729" y="458380"/>
                    <a:pt x="1636934" y="463156"/>
                    <a:pt x="1612938" y="444052"/>
                  </a:cubicBezTo>
                  <a:cubicBezTo>
                    <a:pt x="1598541" y="429723"/>
                    <a:pt x="1579344" y="415395"/>
                    <a:pt x="1560148" y="401067"/>
                  </a:cubicBezTo>
                  <a:cubicBezTo>
                    <a:pt x="1555349" y="396291"/>
                    <a:pt x="1550549" y="381963"/>
                    <a:pt x="1560148" y="372411"/>
                  </a:cubicBezTo>
                  <a:cubicBezTo>
                    <a:pt x="1564947" y="362858"/>
                    <a:pt x="1579344" y="362858"/>
                    <a:pt x="1588943" y="367635"/>
                  </a:cubicBezTo>
                  <a:cubicBezTo>
                    <a:pt x="1603340" y="381963"/>
                    <a:pt x="1622536" y="396291"/>
                    <a:pt x="1641733" y="410619"/>
                  </a:cubicBezTo>
                  <a:cubicBezTo>
                    <a:pt x="1646532" y="410619"/>
                    <a:pt x="1646532" y="410619"/>
                    <a:pt x="1651331" y="410619"/>
                  </a:cubicBezTo>
                  <a:cubicBezTo>
                    <a:pt x="1651331" y="410619"/>
                    <a:pt x="1656130" y="410619"/>
                    <a:pt x="1656130" y="410619"/>
                  </a:cubicBezTo>
                  <a:cubicBezTo>
                    <a:pt x="1656130" y="410619"/>
                    <a:pt x="1656130" y="410619"/>
                    <a:pt x="1680126" y="381963"/>
                  </a:cubicBezTo>
                  <a:cubicBezTo>
                    <a:pt x="1680126" y="377187"/>
                    <a:pt x="1684925" y="377187"/>
                    <a:pt x="1684925" y="372411"/>
                  </a:cubicBezTo>
                  <a:cubicBezTo>
                    <a:pt x="1684925" y="372411"/>
                    <a:pt x="1680126" y="367635"/>
                    <a:pt x="1680126" y="362858"/>
                  </a:cubicBezTo>
                  <a:cubicBezTo>
                    <a:pt x="1670528" y="358082"/>
                    <a:pt x="1660930" y="348530"/>
                    <a:pt x="1651331" y="343754"/>
                  </a:cubicBezTo>
                  <a:cubicBezTo>
                    <a:pt x="1627336" y="324650"/>
                    <a:pt x="1617737" y="291217"/>
                    <a:pt x="1636934" y="262561"/>
                  </a:cubicBezTo>
                  <a:cubicBezTo>
                    <a:pt x="1636934" y="262561"/>
                    <a:pt x="1636934" y="262561"/>
                    <a:pt x="1656130" y="229129"/>
                  </a:cubicBezTo>
                  <a:cubicBezTo>
                    <a:pt x="1675327" y="205248"/>
                    <a:pt x="1713720" y="205248"/>
                    <a:pt x="1742515" y="224353"/>
                  </a:cubicBezTo>
                  <a:cubicBezTo>
                    <a:pt x="1785707" y="257785"/>
                    <a:pt x="1828899" y="295994"/>
                    <a:pt x="1867293" y="338978"/>
                  </a:cubicBezTo>
                  <a:cubicBezTo>
                    <a:pt x="1891288" y="362858"/>
                    <a:pt x="1891288" y="401067"/>
                    <a:pt x="1867293" y="420171"/>
                  </a:cubicBezTo>
                  <a:cubicBezTo>
                    <a:pt x="1867293" y="420171"/>
                    <a:pt x="1867293" y="420171"/>
                    <a:pt x="1680126" y="577782"/>
                  </a:cubicBezTo>
                  <a:cubicBezTo>
                    <a:pt x="1656130" y="596886"/>
                    <a:pt x="1622536" y="601662"/>
                    <a:pt x="1608139" y="582558"/>
                  </a:cubicBezTo>
                  <a:cubicBezTo>
                    <a:pt x="1526554" y="491812"/>
                    <a:pt x="1416174" y="429723"/>
                    <a:pt x="1300994" y="391515"/>
                  </a:cubicBezTo>
                  <a:cubicBezTo>
                    <a:pt x="1281798" y="381963"/>
                    <a:pt x="1267400" y="358082"/>
                    <a:pt x="1276999" y="324650"/>
                  </a:cubicBezTo>
                  <a:cubicBezTo>
                    <a:pt x="1276999" y="324650"/>
                    <a:pt x="1276999" y="324650"/>
                    <a:pt x="1334588" y="85847"/>
                  </a:cubicBezTo>
                  <a:cubicBezTo>
                    <a:pt x="1341787" y="64354"/>
                    <a:pt x="1362483" y="50922"/>
                    <a:pt x="1386554" y="49578"/>
                  </a:cubicBezTo>
                  <a:close/>
                  <a:moveTo>
                    <a:pt x="1032319" y="0"/>
                  </a:moveTo>
                  <a:cubicBezTo>
                    <a:pt x="1089899" y="0"/>
                    <a:pt x="1147479" y="4781"/>
                    <a:pt x="1205059" y="9561"/>
                  </a:cubicBezTo>
                  <a:cubicBezTo>
                    <a:pt x="1238647" y="14342"/>
                    <a:pt x="1262638" y="43027"/>
                    <a:pt x="1257840" y="71711"/>
                  </a:cubicBezTo>
                  <a:cubicBezTo>
                    <a:pt x="1257840" y="71711"/>
                    <a:pt x="1257840" y="71711"/>
                    <a:pt x="1214655" y="315529"/>
                  </a:cubicBezTo>
                  <a:cubicBezTo>
                    <a:pt x="1209857" y="344214"/>
                    <a:pt x="1185865" y="363337"/>
                    <a:pt x="1161874" y="363337"/>
                  </a:cubicBezTo>
                  <a:cubicBezTo>
                    <a:pt x="1041916" y="348994"/>
                    <a:pt x="917160" y="368117"/>
                    <a:pt x="806799" y="411144"/>
                  </a:cubicBezTo>
                  <a:cubicBezTo>
                    <a:pt x="782807" y="415925"/>
                    <a:pt x="758816" y="406363"/>
                    <a:pt x="744421" y="377679"/>
                  </a:cubicBezTo>
                  <a:lnTo>
                    <a:pt x="634060" y="157765"/>
                  </a:lnTo>
                  <a:cubicBezTo>
                    <a:pt x="624463" y="129080"/>
                    <a:pt x="638858" y="95615"/>
                    <a:pt x="672446" y="81273"/>
                  </a:cubicBezTo>
                  <a:cubicBezTo>
                    <a:pt x="725228" y="57369"/>
                    <a:pt x="778009" y="43027"/>
                    <a:pt x="835589" y="28684"/>
                  </a:cubicBezTo>
                  <a:cubicBezTo>
                    <a:pt x="869177" y="19123"/>
                    <a:pt x="902765" y="43027"/>
                    <a:pt x="907563" y="71711"/>
                  </a:cubicBezTo>
                  <a:cubicBezTo>
                    <a:pt x="907563" y="71711"/>
                    <a:pt x="907563" y="71711"/>
                    <a:pt x="912362" y="109957"/>
                  </a:cubicBezTo>
                  <a:cubicBezTo>
                    <a:pt x="917160" y="138642"/>
                    <a:pt x="897967" y="167326"/>
                    <a:pt x="869177" y="172107"/>
                  </a:cubicBezTo>
                  <a:cubicBezTo>
                    <a:pt x="869177" y="172107"/>
                    <a:pt x="869177" y="172107"/>
                    <a:pt x="830790" y="181668"/>
                  </a:cubicBezTo>
                  <a:cubicBezTo>
                    <a:pt x="830790" y="186449"/>
                    <a:pt x="825992" y="186449"/>
                    <a:pt x="825992" y="186449"/>
                  </a:cubicBezTo>
                  <a:cubicBezTo>
                    <a:pt x="821194" y="191230"/>
                    <a:pt x="821194" y="196011"/>
                    <a:pt x="825992" y="196011"/>
                  </a:cubicBezTo>
                  <a:cubicBezTo>
                    <a:pt x="825992" y="196011"/>
                    <a:pt x="825992" y="196011"/>
                    <a:pt x="835589" y="229476"/>
                  </a:cubicBezTo>
                  <a:cubicBezTo>
                    <a:pt x="835589" y="234257"/>
                    <a:pt x="835589" y="234257"/>
                    <a:pt x="840387" y="239037"/>
                  </a:cubicBezTo>
                  <a:cubicBezTo>
                    <a:pt x="840387" y="239037"/>
                    <a:pt x="845185" y="239037"/>
                    <a:pt x="845185" y="239037"/>
                  </a:cubicBezTo>
                  <a:cubicBezTo>
                    <a:pt x="869177" y="234257"/>
                    <a:pt x="888370" y="229476"/>
                    <a:pt x="912362" y="224695"/>
                  </a:cubicBezTo>
                  <a:cubicBezTo>
                    <a:pt x="921958" y="219914"/>
                    <a:pt x="936353" y="229476"/>
                    <a:pt x="936353" y="243818"/>
                  </a:cubicBezTo>
                  <a:cubicBezTo>
                    <a:pt x="936353" y="253380"/>
                    <a:pt x="931555" y="262941"/>
                    <a:pt x="921958" y="267722"/>
                  </a:cubicBezTo>
                  <a:cubicBezTo>
                    <a:pt x="897967" y="267722"/>
                    <a:pt x="878774" y="277283"/>
                    <a:pt x="859580" y="282064"/>
                  </a:cubicBezTo>
                  <a:cubicBezTo>
                    <a:pt x="830790" y="286845"/>
                    <a:pt x="802001" y="272503"/>
                    <a:pt x="792404" y="243818"/>
                  </a:cubicBezTo>
                  <a:cubicBezTo>
                    <a:pt x="792404" y="243818"/>
                    <a:pt x="792404" y="243818"/>
                    <a:pt x="782807" y="210353"/>
                  </a:cubicBezTo>
                  <a:cubicBezTo>
                    <a:pt x="773211" y="181668"/>
                    <a:pt x="787606" y="148203"/>
                    <a:pt x="821194" y="143422"/>
                  </a:cubicBezTo>
                  <a:cubicBezTo>
                    <a:pt x="821194" y="143422"/>
                    <a:pt x="821194" y="143422"/>
                    <a:pt x="859580" y="133861"/>
                  </a:cubicBezTo>
                  <a:cubicBezTo>
                    <a:pt x="859580" y="133861"/>
                    <a:pt x="864379" y="129080"/>
                    <a:pt x="864379" y="129080"/>
                  </a:cubicBezTo>
                  <a:cubicBezTo>
                    <a:pt x="869177" y="124299"/>
                    <a:pt x="869177" y="119519"/>
                    <a:pt x="869177" y="119519"/>
                  </a:cubicBezTo>
                  <a:cubicBezTo>
                    <a:pt x="869177" y="119519"/>
                    <a:pt x="869177" y="119519"/>
                    <a:pt x="859580" y="81273"/>
                  </a:cubicBezTo>
                  <a:cubicBezTo>
                    <a:pt x="859580" y="76492"/>
                    <a:pt x="854782" y="71711"/>
                    <a:pt x="854782" y="71711"/>
                  </a:cubicBezTo>
                  <a:cubicBezTo>
                    <a:pt x="849984" y="71711"/>
                    <a:pt x="845185" y="71711"/>
                    <a:pt x="845185" y="71711"/>
                  </a:cubicBezTo>
                  <a:cubicBezTo>
                    <a:pt x="792404" y="81273"/>
                    <a:pt x="739623" y="100396"/>
                    <a:pt x="686841" y="119519"/>
                  </a:cubicBezTo>
                  <a:cubicBezTo>
                    <a:pt x="686841" y="119519"/>
                    <a:pt x="682043" y="124299"/>
                    <a:pt x="682043" y="124299"/>
                  </a:cubicBezTo>
                  <a:cubicBezTo>
                    <a:pt x="677245" y="129080"/>
                    <a:pt x="677245" y="133861"/>
                    <a:pt x="682043" y="133861"/>
                  </a:cubicBezTo>
                  <a:cubicBezTo>
                    <a:pt x="682043" y="133861"/>
                    <a:pt x="682043" y="133861"/>
                    <a:pt x="778009" y="363337"/>
                  </a:cubicBezTo>
                  <a:cubicBezTo>
                    <a:pt x="778009" y="363337"/>
                    <a:pt x="778009" y="368117"/>
                    <a:pt x="782807" y="368117"/>
                  </a:cubicBezTo>
                  <a:cubicBezTo>
                    <a:pt x="782807" y="368117"/>
                    <a:pt x="787606" y="372898"/>
                    <a:pt x="787606" y="368117"/>
                  </a:cubicBezTo>
                  <a:cubicBezTo>
                    <a:pt x="907563" y="325091"/>
                    <a:pt x="1041916" y="301187"/>
                    <a:pt x="1166672" y="320310"/>
                  </a:cubicBezTo>
                  <a:cubicBezTo>
                    <a:pt x="1171470" y="320310"/>
                    <a:pt x="1171470" y="320310"/>
                    <a:pt x="1176269" y="315529"/>
                  </a:cubicBezTo>
                  <a:cubicBezTo>
                    <a:pt x="1176269" y="315529"/>
                    <a:pt x="1181067" y="310748"/>
                    <a:pt x="1181067" y="310748"/>
                  </a:cubicBezTo>
                  <a:cubicBezTo>
                    <a:pt x="1181067" y="310748"/>
                    <a:pt x="1181067" y="310748"/>
                    <a:pt x="1209857" y="62150"/>
                  </a:cubicBezTo>
                  <a:cubicBezTo>
                    <a:pt x="1209857" y="62150"/>
                    <a:pt x="1209857" y="57369"/>
                    <a:pt x="1209857" y="57369"/>
                  </a:cubicBezTo>
                  <a:cubicBezTo>
                    <a:pt x="1205059" y="52588"/>
                    <a:pt x="1200260" y="52588"/>
                    <a:pt x="1200260" y="52588"/>
                  </a:cubicBezTo>
                  <a:cubicBezTo>
                    <a:pt x="1142681" y="47807"/>
                    <a:pt x="1089899" y="43027"/>
                    <a:pt x="1037118" y="47807"/>
                  </a:cubicBezTo>
                  <a:cubicBezTo>
                    <a:pt x="1032319" y="47807"/>
                    <a:pt x="1027521" y="47807"/>
                    <a:pt x="1027521" y="47807"/>
                  </a:cubicBezTo>
                  <a:cubicBezTo>
                    <a:pt x="1027521" y="52588"/>
                    <a:pt x="1022723" y="52588"/>
                    <a:pt x="1022723" y="57369"/>
                  </a:cubicBezTo>
                  <a:cubicBezTo>
                    <a:pt x="1022723" y="57369"/>
                    <a:pt x="1022723" y="57369"/>
                    <a:pt x="1027521" y="95615"/>
                  </a:cubicBezTo>
                  <a:cubicBezTo>
                    <a:pt x="1027521" y="100396"/>
                    <a:pt x="1027521" y="105176"/>
                    <a:pt x="1032319" y="105176"/>
                  </a:cubicBezTo>
                  <a:cubicBezTo>
                    <a:pt x="1032319" y="105176"/>
                    <a:pt x="1037118" y="109957"/>
                    <a:pt x="1037118" y="109957"/>
                  </a:cubicBezTo>
                  <a:cubicBezTo>
                    <a:pt x="1037118" y="109957"/>
                    <a:pt x="1037118" y="109957"/>
                    <a:pt x="1075504" y="105176"/>
                  </a:cubicBezTo>
                  <a:cubicBezTo>
                    <a:pt x="1109092" y="105176"/>
                    <a:pt x="1133084" y="133861"/>
                    <a:pt x="1133084" y="162545"/>
                  </a:cubicBezTo>
                  <a:cubicBezTo>
                    <a:pt x="1133084" y="162545"/>
                    <a:pt x="1133084" y="162545"/>
                    <a:pt x="1133084" y="200791"/>
                  </a:cubicBezTo>
                  <a:cubicBezTo>
                    <a:pt x="1128286" y="229476"/>
                    <a:pt x="1104294" y="253380"/>
                    <a:pt x="1080303" y="248599"/>
                  </a:cubicBezTo>
                  <a:cubicBezTo>
                    <a:pt x="1080303" y="248599"/>
                    <a:pt x="1080303" y="248599"/>
                    <a:pt x="1013126" y="253380"/>
                  </a:cubicBezTo>
                  <a:cubicBezTo>
                    <a:pt x="1003530" y="253380"/>
                    <a:pt x="989135" y="243818"/>
                    <a:pt x="989135" y="234257"/>
                  </a:cubicBezTo>
                  <a:cubicBezTo>
                    <a:pt x="989135" y="219914"/>
                    <a:pt x="998731" y="210353"/>
                    <a:pt x="1008328" y="210353"/>
                  </a:cubicBezTo>
                  <a:cubicBezTo>
                    <a:pt x="1008328" y="210353"/>
                    <a:pt x="1008328" y="210353"/>
                    <a:pt x="1075504" y="205572"/>
                  </a:cubicBezTo>
                  <a:cubicBezTo>
                    <a:pt x="1080303" y="205572"/>
                    <a:pt x="1085101" y="205572"/>
                    <a:pt x="1085101" y="205572"/>
                  </a:cubicBezTo>
                  <a:cubicBezTo>
                    <a:pt x="1085101" y="200791"/>
                    <a:pt x="1089899" y="200791"/>
                    <a:pt x="1089899" y="196011"/>
                  </a:cubicBezTo>
                  <a:cubicBezTo>
                    <a:pt x="1089899" y="196011"/>
                    <a:pt x="1089899" y="196011"/>
                    <a:pt x="1089899" y="162545"/>
                  </a:cubicBezTo>
                  <a:cubicBezTo>
                    <a:pt x="1089899" y="157765"/>
                    <a:pt x="1089899" y="152984"/>
                    <a:pt x="1085101" y="152984"/>
                  </a:cubicBezTo>
                  <a:cubicBezTo>
                    <a:pt x="1085101" y="152984"/>
                    <a:pt x="1080303" y="148203"/>
                    <a:pt x="1075504" y="148203"/>
                  </a:cubicBezTo>
                  <a:cubicBezTo>
                    <a:pt x="1075504" y="148203"/>
                    <a:pt x="1075504" y="148203"/>
                    <a:pt x="1041916" y="152984"/>
                  </a:cubicBezTo>
                  <a:cubicBezTo>
                    <a:pt x="1008328" y="152984"/>
                    <a:pt x="984336" y="129080"/>
                    <a:pt x="979538" y="100396"/>
                  </a:cubicBezTo>
                  <a:cubicBezTo>
                    <a:pt x="979538" y="100396"/>
                    <a:pt x="979538" y="100396"/>
                    <a:pt x="974740" y="62150"/>
                  </a:cubicBezTo>
                  <a:cubicBezTo>
                    <a:pt x="969941" y="28684"/>
                    <a:pt x="998731" y="4781"/>
                    <a:pt x="1032319" y="0"/>
                  </a:cubicBezTo>
                  <a:close/>
                </a:path>
              </a:pathLst>
            </a:custGeom>
            <a:solidFill>
              <a:srgbClr val="74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 b="1">
                <a:solidFill>
                  <a:srgbClr val="FFFFFF"/>
                </a:solidFill>
                <a:latin typeface="Arial" pitchFamily="34" charset="0"/>
                <a:ea typeface="微软雅黑"/>
                <a:cs typeface="Arial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/>
        </p:nvGrpSpPr>
        <p:grpSpPr>
          <a:xfrm>
            <a:off x="8332452" y="-7297"/>
            <a:ext cx="1619723" cy="4725111"/>
            <a:chOff x="2295145" y="263533"/>
            <a:chExt cx="1591055" cy="4641480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33" name="直接连接符 32"/>
            <p:cNvCxnSpPr/>
            <p:nvPr/>
          </p:nvCxnSpPr>
          <p:spPr>
            <a:xfrm>
              <a:off x="3090673" y="263533"/>
              <a:ext cx="0" cy="1860919"/>
            </a:xfrm>
            <a:prstGeom prst="line">
              <a:avLst/>
            </a:prstGeom>
            <a:ln w="9525">
              <a:solidFill>
                <a:srgbClr val="AFAC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5145" y="1883152"/>
              <a:ext cx="1591055" cy="3021861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pic>
        <p:nvPicPr>
          <p:cNvPr id="3074" name="Picture 2" descr="https://timgsa.baidu.com/timg?image&amp;quality=80&amp;size=b9999_10000&amp;sec=1504197764584&amp;di=d635256828fb110e5df6787103ffd726&amp;imgtype=0&amp;src=http%3A%2F%2Fimgsrc.baidu.com%2Fimage%2Fc0%253Dshijue1%252C0%252C0%252C294%252C40%2Fsign%3D9995d9162b3fb80e18dc69945eb8455b%2F7aec54e736d12f2e21447b4745c2d56285356850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8"/>
          <a:stretch/>
        </p:blipFill>
        <p:spPr bwMode="auto">
          <a:xfrm>
            <a:off x="908912" y="1689351"/>
            <a:ext cx="2404100" cy="24041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8"/>
          <a:stretch/>
        </p:blipFill>
        <p:spPr>
          <a:xfrm>
            <a:off x="4137160" y="3470460"/>
            <a:ext cx="2267278" cy="2267278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7"/>
          <a:stretch/>
        </p:blipFill>
        <p:spPr>
          <a:xfrm>
            <a:off x="7352143" y="4489065"/>
            <a:ext cx="1734672" cy="1734672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3719" y="3721648"/>
            <a:ext cx="2595162" cy="246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8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496457" y="1451429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971142" y="1052286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032725" y="5194165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478633" y="2235253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846942" y="4826857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607901" y="4269514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018858" y="262703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650286" y="7474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210367" y="702486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287429" y="4248629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640542" y="3950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376227" y="5610628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091485" y="2819401"/>
            <a:ext cx="144000" cy="144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81741" y="2467001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决策 19"/>
          <p:cNvSpPr/>
          <p:nvPr/>
        </p:nvSpPr>
        <p:spPr>
          <a:xfrm>
            <a:off x="2478457" y="3796351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3784 w 10000"/>
              <a:gd name="connsiteY5" fmla="*/ 6421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6556 w 10000"/>
              <a:gd name="connsiteY4" fmla="*/ 6178 h 10000"/>
              <a:gd name="connsiteX5" fmla="*/ 5000 w 10000"/>
              <a:gd name="connsiteY5" fmla="*/ 10000 h 10000"/>
              <a:gd name="connsiteX6" fmla="*/ 3784 w 10000"/>
              <a:gd name="connsiteY6" fmla="*/ 6421 h 10000"/>
              <a:gd name="connsiteX7" fmla="*/ 0 w 10000"/>
              <a:gd name="connsiteY7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6106 w 10000"/>
              <a:gd name="connsiteY3" fmla="*/ 3144 h 10000"/>
              <a:gd name="connsiteX4" fmla="*/ 10000 w 10000"/>
              <a:gd name="connsiteY4" fmla="*/ 5000 h 10000"/>
              <a:gd name="connsiteX5" fmla="*/ 6556 w 10000"/>
              <a:gd name="connsiteY5" fmla="*/ 6178 h 10000"/>
              <a:gd name="connsiteX6" fmla="*/ 5000 w 10000"/>
              <a:gd name="connsiteY6" fmla="*/ 10000 h 10000"/>
              <a:gd name="connsiteX7" fmla="*/ 3784 w 10000"/>
              <a:gd name="connsiteY7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决策 20"/>
          <p:cNvSpPr/>
          <p:nvPr/>
        </p:nvSpPr>
        <p:spPr>
          <a:xfrm>
            <a:off x="9346057" y="872286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决策 21"/>
          <p:cNvSpPr/>
          <p:nvPr/>
        </p:nvSpPr>
        <p:spPr>
          <a:xfrm>
            <a:off x="1009741" y="5700628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决策 19"/>
          <p:cNvSpPr/>
          <p:nvPr/>
        </p:nvSpPr>
        <p:spPr>
          <a:xfrm>
            <a:off x="3924725" y="795999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3784 w 10000"/>
              <a:gd name="connsiteY5" fmla="*/ 6421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6556 w 10000"/>
              <a:gd name="connsiteY4" fmla="*/ 6178 h 10000"/>
              <a:gd name="connsiteX5" fmla="*/ 5000 w 10000"/>
              <a:gd name="connsiteY5" fmla="*/ 10000 h 10000"/>
              <a:gd name="connsiteX6" fmla="*/ 3784 w 10000"/>
              <a:gd name="connsiteY6" fmla="*/ 6421 h 10000"/>
              <a:gd name="connsiteX7" fmla="*/ 0 w 10000"/>
              <a:gd name="connsiteY7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6106 w 10000"/>
              <a:gd name="connsiteY3" fmla="*/ 3144 h 10000"/>
              <a:gd name="connsiteX4" fmla="*/ 10000 w 10000"/>
              <a:gd name="connsiteY4" fmla="*/ 5000 h 10000"/>
              <a:gd name="connsiteX5" fmla="*/ 6556 w 10000"/>
              <a:gd name="connsiteY5" fmla="*/ 6178 h 10000"/>
              <a:gd name="connsiteX6" fmla="*/ 5000 w 10000"/>
              <a:gd name="connsiteY6" fmla="*/ 10000 h 10000"/>
              <a:gd name="connsiteX7" fmla="*/ 3784 w 10000"/>
              <a:gd name="connsiteY7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决策 19"/>
          <p:cNvSpPr/>
          <p:nvPr/>
        </p:nvSpPr>
        <p:spPr>
          <a:xfrm>
            <a:off x="9304227" y="2035112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3784 w 10000"/>
              <a:gd name="connsiteY5" fmla="*/ 6421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6556 w 10000"/>
              <a:gd name="connsiteY4" fmla="*/ 6178 h 10000"/>
              <a:gd name="connsiteX5" fmla="*/ 5000 w 10000"/>
              <a:gd name="connsiteY5" fmla="*/ 10000 h 10000"/>
              <a:gd name="connsiteX6" fmla="*/ 3784 w 10000"/>
              <a:gd name="connsiteY6" fmla="*/ 6421 h 10000"/>
              <a:gd name="connsiteX7" fmla="*/ 0 w 10000"/>
              <a:gd name="connsiteY7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6106 w 10000"/>
              <a:gd name="connsiteY3" fmla="*/ 3144 h 10000"/>
              <a:gd name="connsiteX4" fmla="*/ 10000 w 10000"/>
              <a:gd name="connsiteY4" fmla="*/ 5000 h 10000"/>
              <a:gd name="connsiteX5" fmla="*/ 6556 w 10000"/>
              <a:gd name="connsiteY5" fmla="*/ 6178 h 10000"/>
              <a:gd name="connsiteX6" fmla="*/ 5000 w 10000"/>
              <a:gd name="connsiteY6" fmla="*/ 10000 h 10000"/>
              <a:gd name="connsiteX7" fmla="*/ 3784 w 10000"/>
              <a:gd name="connsiteY7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704175" y="2163253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924725" y="3167812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228476" y="289140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340" y="505252"/>
            <a:ext cx="7821102" cy="654899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4274" y="1505429"/>
            <a:ext cx="1902619" cy="36439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3712" y="2380476"/>
            <a:ext cx="1844649" cy="36453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7085">
            <a:off x="10220215" y="207207"/>
            <a:ext cx="2019113" cy="354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7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3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-0.003 0.012 -0.034 0.037 -0.032 C 0.075 -0.029 0.09 -0.007 0.125 -0.029 C 0.147 -0.042 0.173 -0.075 0.192 -0.074 C 0.235 -0.073 0.244 -0.039 0.244 -0.008 C 0.245 0.036 0.189 0.073 0.121 0.077 C 0.052 0.08 -0.005 0.033 0 0 Z" pathEditMode="relative" ptsTypes=""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496457" y="1451429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971142" y="1052286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032725" y="5194165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478633" y="2235253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846942" y="4826857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607901" y="4269514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018858" y="262703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650286" y="7474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210367" y="702486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287429" y="4248629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640542" y="3950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376227" y="5610628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091485" y="2819401"/>
            <a:ext cx="144000" cy="144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81741" y="2467001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决策 19"/>
          <p:cNvSpPr/>
          <p:nvPr/>
        </p:nvSpPr>
        <p:spPr>
          <a:xfrm>
            <a:off x="2478457" y="3796351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3784 w 10000"/>
              <a:gd name="connsiteY5" fmla="*/ 6421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6556 w 10000"/>
              <a:gd name="connsiteY4" fmla="*/ 6178 h 10000"/>
              <a:gd name="connsiteX5" fmla="*/ 5000 w 10000"/>
              <a:gd name="connsiteY5" fmla="*/ 10000 h 10000"/>
              <a:gd name="connsiteX6" fmla="*/ 3784 w 10000"/>
              <a:gd name="connsiteY6" fmla="*/ 6421 h 10000"/>
              <a:gd name="connsiteX7" fmla="*/ 0 w 10000"/>
              <a:gd name="connsiteY7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6106 w 10000"/>
              <a:gd name="connsiteY3" fmla="*/ 3144 h 10000"/>
              <a:gd name="connsiteX4" fmla="*/ 10000 w 10000"/>
              <a:gd name="connsiteY4" fmla="*/ 5000 h 10000"/>
              <a:gd name="connsiteX5" fmla="*/ 6556 w 10000"/>
              <a:gd name="connsiteY5" fmla="*/ 6178 h 10000"/>
              <a:gd name="connsiteX6" fmla="*/ 5000 w 10000"/>
              <a:gd name="connsiteY6" fmla="*/ 10000 h 10000"/>
              <a:gd name="connsiteX7" fmla="*/ 3784 w 10000"/>
              <a:gd name="connsiteY7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决策 20"/>
          <p:cNvSpPr/>
          <p:nvPr/>
        </p:nvSpPr>
        <p:spPr>
          <a:xfrm>
            <a:off x="9346057" y="872286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决策 21"/>
          <p:cNvSpPr/>
          <p:nvPr/>
        </p:nvSpPr>
        <p:spPr>
          <a:xfrm>
            <a:off x="1009741" y="5700628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决策 19"/>
          <p:cNvSpPr/>
          <p:nvPr/>
        </p:nvSpPr>
        <p:spPr>
          <a:xfrm>
            <a:off x="3924725" y="795999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3784 w 10000"/>
              <a:gd name="connsiteY5" fmla="*/ 6421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6556 w 10000"/>
              <a:gd name="connsiteY4" fmla="*/ 6178 h 10000"/>
              <a:gd name="connsiteX5" fmla="*/ 5000 w 10000"/>
              <a:gd name="connsiteY5" fmla="*/ 10000 h 10000"/>
              <a:gd name="connsiteX6" fmla="*/ 3784 w 10000"/>
              <a:gd name="connsiteY6" fmla="*/ 6421 h 10000"/>
              <a:gd name="connsiteX7" fmla="*/ 0 w 10000"/>
              <a:gd name="connsiteY7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6106 w 10000"/>
              <a:gd name="connsiteY3" fmla="*/ 3144 h 10000"/>
              <a:gd name="connsiteX4" fmla="*/ 10000 w 10000"/>
              <a:gd name="connsiteY4" fmla="*/ 5000 h 10000"/>
              <a:gd name="connsiteX5" fmla="*/ 6556 w 10000"/>
              <a:gd name="connsiteY5" fmla="*/ 6178 h 10000"/>
              <a:gd name="connsiteX6" fmla="*/ 5000 w 10000"/>
              <a:gd name="connsiteY6" fmla="*/ 10000 h 10000"/>
              <a:gd name="connsiteX7" fmla="*/ 3784 w 10000"/>
              <a:gd name="connsiteY7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决策 19"/>
          <p:cNvSpPr/>
          <p:nvPr/>
        </p:nvSpPr>
        <p:spPr>
          <a:xfrm>
            <a:off x="9304227" y="2035112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3784 w 10000"/>
              <a:gd name="connsiteY5" fmla="*/ 6421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6556 w 10000"/>
              <a:gd name="connsiteY4" fmla="*/ 6178 h 10000"/>
              <a:gd name="connsiteX5" fmla="*/ 5000 w 10000"/>
              <a:gd name="connsiteY5" fmla="*/ 10000 h 10000"/>
              <a:gd name="connsiteX6" fmla="*/ 3784 w 10000"/>
              <a:gd name="connsiteY6" fmla="*/ 6421 h 10000"/>
              <a:gd name="connsiteX7" fmla="*/ 0 w 10000"/>
              <a:gd name="connsiteY7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6106 w 10000"/>
              <a:gd name="connsiteY3" fmla="*/ 3144 h 10000"/>
              <a:gd name="connsiteX4" fmla="*/ 10000 w 10000"/>
              <a:gd name="connsiteY4" fmla="*/ 5000 h 10000"/>
              <a:gd name="connsiteX5" fmla="*/ 6556 w 10000"/>
              <a:gd name="connsiteY5" fmla="*/ 6178 h 10000"/>
              <a:gd name="connsiteX6" fmla="*/ 5000 w 10000"/>
              <a:gd name="connsiteY6" fmla="*/ 10000 h 10000"/>
              <a:gd name="connsiteX7" fmla="*/ 3784 w 10000"/>
              <a:gd name="connsiteY7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704175" y="2163253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924725" y="3167812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228476" y="289140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2391929"/>
            <a:ext cx="8447163" cy="4750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682" y="89697"/>
            <a:ext cx="1451300" cy="328356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01"/>
          <a:stretch/>
        </p:blipFill>
        <p:spPr>
          <a:xfrm rot="305053">
            <a:off x="9899582" y="392093"/>
            <a:ext cx="1738455" cy="364603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16"/>
          <a:stretch/>
        </p:blipFill>
        <p:spPr>
          <a:xfrm flipH="1">
            <a:off x="4978705" y="2147184"/>
            <a:ext cx="5468013" cy="3645342"/>
          </a:xfrm>
          <a:prstGeom prst="parallelogram">
            <a:avLst>
              <a:gd name="adj" fmla="val 86901"/>
            </a:avLst>
          </a:prstGeom>
          <a:noFill/>
          <a:ln>
            <a:solidFill>
              <a:schemeClr val="bg1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506142" y="1250519"/>
            <a:ext cx="5425910" cy="3621338"/>
          </a:xfrm>
          <a:prstGeom prst="parallelogram">
            <a:avLst>
              <a:gd name="adj" fmla="val 86090"/>
            </a:avLst>
          </a:prstGeom>
          <a:ln>
            <a:solidFill>
              <a:schemeClr val="bg1"/>
            </a:solidFill>
          </a:ln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87963" y="4392194"/>
            <a:ext cx="3531299" cy="174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6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496457" y="1451429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971142" y="1052286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032725" y="5194165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478633" y="2235253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846942" y="4826857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607901" y="4269514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018858" y="262703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650286" y="7474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210367" y="702486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287429" y="4248629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640542" y="3950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376227" y="5610628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091485" y="2819401"/>
            <a:ext cx="144000" cy="144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81741" y="2467001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决策 19"/>
          <p:cNvSpPr/>
          <p:nvPr/>
        </p:nvSpPr>
        <p:spPr>
          <a:xfrm>
            <a:off x="2478457" y="3796351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3784 w 10000"/>
              <a:gd name="connsiteY5" fmla="*/ 6421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6556 w 10000"/>
              <a:gd name="connsiteY4" fmla="*/ 6178 h 10000"/>
              <a:gd name="connsiteX5" fmla="*/ 5000 w 10000"/>
              <a:gd name="connsiteY5" fmla="*/ 10000 h 10000"/>
              <a:gd name="connsiteX6" fmla="*/ 3784 w 10000"/>
              <a:gd name="connsiteY6" fmla="*/ 6421 h 10000"/>
              <a:gd name="connsiteX7" fmla="*/ 0 w 10000"/>
              <a:gd name="connsiteY7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6106 w 10000"/>
              <a:gd name="connsiteY3" fmla="*/ 3144 h 10000"/>
              <a:gd name="connsiteX4" fmla="*/ 10000 w 10000"/>
              <a:gd name="connsiteY4" fmla="*/ 5000 h 10000"/>
              <a:gd name="connsiteX5" fmla="*/ 6556 w 10000"/>
              <a:gd name="connsiteY5" fmla="*/ 6178 h 10000"/>
              <a:gd name="connsiteX6" fmla="*/ 5000 w 10000"/>
              <a:gd name="connsiteY6" fmla="*/ 10000 h 10000"/>
              <a:gd name="connsiteX7" fmla="*/ 3784 w 10000"/>
              <a:gd name="connsiteY7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决策 20"/>
          <p:cNvSpPr/>
          <p:nvPr/>
        </p:nvSpPr>
        <p:spPr>
          <a:xfrm>
            <a:off x="9346057" y="872286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决策 21"/>
          <p:cNvSpPr/>
          <p:nvPr/>
        </p:nvSpPr>
        <p:spPr>
          <a:xfrm>
            <a:off x="1009741" y="5700628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决策 19"/>
          <p:cNvSpPr/>
          <p:nvPr/>
        </p:nvSpPr>
        <p:spPr>
          <a:xfrm>
            <a:off x="3924725" y="795999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3784 w 10000"/>
              <a:gd name="connsiteY5" fmla="*/ 6421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6556 w 10000"/>
              <a:gd name="connsiteY4" fmla="*/ 6178 h 10000"/>
              <a:gd name="connsiteX5" fmla="*/ 5000 w 10000"/>
              <a:gd name="connsiteY5" fmla="*/ 10000 h 10000"/>
              <a:gd name="connsiteX6" fmla="*/ 3784 w 10000"/>
              <a:gd name="connsiteY6" fmla="*/ 6421 h 10000"/>
              <a:gd name="connsiteX7" fmla="*/ 0 w 10000"/>
              <a:gd name="connsiteY7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6106 w 10000"/>
              <a:gd name="connsiteY3" fmla="*/ 3144 h 10000"/>
              <a:gd name="connsiteX4" fmla="*/ 10000 w 10000"/>
              <a:gd name="connsiteY4" fmla="*/ 5000 h 10000"/>
              <a:gd name="connsiteX5" fmla="*/ 6556 w 10000"/>
              <a:gd name="connsiteY5" fmla="*/ 6178 h 10000"/>
              <a:gd name="connsiteX6" fmla="*/ 5000 w 10000"/>
              <a:gd name="connsiteY6" fmla="*/ 10000 h 10000"/>
              <a:gd name="connsiteX7" fmla="*/ 3784 w 10000"/>
              <a:gd name="connsiteY7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决策 19"/>
          <p:cNvSpPr/>
          <p:nvPr/>
        </p:nvSpPr>
        <p:spPr>
          <a:xfrm>
            <a:off x="9304227" y="2035112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3784 w 10000"/>
              <a:gd name="connsiteY5" fmla="*/ 6421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6556 w 10000"/>
              <a:gd name="connsiteY4" fmla="*/ 6178 h 10000"/>
              <a:gd name="connsiteX5" fmla="*/ 5000 w 10000"/>
              <a:gd name="connsiteY5" fmla="*/ 10000 h 10000"/>
              <a:gd name="connsiteX6" fmla="*/ 3784 w 10000"/>
              <a:gd name="connsiteY6" fmla="*/ 6421 h 10000"/>
              <a:gd name="connsiteX7" fmla="*/ 0 w 10000"/>
              <a:gd name="connsiteY7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6106 w 10000"/>
              <a:gd name="connsiteY3" fmla="*/ 3144 h 10000"/>
              <a:gd name="connsiteX4" fmla="*/ 10000 w 10000"/>
              <a:gd name="connsiteY4" fmla="*/ 5000 h 10000"/>
              <a:gd name="connsiteX5" fmla="*/ 6556 w 10000"/>
              <a:gd name="connsiteY5" fmla="*/ 6178 h 10000"/>
              <a:gd name="connsiteX6" fmla="*/ 5000 w 10000"/>
              <a:gd name="connsiteY6" fmla="*/ 10000 h 10000"/>
              <a:gd name="connsiteX7" fmla="*/ 3784 w 10000"/>
              <a:gd name="connsiteY7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704175" y="2163253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924725" y="3167812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228476" y="289140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218" b="53252"/>
          <a:stretch/>
        </p:blipFill>
        <p:spPr>
          <a:xfrm>
            <a:off x="3232176" y="885999"/>
            <a:ext cx="6068300" cy="534811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824" t="49911" b="12891"/>
          <a:stretch/>
        </p:blipFill>
        <p:spPr>
          <a:xfrm>
            <a:off x="-50457" y="1875657"/>
            <a:ext cx="7002526" cy="452474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2965" y="0"/>
            <a:ext cx="5142945" cy="324654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870635" y="3640830"/>
            <a:ext cx="3191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红白翻毛制造精，</a:t>
            </a:r>
          </a:p>
          <a:p>
            <a:pPr algn="dist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中秋送礼遍都城。</a:t>
            </a:r>
          </a:p>
          <a:p>
            <a:pPr algn="dist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论斤成套多低货，</a:t>
            </a:r>
          </a:p>
          <a:p>
            <a:pPr algn="dist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馅少皮干大半生。</a:t>
            </a:r>
            <a:endParaRPr lang="zh-CN" altLang="en-US" sz="24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09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496457" y="1451429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971142" y="1052286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032725" y="5194165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478633" y="2235253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846942" y="4826857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607901" y="4269514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018858" y="262703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650286" y="7474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210367" y="702486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287429" y="4248629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640542" y="3950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376227" y="5610628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091485" y="2819401"/>
            <a:ext cx="144000" cy="144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81741" y="2467001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决策 19"/>
          <p:cNvSpPr/>
          <p:nvPr/>
        </p:nvSpPr>
        <p:spPr>
          <a:xfrm>
            <a:off x="2478457" y="3796351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3784 w 10000"/>
              <a:gd name="connsiteY5" fmla="*/ 6421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6556 w 10000"/>
              <a:gd name="connsiteY4" fmla="*/ 6178 h 10000"/>
              <a:gd name="connsiteX5" fmla="*/ 5000 w 10000"/>
              <a:gd name="connsiteY5" fmla="*/ 10000 h 10000"/>
              <a:gd name="connsiteX6" fmla="*/ 3784 w 10000"/>
              <a:gd name="connsiteY6" fmla="*/ 6421 h 10000"/>
              <a:gd name="connsiteX7" fmla="*/ 0 w 10000"/>
              <a:gd name="connsiteY7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6106 w 10000"/>
              <a:gd name="connsiteY3" fmla="*/ 3144 h 10000"/>
              <a:gd name="connsiteX4" fmla="*/ 10000 w 10000"/>
              <a:gd name="connsiteY4" fmla="*/ 5000 h 10000"/>
              <a:gd name="connsiteX5" fmla="*/ 6556 w 10000"/>
              <a:gd name="connsiteY5" fmla="*/ 6178 h 10000"/>
              <a:gd name="connsiteX6" fmla="*/ 5000 w 10000"/>
              <a:gd name="connsiteY6" fmla="*/ 10000 h 10000"/>
              <a:gd name="connsiteX7" fmla="*/ 3784 w 10000"/>
              <a:gd name="connsiteY7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决策 20"/>
          <p:cNvSpPr/>
          <p:nvPr/>
        </p:nvSpPr>
        <p:spPr>
          <a:xfrm>
            <a:off x="9346057" y="872286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决策 21"/>
          <p:cNvSpPr/>
          <p:nvPr/>
        </p:nvSpPr>
        <p:spPr>
          <a:xfrm>
            <a:off x="1009741" y="5700628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决策 19"/>
          <p:cNvSpPr/>
          <p:nvPr/>
        </p:nvSpPr>
        <p:spPr>
          <a:xfrm>
            <a:off x="3924725" y="795999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3784 w 10000"/>
              <a:gd name="connsiteY5" fmla="*/ 6421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6556 w 10000"/>
              <a:gd name="connsiteY4" fmla="*/ 6178 h 10000"/>
              <a:gd name="connsiteX5" fmla="*/ 5000 w 10000"/>
              <a:gd name="connsiteY5" fmla="*/ 10000 h 10000"/>
              <a:gd name="connsiteX6" fmla="*/ 3784 w 10000"/>
              <a:gd name="connsiteY6" fmla="*/ 6421 h 10000"/>
              <a:gd name="connsiteX7" fmla="*/ 0 w 10000"/>
              <a:gd name="connsiteY7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6106 w 10000"/>
              <a:gd name="connsiteY3" fmla="*/ 3144 h 10000"/>
              <a:gd name="connsiteX4" fmla="*/ 10000 w 10000"/>
              <a:gd name="connsiteY4" fmla="*/ 5000 h 10000"/>
              <a:gd name="connsiteX5" fmla="*/ 6556 w 10000"/>
              <a:gd name="connsiteY5" fmla="*/ 6178 h 10000"/>
              <a:gd name="connsiteX6" fmla="*/ 5000 w 10000"/>
              <a:gd name="connsiteY6" fmla="*/ 10000 h 10000"/>
              <a:gd name="connsiteX7" fmla="*/ 3784 w 10000"/>
              <a:gd name="connsiteY7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决策 19"/>
          <p:cNvSpPr/>
          <p:nvPr/>
        </p:nvSpPr>
        <p:spPr>
          <a:xfrm>
            <a:off x="9304227" y="2035112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3784 w 10000"/>
              <a:gd name="connsiteY5" fmla="*/ 6421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6556 w 10000"/>
              <a:gd name="connsiteY4" fmla="*/ 6178 h 10000"/>
              <a:gd name="connsiteX5" fmla="*/ 5000 w 10000"/>
              <a:gd name="connsiteY5" fmla="*/ 10000 h 10000"/>
              <a:gd name="connsiteX6" fmla="*/ 3784 w 10000"/>
              <a:gd name="connsiteY6" fmla="*/ 6421 h 10000"/>
              <a:gd name="connsiteX7" fmla="*/ 0 w 10000"/>
              <a:gd name="connsiteY7" fmla="*/ 5000 h 10000"/>
              <a:gd name="connsiteX0" fmla="*/ 0 w 10000"/>
              <a:gd name="connsiteY0" fmla="*/ 5000 h 10000"/>
              <a:gd name="connsiteX1" fmla="*/ 3260 w 10000"/>
              <a:gd name="connsiteY1" fmla="*/ 3144 h 10000"/>
              <a:gd name="connsiteX2" fmla="*/ 5000 w 10000"/>
              <a:gd name="connsiteY2" fmla="*/ 0 h 10000"/>
              <a:gd name="connsiteX3" fmla="*/ 6106 w 10000"/>
              <a:gd name="connsiteY3" fmla="*/ 3144 h 10000"/>
              <a:gd name="connsiteX4" fmla="*/ 10000 w 10000"/>
              <a:gd name="connsiteY4" fmla="*/ 5000 h 10000"/>
              <a:gd name="connsiteX5" fmla="*/ 6556 w 10000"/>
              <a:gd name="connsiteY5" fmla="*/ 6178 h 10000"/>
              <a:gd name="connsiteX6" fmla="*/ 5000 w 10000"/>
              <a:gd name="connsiteY6" fmla="*/ 10000 h 10000"/>
              <a:gd name="connsiteX7" fmla="*/ 3784 w 10000"/>
              <a:gd name="connsiteY7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704175" y="2163253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924725" y="3167812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228476" y="289140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49384" y="5213216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9463601" y="4845908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4224560" y="4288565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流程图: 决策 33"/>
          <p:cNvSpPr/>
          <p:nvPr/>
        </p:nvSpPr>
        <p:spPr>
          <a:xfrm>
            <a:off x="8626400" y="5719679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0" y="4801006"/>
            <a:ext cx="12172951" cy="1986044"/>
            <a:chOff x="0" y="4801006"/>
            <a:chExt cx="12172951" cy="1986044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86529" y="4801006"/>
              <a:ext cx="1486422" cy="1979243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96" t="66086" r="49190" b="7179"/>
            <a:stretch/>
          </p:blipFill>
          <p:spPr>
            <a:xfrm>
              <a:off x="0" y="4807807"/>
              <a:ext cx="4640592" cy="197924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96" t="66086" r="49190" b="7179"/>
            <a:stretch/>
          </p:blipFill>
          <p:spPr>
            <a:xfrm>
              <a:off x="3392767" y="4807806"/>
              <a:ext cx="4640592" cy="1979243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96" t="66086" r="49190" b="7179"/>
            <a:stretch/>
          </p:blipFill>
          <p:spPr>
            <a:xfrm>
              <a:off x="6785534" y="4807805"/>
              <a:ext cx="4640592" cy="1979243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39402" y="2503482"/>
            <a:ext cx="3308404" cy="363429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710" y="-1290681"/>
            <a:ext cx="5761126" cy="576112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277" y="660209"/>
            <a:ext cx="7051749" cy="331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0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10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165</Words>
  <Application>Microsoft Office PowerPoint</Application>
  <PresentationFormat>Widescreen</PresentationFormat>
  <Paragraphs>29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华文新魏</vt:lpstr>
      <vt:lpstr>宋体</vt:lpstr>
      <vt:lpstr>微软雅黑</vt:lpstr>
      <vt:lpstr>Arial</vt:lpstr>
      <vt:lpstr>Calibri</vt:lpstr>
      <vt:lpstr>Calibri Light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中秋节</dc:title>
  <dc:creator>第一PPT</dc:creator>
  <cp:keywords>www.1ppt.com</cp:keywords>
  <cp:lastModifiedBy>Xu Meng</cp:lastModifiedBy>
  <cp:revision>33</cp:revision>
  <dcterms:created xsi:type="dcterms:W3CDTF">2017-08-31T12:46:55Z</dcterms:created>
  <dcterms:modified xsi:type="dcterms:W3CDTF">2018-09-20T20:11:21Z</dcterms:modified>
</cp:coreProperties>
</file>