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8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4023-97C8-4837-91D9-350385A02F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378F-DAD8-41E8-BECB-815A8E71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-38100"/>
            <a:ext cx="5257329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95250"/>
            <a:ext cx="5562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61912"/>
            <a:ext cx="54006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8" y="0"/>
            <a:ext cx="536663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96" y="95251"/>
            <a:ext cx="576763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5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138112"/>
            <a:ext cx="5480322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90487"/>
            <a:ext cx="54768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1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6" y="247649"/>
            <a:ext cx="5738812" cy="65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9994"/>
            <a:ext cx="5881688" cy="68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Jin</dc:creator>
  <cp:lastModifiedBy>Lan Jin</cp:lastModifiedBy>
  <cp:revision>1</cp:revision>
  <dcterms:created xsi:type="dcterms:W3CDTF">2017-04-06T18:56:14Z</dcterms:created>
  <dcterms:modified xsi:type="dcterms:W3CDTF">2017-04-14T17:26:33Z</dcterms:modified>
</cp:coreProperties>
</file>