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665"/>
  </p:normalViewPr>
  <p:slideViewPr>
    <p:cSldViewPr snapToGrid="0">
      <p:cViewPr varScale="1">
        <p:scale>
          <a:sx n="90" d="100"/>
          <a:sy n="90" d="100"/>
        </p:scale>
        <p:origin x="232" y="5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7B1B3-40BE-D989-B4B5-CF1C86CDAB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EC5FC7-20B3-31B7-6EDE-6C07BA098D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3C02AC-6EF1-A029-1E20-B1AF081A0CF7}"/>
              </a:ext>
            </a:extLst>
          </p:cNvPr>
          <p:cNvSpPr>
            <a:spLocks noGrp="1"/>
          </p:cNvSpPr>
          <p:nvPr>
            <p:ph type="dt" sz="half" idx="10"/>
          </p:nvPr>
        </p:nvSpPr>
        <p:spPr/>
        <p:txBody>
          <a:bodyPr/>
          <a:lstStyle/>
          <a:p>
            <a:fld id="{81D4190E-75E1-554B-8FB4-191F872E5BAD}" type="datetimeFigureOut">
              <a:rPr lang="en-US" smtClean="0"/>
              <a:t>11/13/22</a:t>
            </a:fld>
            <a:endParaRPr lang="en-US"/>
          </a:p>
        </p:txBody>
      </p:sp>
      <p:sp>
        <p:nvSpPr>
          <p:cNvPr id="5" name="Footer Placeholder 4">
            <a:extLst>
              <a:ext uri="{FF2B5EF4-FFF2-40B4-BE49-F238E27FC236}">
                <a16:creationId xmlns:a16="http://schemas.microsoft.com/office/drawing/2014/main" id="{7C2914DC-75B0-9D94-6826-FE52CAFBA4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E0F067-A6B3-2A3A-90BF-9D5B32C6D24E}"/>
              </a:ext>
            </a:extLst>
          </p:cNvPr>
          <p:cNvSpPr>
            <a:spLocks noGrp="1"/>
          </p:cNvSpPr>
          <p:nvPr>
            <p:ph type="sldNum" sz="quarter" idx="12"/>
          </p:nvPr>
        </p:nvSpPr>
        <p:spPr/>
        <p:txBody>
          <a:bodyPr/>
          <a:lstStyle/>
          <a:p>
            <a:fld id="{B2A3F28F-9A9E-974C-B24B-78BD39447B8F}" type="slidenum">
              <a:rPr lang="en-US" smtClean="0"/>
              <a:t>‹#›</a:t>
            </a:fld>
            <a:endParaRPr lang="en-US"/>
          </a:p>
        </p:txBody>
      </p:sp>
    </p:spTree>
    <p:extLst>
      <p:ext uri="{BB962C8B-B14F-4D97-AF65-F5344CB8AC3E}">
        <p14:creationId xmlns:p14="http://schemas.microsoft.com/office/powerpoint/2010/main" val="2030197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BA435-AD74-B9A9-8F63-1E19B46E06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6410A84-0909-B6E3-4771-174F5E722A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A36F4E-E0FF-B5E4-2888-B0DD4D91B252}"/>
              </a:ext>
            </a:extLst>
          </p:cNvPr>
          <p:cNvSpPr>
            <a:spLocks noGrp="1"/>
          </p:cNvSpPr>
          <p:nvPr>
            <p:ph type="dt" sz="half" idx="10"/>
          </p:nvPr>
        </p:nvSpPr>
        <p:spPr/>
        <p:txBody>
          <a:bodyPr/>
          <a:lstStyle/>
          <a:p>
            <a:fld id="{81D4190E-75E1-554B-8FB4-191F872E5BAD}" type="datetimeFigureOut">
              <a:rPr lang="en-US" smtClean="0"/>
              <a:t>11/13/22</a:t>
            </a:fld>
            <a:endParaRPr lang="en-US"/>
          </a:p>
        </p:txBody>
      </p:sp>
      <p:sp>
        <p:nvSpPr>
          <p:cNvPr id="5" name="Footer Placeholder 4">
            <a:extLst>
              <a:ext uri="{FF2B5EF4-FFF2-40B4-BE49-F238E27FC236}">
                <a16:creationId xmlns:a16="http://schemas.microsoft.com/office/drawing/2014/main" id="{DC1CE7B8-093C-C5CF-258F-6723593EBF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EA6088-C51E-1DA9-1CB6-CCA78C1EFAAD}"/>
              </a:ext>
            </a:extLst>
          </p:cNvPr>
          <p:cNvSpPr>
            <a:spLocks noGrp="1"/>
          </p:cNvSpPr>
          <p:nvPr>
            <p:ph type="sldNum" sz="quarter" idx="12"/>
          </p:nvPr>
        </p:nvSpPr>
        <p:spPr/>
        <p:txBody>
          <a:bodyPr/>
          <a:lstStyle/>
          <a:p>
            <a:fld id="{B2A3F28F-9A9E-974C-B24B-78BD39447B8F}" type="slidenum">
              <a:rPr lang="en-US" smtClean="0"/>
              <a:t>‹#›</a:t>
            </a:fld>
            <a:endParaRPr lang="en-US"/>
          </a:p>
        </p:txBody>
      </p:sp>
    </p:spTree>
    <p:extLst>
      <p:ext uri="{BB962C8B-B14F-4D97-AF65-F5344CB8AC3E}">
        <p14:creationId xmlns:p14="http://schemas.microsoft.com/office/powerpoint/2010/main" val="1860277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BEA0C4-5228-F2B7-D62C-03F21CE04D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0E619C-FEEE-A81A-0E57-75C98954BB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0634D5-2BED-0D28-41E2-A9741DDBCA15}"/>
              </a:ext>
            </a:extLst>
          </p:cNvPr>
          <p:cNvSpPr>
            <a:spLocks noGrp="1"/>
          </p:cNvSpPr>
          <p:nvPr>
            <p:ph type="dt" sz="half" idx="10"/>
          </p:nvPr>
        </p:nvSpPr>
        <p:spPr/>
        <p:txBody>
          <a:bodyPr/>
          <a:lstStyle/>
          <a:p>
            <a:fld id="{81D4190E-75E1-554B-8FB4-191F872E5BAD}" type="datetimeFigureOut">
              <a:rPr lang="en-US" smtClean="0"/>
              <a:t>11/13/22</a:t>
            </a:fld>
            <a:endParaRPr lang="en-US"/>
          </a:p>
        </p:txBody>
      </p:sp>
      <p:sp>
        <p:nvSpPr>
          <p:cNvPr id="5" name="Footer Placeholder 4">
            <a:extLst>
              <a:ext uri="{FF2B5EF4-FFF2-40B4-BE49-F238E27FC236}">
                <a16:creationId xmlns:a16="http://schemas.microsoft.com/office/drawing/2014/main" id="{AE74BC0D-F01D-431A-4617-3021153150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F9E157-709F-AAD1-97DB-B7589943360F}"/>
              </a:ext>
            </a:extLst>
          </p:cNvPr>
          <p:cNvSpPr>
            <a:spLocks noGrp="1"/>
          </p:cNvSpPr>
          <p:nvPr>
            <p:ph type="sldNum" sz="quarter" idx="12"/>
          </p:nvPr>
        </p:nvSpPr>
        <p:spPr/>
        <p:txBody>
          <a:bodyPr/>
          <a:lstStyle/>
          <a:p>
            <a:fld id="{B2A3F28F-9A9E-974C-B24B-78BD39447B8F}" type="slidenum">
              <a:rPr lang="en-US" smtClean="0"/>
              <a:t>‹#›</a:t>
            </a:fld>
            <a:endParaRPr lang="en-US"/>
          </a:p>
        </p:txBody>
      </p:sp>
    </p:spTree>
    <p:extLst>
      <p:ext uri="{BB962C8B-B14F-4D97-AF65-F5344CB8AC3E}">
        <p14:creationId xmlns:p14="http://schemas.microsoft.com/office/powerpoint/2010/main" val="2242890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39EBE-B154-0755-16D3-3C889727FA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B91028-AAEE-5E96-2F0F-9A87D9A9F7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90A7A5-7D7F-057C-C0C2-FA455A8FD142}"/>
              </a:ext>
            </a:extLst>
          </p:cNvPr>
          <p:cNvSpPr>
            <a:spLocks noGrp="1"/>
          </p:cNvSpPr>
          <p:nvPr>
            <p:ph type="dt" sz="half" idx="10"/>
          </p:nvPr>
        </p:nvSpPr>
        <p:spPr/>
        <p:txBody>
          <a:bodyPr/>
          <a:lstStyle/>
          <a:p>
            <a:fld id="{81D4190E-75E1-554B-8FB4-191F872E5BAD}" type="datetimeFigureOut">
              <a:rPr lang="en-US" smtClean="0"/>
              <a:t>11/13/22</a:t>
            </a:fld>
            <a:endParaRPr lang="en-US"/>
          </a:p>
        </p:txBody>
      </p:sp>
      <p:sp>
        <p:nvSpPr>
          <p:cNvPr id="5" name="Footer Placeholder 4">
            <a:extLst>
              <a:ext uri="{FF2B5EF4-FFF2-40B4-BE49-F238E27FC236}">
                <a16:creationId xmlns:a16="http://schemas.microsoft.com/office/drawing/2014/main" id="{15696319-3B17-B3FF-1CBB-529C015D58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62BA1C-A3F9-2426-1512-0F42A1748989}"/>
              </a:ext>
            </a:extLst>
          </p:cNvPr>
          <p:cNvSpPr>
            <a:spLocks noGrp="1"/>
          </p:cNvSpPr>
          <p:nvPr>
            <p:ph type="sldNum" sz="quarter" idx="12"/>
          </p:nvPr>
        </p:nvSpPr>
        <p:spPr/>
        <p:txBody>
          <a:bodyPr/>
          <a:lstStyle/>
          <a:p>
            <a:fld id="{B2A3F28F-9A9E-974C-B24B-78BD39447B8F}" type="slidenum">
              <a:rPr lang="en-US" smtClean="0"/>
              <a:t>‹#›</a:t>
            </a:fld>
            <a:endParaRPr lang="en-US"/>
          </a:p>
        </p:txBody>
      </p:sp>
    </p:spTree>
    <p:extLst>
      <p:ext uri="{BB962C8B-B14F-4D97-AF65-F5344CB8AC3E}">
        <p14:creationId xmlns:p14="http://schemas.microsoft.com/office/powerpoint/2010/main" val="71335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77607-3178-6118-722E-16EF3DEBF7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F8BA94-D6F5-C15F-CAD6-FBE0CB9BEE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18A77B-56D7-F17F-6007-ED4D1941B0B5}"/>
              </a:ext>
            </a:extLst>
          </p:cNvPr>
          <p:cNvSpPr>
            <a:spLocks noGrp="1"/>
          </p:cNvSpPr>
          <p:nvPr>
            <p:ph type="dt" sz="half" idx="10"/>
          </p:nvPr>
        </p:nvSpPr>
        <p:spPr/>
        <p:txBody>
          <a:bodyPr/>
          <a:lstStyle/>
          <a:p>
            <a:fld id="{81D4190E-75E1-554B-8FB4-191F872E5BAD}" type="datetimeFigureOut">
              <a:rPr lang="en-US" smtClean="0"/>
              <a:t>11/13/22</a:t>
            </a:fld>
            <a:endParaRPr lang="en-US"/>
          </a:p>
        </p:txBody>
      </p:sp>
      <p:sp>
        <p:nvSpPr>
          <p:cNvPr id="5" name="Footer Placeholder 4">
            <a:extLst>
              <a:ext uri="{FF2B5EF4-FFF2-40B4-BE49-F238E27FC236}">
                <a16:creationId xmlns:a16="http://schemas.microsoft.com/office/drawing/2014/main" id="{442EBA85-ED5A-EE4F-CF08-B6264BBCBA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FF74C8-8255-2C94-3870-924D8F2D4596}"/>
              </a:ext>
            </a:extLst>
          </p:cNvPr>
          <p:cNvSpPr>
            <a:spLocks noGrp="1"/>
          </p:cNvSpPr>
          <p:nvPr>
            <p:ph type="sldNum" sz="quarter" idx="12"/>
          </p:nvPr>
        </p:nvSpPr>
        <p:spPr/>
        <p:txBody>
          <a:bodyPr/>
          <a:lstStyle/>
          <a:p>
            <a:fld id="{B2A3F28F-9A9E-974C-B24B-78BD39447B8F}" type="slidenum">
              <a:rPr lang="en-US" smtClean="0"/>
              <a:t>‹#›</a:t>
            </a:fld>
            <a:endParaRPr lang="en-US"/>
          </a:p>
        </p:txBody>
      </p:sp>
    </p:spTree>
    <p:extLst>
      <p:ext uri="{BB962C8B-B14F-4D97-AF65-F5344CB8AC3E}">
        <p14:creationId xmlns:p14="http://schemas.microsoft.com/office/powerpoint/2010/main" val="4271999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DFE52-F39E-A2F6-2F46-617AF2D5CA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0594D4-7DA2-23A1-4F92-B722A2AE8F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1DF684-7CD4-3945-CDA9-052DBA4F12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19A85C-5D91-5939-FA92-2FE4C7FA685B}"/>
              </a:ext>
            </a:extLst>
          </p:cNvPr>
          <p:cNvSpPr>
            <a:spLocks noGrp="1"/>
          </p:cNvSpPr>
          <p:nvPr>
            <p:ph type="dt" sz="half" idx="10"/>
          </p:nvPr>
        </p:nvSpPr>
        <p:spPr/>
        <p:txBody>
          <a:bodyPr/>
          <a:lstStyle/>
          <a:p>
            <a:fld id="{81D4190E-75E1-554B-8FB4-191F872E5BAD}" type="datetimeFigureOut">
              <a:rPr lang="en-US" smtClean="0"/>
              <a:t>11/13/22</a:t>
            </a:fld>
            <a:endParaRPr lang="en-US"/>
          </a:p>
        </p:txBody>
      </p:sp>
      <p:sp>
        <p:nvSpPr>
          <p:cNvPr id="6" name="Footer Placeholder 5">
            <a:extLst>
              <a:ext uri="{FF2B5EF4-FFF2-40B4-BE49-F238E27FC236}">
                <a16:creationId xmlns:a16="http://schemas.microsoft.com/office/drawing/2014/main" id="{E52456B5-5E22-8231-3835-9B14240B7A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8F7818-1646-29E9-AEA2-1A762E74225C}"/>
              </a:ext>
            </a:extLst>
          </p:cNvPr>
          <p:cNvSpPr>
            <a:spLocks noGrp="1"/>
          </p:cNvSpPr>
          <p:nvPr>
            <p:ph type="sldNum" sz="quarter" idx="12"/>
          </p:nvPr>
        </p:nvSpPr>
        <p:spPr/>
        <p:txBody>
          <a:bodyPr/>
          <a:lstStyle/>
          <a:p>
            <a:fld id="{B2A3F28F-9A9E-974C-B24B-78BD39447B8F}" type="slidenum">
              <a:rPr lang="en-US" smtClean="0"/>
              <a:t>‹#›</a:t>
            </a:fld>
            <a:endParaRPr lang="en-US"/>
          </a:p>
        </p:txBody>
      </p:sp>
    </p:spTree>
    <p:extLst>
      <p:ext uri="{BB962C8B-B14F-4D97-AF65-F5344CB8AC3E}">
        <p14:creationId xmlns:p14="http://schemas.microsoft.com/office/powerpoint/2010/main" val="1945590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B9786-3E57-4D22-0908-A63FDDBAEA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9958B4-B521-8790-0DA9-961E519B8C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FE13EA-0E29-250E-6E33-2A42F01043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0367E4-CBF4-B2FD-8023-308A18A0BA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F92EE8-AF05-07BD-3CD1-84F4C1765E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BB905D-7DAA-B2E2-6713-44766C5B2A1D}"/>
              </a:ext>
            </a:extLst>
          </p:cNvPr>
          <p:cNvSpPr>
            <a:spLocks noGrp="1"/>
          </p:cNvSpPr>
          <p:nvPr>
            <p:ph type="dt" sz="half" idx="10"/>
          </p:nvPr>
        </p:nvSpPr>
        <p:spPr/>
        <p:txBody>
          <a:bodyPr/>
          <a:lstStyle/>
          <a:p>
            <a:fld id="{81D4190E-75E1-554B-8FB4-191F872E5BAD}" type="datetimeFigureOut">
              <a:rPr lang="en-US" smtClean="0"/>
              <a:t>11/13/22</a:t>
            </a:fld>
            <a:endParaRPr lang="en-US"/>
          </a:p>
        </p:txBody>
      </p:sp>
      <p:sp>
        <p:nvSpPr>
          <p:cNvPr id="8" name="Footer Placeholder 7">
            <a:extLst>
              <a:ext uri="{FF2B5EF4-FFF2-40B4-BE49-F238E27FC236}">
                <a16:creationId xmlns:a16="http://schemas.microsoft.com/office/drawing/2014/main" id="{9D8B6CB4-4ED3-B822-2857-C05FB8D122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AC4DA9-1D18-D144-A63F-4928CAAAD45E}"/>
              </a:ext>
            </a:extLst>
          </p:cNvPr>
          <p:cNvSpPr>
            <a:spLocks noGrp="1"/>
          </p:cNvSpPr>
          <p:nvPr>
            <p:ph type="sldNum" sz="quarter" idx="12"/>
          </p:nvPr>
        </p:nvSpPr>
        <p:spPr/>
        <p:txBody>
          <a:bodyPr/>
          <a:lstStyle/>
          <a:p>
            <a:fld id="{B2A3F28F-9A9E-974C-B24B-78BD39447B8F}" type="slidenum">
              <a:rPr lang="en-US" smtClean="0"/>
              <a:t>‹#›</a:t>
            </a:fld>
            <a:endParaRPr lang="en-US"/>
          </a:p>
        </p:txBody>
      </p:sp>
    </p:spTree>
    <p:extLst>
      <p:ext uri="{BB962C8B-B14F-4D97-AF65-F5344CB8AC3E}">
        <p14:creationId xmlns:p14="http://schemas.microsoft.com/office/powerpoint/2010/main" val="3481396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5046B-2D8B-D03E-270F-E1351AC656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D63982-1B50-9A7F-5F23-041EBA3C56CB}"/>
              </a:ext>
            </a:extLst>
          </p:cNvPr>
          <p:cNvSpPr>
            <a:spLocks noGrp="1"/>
          </p:cNvSpPr>
          <p:nvPr>
            <p:ph type="dt" sz="half" idx="10"/>
          </p:nvPr>
        </p:nvSpPr>
        <p:spPr/>
        <p:txBody>
          <a:bodyPr/>
          <a:lstStyle/>
          <a:p>
            <a:fld id="{81D4190E-75E1-554B-8FB4-191F872E5BAD}" type="datetimeFigureOut">
              <a:rPr lang="en-US" smtClean="0"/>
              <a:t>11/13/22</a:t>
            </a:fld>
            <a:endParaRPr lang="en-US"/>
          </a:p>
        </p:txBody>
      </p:sp>
      <p:sp>
        <p:nvSpPr>
          <p:cNvPr id="4" name="Footer Placeholder 3">
            <a:extLst>
              <a:ext uri="{FF2B5EF4-FFF2-40B4-BE49-F238E27FC236}">
                <a16:creationId xmlns:a16="http://schemas.microsoft.com/office/drawing/2014/main" id="{17B187B0-30D3-0270-7628-FED99FB515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2AABAC-0B9C-A228-1C6B-D312FE51CB80}"/>
              </a:ext>
            </a:extLst>
          </p:cNvPr>
          <p:cNvSpPr>
            <a:spLocks noGrp="1"/>
          </p:cNvSpPr>
          <p:nvPr>
            <p:ph type="sldNum" sz="quarter" idx="12"/>
          </p:nvPr>
        </p:nvSpPr>
        <p:spPr/>
        <p:txBody>
          <a:bodyPr/>
          <a:lstStyle/>
          <a:p>
            <a:fld id="{B2A3F28F-9A9E-974C-B24B-78BD39447B8F}" type="slidenum">
              <a:rPr lang="en-US" smtClean="0"/>
              <a:t>‹#›</a:t>
            </a:fld>
            <a:endParaRPr lang="en-US"/>
          </a:p>
        </p:txBody>
      </p:sp>
    </p:spTree>
    <p:extLst>
      <p:ext uri="{BB962C8B-B14F-4D97-AF65-F5344CB8AC3E}">
        <p14:creationId xmlns:p14="http://schemas.microsoft.com/office/powerpoint/2010/main" val="316723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7476A2-72F1-AA0E-215D-DF58DB29AB8B}"/>
              </a:ext>
            </a:extLst>
          </p:cNvPr>
          <p:cNvSpPr>
            <a:spLocks noGrp="1"/>
          </p:cNvSpPr>
          <p:nvPr>
            <p:ph type="dt" sz="half" idx="10"/>
          </p:nvPr>
        </p:nvSpPr>
        <p:spPr/>
        <p:txBody>
          <a:bodyPr/>
          <a:lstStyle/>
          <a:p>
            <a:fld id="{81D4190E-75E1-554B-8FB4-191F872E5BAD}" type="datetimeFigureOut">
              <a:rPr lang="en-US" smtClean="0"/>
              <a:t>11/13/22</a:t>
            </a:fld>
            <a:endParaRPr lang="en-US"/>
          </a:p>
        </p:txBody>
      </p:sp>
      <p:sp>
        <p:nvSpPr>
          <p:cNvPr id="3" name="Footer Placeholder 2">
            <a:extLst>
              <a:ext uri="{FF2B5EF4-FFF2-40B4-BE49-F238E27FC236}">
                <a16:creationId xmlns:a16="http://schemas.microsoft.com/office/drawing/2014/main" id="{DB10B613-52D9-2A17-8760-09000D2380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F55607-504E-9952-7B15-B2BF429B0F91}"/>
              </a:ext>
            </a:extLst>
          </p:cNvPr>
          <p:cNvSpPr>
            <a:spLocks noGrp="1"/>
          </p:cNvSpPr>
          <p:nvPr>
            <p:ph type="sldNum" sz="quarter" idx="12"/>
          </p:nvPr>
        </p:nvSpPr>
        <p:spPr/>
        <p:txBody>
          <a:bodyPr/>
          <a:lstStyle/>
          <a:p>
            <a:fld id="{B2A3F28F-9A9E-974C-B24B-78BD39447B8F}" type="slidenum">
              <a:rPr lang="en-US" smtClean="0"/>
              <a:t>‹#›</a:t>
            </a:fld>
            <a:endParaRPr lang="en-US"/>
          </a:p>
        </p:txBody>
      </p:sp>
    </p:spTree>
    <p:extLst>
      <p:ext uri="{BB962C8B-B14F-4D97-AF65-F5344CB8AC3E}">
        <p14:creationId xmlns:p14="http://schemas.microsoft.com/office/powerpoint/2010/main" val="2003505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7727E-93C7-497F-AD10-21B8DD841E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2189F6-FE21-D45E-2947-6E43EB3378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0C0FEB-61BA-9748-0D02-4CF19CB1D5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FCE2E4-196E-B9DF-277F-1C622004F3B3}"/>
              </a:ext>
            </a:extLst>
          </p:cNvPr>
          <p:cNvSpPr>
            <a:spLocks noGrp="1"/>
          </p:cNvSpPr>
          <p:nvPr>
            <p:ph type="dt" sz="half" idx="10"/>
          </p:nvPr>
        </p:nvSpPr>
        <p:spPr/>
        <p:txBody>
          <a:bodyPr/>
          <a:lstStyle/>
          <a:p>
            <a:fld id="{81D4190E-75E1-554B-8FB4-191F872E5BAD}" type="datetimeFigureOut">
              <a:rPr lang="en-US" smtClean="0"/>
              <a:t>11/13/22</a:t>
            </a:fld>
            <a:endParaRPr lang="en-US"/>
          </a:p>
        </p:txBody>
      </p:sp>
      <p:sp>
        <p:nvSpPr>
          <p:cNvPr id="6" name="Footer Placeholder 5">
            <a:extLst>
              <a:ext uri="{FF2B5EF4-FFF2-40B4-BE49-F238E27FC236}">
                <a16:creationId xmlns:a16="http://schemas.microsoft.com/office/drawing/2014/main" id="{AD6B01DC-7CF3-8D07-8A99-6BB51DDD99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77689A-A8E3-9C7F-B066-5175A34FC8E4}"/>
              </a:ext>
            </a:extLst>
          </p:cNvPr>
          <p:cNvSpPr>
            <a:spLocks noGrp="1"/>
          </p:cNvSpPr>
          <p:nvPr>
            <p:ph type="sldNum" sz="quarter" idx="12"/>
          </p:nvPr>
        </p:nvSpPr>
        <p:spPr/>
        <p:txBody>
          <a:bodyPr/>
          <a:lstStyle/>
          <a:p>
            <a:fld id="{B2A3F28F-9A9E-974C-B24B-78BD39447B8F}" type="slidenum">
              <a:rPr lang="en-US" smtClean="0"/>
              <a:t>‹#›</a:t>
            </a:fld>
            <a:endParaRPr lang="en-US"/>
          </a:p>
        </p:txBody>
      </p:sp>
    </p:spTree>
    <p:extLst>
      <p:ext uri="{BB962C8B-B14F-4D97-AF65-F5344CB8AC3E}">
        <p14:creationId xmlns:p14="http://schemas.microsoft.com/office/powerpoint/2010/main" val="565897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E82B6-7B04-06B9-4233-7E621DF66C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D8EE57-88EC-47F1-6775-675A9B9BD2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237928-EC1A-1D4D-C205-35B891F8C8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720117-FEFE-E474-6B04-5040F14BE7C8}"/>
              </a:ext>
            </a:extLst>
          </p:cNvPr>
          <p:cNvSpPr>
            <a:spLocks noGrp="1"/>
          </p:cNvSpPr>
          <p:nvPr>
            <p:ph type="dt" sz="half" idx="10"/>
          </p:nvPr>
        </p:nvSpPr>
        <p:spPr/>
        <p:txBody>
          <a:bodyPr/>
          <a:lstStyle/>
          <a:p>
            <a:fld id="{81D4190E-75E1-554B-8FB4-191F872E5BAD}" type="datetimeFigureOut">
              <a:rPr lang="en-US" smtClean="0"/>
              <a:t>11/13/22</a:t>
            </a:fld>
            <a:endParaRPr lang="en-US"/>
          </a:p>
        </p:txBody>
      </p:sp>
      <p:sp>
        <p:nvSpPr>
          <p:cNvPr id="6" name="Footer Placeholder 5">
            <a:extLst>
              <a:ext uri="{FF2B5EF4-FFF2-40B4-BE49-F238E27FC236}">
                <a16:creationId xmlns:a16="http://schemas.microsoft.com/office/drawing/2014/main" id="{4C21619C-B684-EDFB-1620-E012086456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9AB354-4F8D-EC3B-8233-A015BEACA410}"/>
              </a:ext>
            </a:extLst>
          </p:cNvPr>
          <p:cNvSpPr>
            <a:spLocks noGrp="1"/>
          </p:cNvSpPr>
          <p:nvPr>
            <p:ph type="sldNum" sz="quarter" idx="12"/>
          </p:nvPr>
        </p:nvSpPr>
        <p:spPr/>
        <p:txBody>
          <a:bodyPr/>
          <a:lstStyle/>
          <a:p>
            <a:fld id="{B2A3F28F-9A9E-974C-B24B-78BD39447B8F}" type="slidenum">
              <a:rPr lang="en-US" smtClean="0"/>
              <a:t>‹#›</a:t>
            </a:fld>
            <a:endParaRPr lang="en-US"/>
          </a:p>
        </p:txBody>
      </p:sp>
    </p:spTree>
    <p:extLst>
      <p:ext uri="{BB962C8B-B14F-4D97-AF65-F5344CB8AC3E}">
        <p14:creationId xmlns:p14="http://schemas.microsoft.com/office/powerpoint/2010/main" val="3134956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03DF77-C292-B80C-7B0F-06A7F34A28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2950AF-00E2-7A0F-9BDC-80A5E9B4EE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418B6C-BD9A-C630-EEA6-EF6AF66874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D4190E-75E1-554B-8FB4-191F872E5BAD}" type="datetimeFigureOut">
              <a:rPr lang="en-US" smtClean="0"/>
              <a:t>11/13/22</a:t>
            </a:fld>
            <a:endParaRPr lang="en-US"/>
          </a:p>
        </p:txBody>
      </p:sp>
      <p:sp>
        <p:nvSpPr>
          <p:cNvPr id="5" name="Footer Placeholder 4">
            <a:extLst>
              <a:ext uri="{FF2B5EF4-FFF2-40B4-BE49-F238E27FC236}">
                <a16:creationId xmlns:a16="http://schemas.microsoft.com/office/drawing/2014/main" id="{CE026EE6-303C-643A-DE28-06E92D04B2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A98FE9-5E1B-27D5-23E8-A07EBEC100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A3F28F-9A9E-974C-B24B-78BD39447B8F}" type="slidenum">
              <a:rPr lang="en-US" smtClean="0"/>
              <a:t>‹#›</a:t>
            </a:fld>
            <a:endParaRPr lang="en-US"/>
          </a:p>
        </p:txBody>
      </p:sp>
    </p:spTree>
    <p:extLst>
      <p:ext uri="{BB962C8B-B14F-4D97-AF65-F5344CB8AC3E}">
        <p14:creationId xmlns:p14="http://schemas.microsoft.com/office/powerpoint/2010/main" val="4056657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126D2-8D5F-AE41-6B2E-204E82A7A250}"/>
              </a:ext>
            </a:extLst>
          </p:cNvPr>
          <p:cNvSpPr>
            <a:spLocks noGrp="1"/>
          </p:cNvSpPr>
          <p:nvPr>
            <p:ph type="ctrTitle"/>
          </p:nvPr>
        </p:nvSpPr>
        <p:spPr/>
        <p:txBody>
          <a:bodyPr/>
          <a:lstStyle/>
          <a:p>
            <a:r>
              <a:rPr lang="en-US" dirty="0" err="1"/>
              <a:t>十二生肖歌</a:t>
            </a:r>
            <a:endParaRPr lang="en-US" dirty="0"/>
          </a:p>
        </p:txBody>
      </p:sp>
      <p:sp>
        <p:nvSpPr>
          <p:cNvPr id="3" name="Subtitle 2">
            <a:extLst>
              <a:ext uri="{FF2B5EF4-FFF2-40B4-BE49-F238E27FC236}">
                <a16:creationId xmlns:a16="http://schemas.microsoft.com/office/drawing/2014/main" id="{E1442936-B676-0BE7-E570-C35C600A220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3746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artoon Dancing Monkey Stock Vector | Adobe Stock">
            <a:extLst>
              <a:ext uri="{FF2B5EF4-FFF2-40B4-BE49-F238E27FC236}">
                <a16:creationId xmlns:a16="http://schemas.microsoft.com/office/drawing/2014/main" id="{0FE64A17-36A5-6547-5191-2D89CD53FF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22 Best Monkey dance ideas | monkey dance, cute animals, funny animals">
            <a:extLst>
              <a:ext uri="{FF2B5EF4-FFF2-40B4-BE49-F238E27FC236}">
                <a16:creationId xmlns:a16="http://schemas.microsoft.com/office/drawing/2014/main" id="{F75BB915-A72D-9EF5-6D2B-0C88E5D3DA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0486" y="-347663"/>
            <a:ext cx="4803775" cy="7205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963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Buk-buk-buk! What Do Those Chicken Noises Mean? - Backyard Poultry">
            <a:extLst>
              <a:ext uri="{FF2B5EF4-FFF2-40B4-BE49-F238E27FC236}">
                <a16:creationId xmlns:a16="http://schemas.microsoft.com/office/drawing/2014/main" id="{A30E391E-3903-6A00-4492-5770A793AD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95349"/>
            <a:ext cx="7620000" cy="50673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Buk-buk-buk! What Do Those Chicken Noises Mean? - Backyard Poultry">
            <a:extLst>
              <a:ext uri="{FF2B5EF4-FFF2-40B4-BE49-F238E27FC236}">
                <a16:creationId xmlns:a16="http://schemas.microsoft.com/office/drawing/2014/main" id="{8C28CE6B-05B1-AC39-B082-5674DA8883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4538" y="814387"/>
            <a:ext cx="6972300" cy="522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945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Barking in Dogs | VCA Animal Hospital">
            <a:extLst>
              <a:ext uri="{FF2B5EF4-FFF2-40B4-BE49-F238E27FC236}">
                <a16:creationId xmlns:a16="http://schemas.microsoft.com/office/drawing/2014/main" id="{34CEB300-AF4B-B1A6-0A82-57A849B65F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0"/>
            <a:ext cx="6096000" cy="4064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814F2F9-D296-0B43-D297-32CEE320B43C}"/>
              </a:ext>
            </a:extLst>
          </p:cNvPr>
          <p:cNvPicPr>
            <a:picLocks noChangeAspect="1"/>
          </p:cNvPicPr>
          <p:nvPr/>
        </p:nvPicPr>
        <p:blipFill>
          <a:blip r:embed="rId3"/>
          <a:stretch>
            <a:fillRect/>
          </a:stretch>
        </p:blipFill>
        <p:spPr>
          <a:xfrm>
            <a:off x="6086477" y="704849"/>
            <a:ext cx="7655675" cy="5110163"/>
          </a:xfrm>
          <a:prstGeom prst="rect">
            <a:avLst/>
          </a:prstGeom>
        </p:spPr>
      </p:pic>
      <p:pic>
        <p:nvPicPr>
          <p:cNvPr id="3" name="Picture 2">
            <a:extLst>
              <a:ext uri="{FF2B5EF4-FFF2-40B4-BE49-F238E27FC236}">
                <a16:creationId xmlns:a16="http://schemas.microsoft.com/office/drawing/2014/main" id="{9C78EAAA-D48D-04C6-1993-8B2E1DBAA06F}"/>
              </a:ext>
            </a:extLst>
          </p:cNvPr>
          <p:cNvPicPr>
            <a:picLocks noChangeAspect="1"/>
          </p:cNvPicPr>
          <p:nvPr/>
        </p:nvPicPr>
        <p:blipFill>
          <a:blip r:embed="rId4"/>
          <a:stretch>
            <a:fillRect/>
          </a:stretch>
        </p:blipFill>
        <p:spPr>
          <a:xfrm>
            <a:off x="3178052" y="2286000"/>
            <a:ext cx="4568718" cy="4195762"/>
          </a:xfrm>
          <a:prstGeom prst="rect">
            <a:avLst/>
          </a:prstGeom>
        </p:spPr>
      </p:pic>
    </p:spTree>
    <p:extLst>
      <p:ext uri="{BB962C8B-B14F-4D97-AF65-F5344CB8AC3E}">
        <p14:creationId xmlns:p14="http://schemas.microsoft.com/office/powerpoint/2010/main" val="1940552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从猪鼻子拱地能发现什么？他们发明了口罩的前身|口罩|摩根_新浪新闻">
            <a:extLst>
              <a:ext uri="{FF2B5EF4-FFF2-40B4-BE49-F238E27FC236}">
                <a16:creationId xmlns:a16="http://schemas.microsoft.com/office/drawing/2014/main" id="{B82E1CD2-3BE4-AB42-74D3-60DC7DB53A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7645" y="157163"/>
            <a:ext cx="68516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猪拱地的图片,猪拱白菜图片- 伤感说说吧">
            <a:extLst>
              <a:ext uri="{FF2B5EF4-FFF2-40B4-BE49-F238E27FC236}">
                <a16:creationId xmlns:a16="http://schemas.microsoft.com/office/drawing/2014/main" id="{FC1BF01B-95D4-B67E-61DF-161B9C83E9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9371" y="1928813"/>
            <a:ext cx="5554004" cy="3714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841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家里老鼠洞的堵洞方式主要有哪几种？_钢丝">
            <a:extLst>
              <a:ext uri="{FF2B5EF4-FFF2-40B4-BE49-F238E27FC236}">
                <a16:creationId xmlns:a16="http://schemas.microsoft.com/office/drawing/2014/main" id="{941B3E85-8918-56D0-5842-CA87DC3F92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466" y="1103731"/>
            <a:ext cx="5444055" cy="37683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引蛇入洞捕鼠下秒驚見牆壁鑽出14隻米奇- 搜奇- 網推">
            <a:extLst>
              <a:ext uri="{FF2B5EF4-FFF2-40B4-BE49-F238E27FC236}">
                <a16:creationId xmlns:a16="http://schemas.microsoft.com/office/drawing/2014/main" id="{12FBF348-01A9-6114-557C-360198670A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343" t="10989" r="25729" b="28576"/>
          <a:stretch/>
        </p:blipFill>
        <p:spPr bwMode="auto">
          <a:xfrm>
            <a:off x="6096000" y="283309"/>
            <a:ext cx="5607534" cy="6291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172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怎样画简笔画——勤劳的牛伯伯-百度经验">
            <a:extLst>
              <a:ext uri="{FF2B5EF4-FFF2-40B4-BE49-F238E27FC236}">
                <a16:creationId xmlns:a16="http://schemas.microsoft.com/office/drawing/2014/main" id="{9DDFC4D5-27D0-462C-7EAC-6F4726DFBE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50067"/>
            <a:ext cx="5908675" cy="535786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宜蘭壯圍「牛頭司」 傳統農耕一日遊，「被牛拖著走」的犁田日常- 黑崎時代- 微笑台灣- 用深度旅遊體驗鄉鎮魅力">
            <a:extLst>
              <a:ext uri="{FF2B5EF4-FFF2-40B4-BE49-F238E27FC236}">
                <a16:creationId xmlns:a16="http://schemas.microsoft.com/office/drawing/2014/main" id="{68532EF0-E683-F2E2-C8A0-FEEA0A9317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5082" y="1226344"/>
            <a:ext cx="6599718" cy="4405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872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日落下老虎威风凛凛王者气质尽显_高清图集_新浪网">
            <a:extLst>
              <a:ext uri="{FF2B5EF4-FFF2-40B4-BE49-F238E27FC236}">
                <a16:creationId xmlns:a16="http://schemas.microsoft.com/office/drawing/2014/main" id="{ECE1658D-A194-50FA-6C78-26DF0C3605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450" y="592685"/>
            <a:ext cx="4239131" cy="636532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老虎那一身漂亮的毛发被剃干净后，它还会这么威风凛凛吗？">
            <a:extLst>
              <a:ext uri="{FF2B5EF4-FFF2-40B4-BE49-F238E27FC236}">
                <a16:creationId xmlns:a16="http://schemas.microsoft.com/office/drawing/2014/main" id="{F7606ED2-946B-1373-3F8B-62DE664A07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7300" y="1449269"/>
            <a:ext cx="6291263" cy="465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791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兔吃胡萝卜-波奇网百科大全">
            <a:extLst>
              <a:ext uri="{FF2B5EF4-FFF2-40B4-BE49-F238E27FC236}">
                <a16:creationId xmlns:a16="http://schemas.microsoft.com/office/drawing/2014/main" id="{C9735543-D2D8-10F4-B318-5A8152A8E7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2662" y="1206499"/>
            <a:ext cx="6350000" cy="4445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小白兔和胡萝卜怎么画- 搜狗图片搜索">
            <a:extLst>
              <a:ext uri="{FF2B5EF4-FFF2-40B4-BE49-F238E27FC236}">
                <a16:creationId xmlns:a16="http://schemas.microsoft.com/office/drawing/2014/main" id="{03D68151-5457-2874-BD02-876BA195BF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28" t="9793" r="4228" b="16041"/>
          <a:stretch/>
        </p:blipFill>
        <p:spPr bwMode="auto">
          <a:xfrm>
            <a:off x="492125" y="885824"/>
            <a:ext cx="4411663" cy="5086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897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龙在天上飞素材图片_龙在天上飞图片素材下载_摄图新视界xsj.699pic.com">
            <a:extLst>
              <a:ext uri="{FF2B5EF4-FFF2-40B4-BE49-F238E27FC236}">
                <a16:creationId xmlns:a16="http://schemas.microsoft.com/office/drawing/2014/main" id="{6A1A0788-C3CE-9C94-C603-0A8BA1C5AE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66713"/>
            <a:ext cx="67691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梦见龙在天上飞是什么意思预兆- 原版周公解梦大全">
            <a:extLst>
              <a:ext uri="{FF2B5EF4-FFF2-40B4-BE49-F238E27FC236}">
                <a16:creationId xmlns:a16="http://schemas.microsoft.com/office/drawing/2014/main" id="{5919B948-5AAB-35B9-BD15-5AD84D235A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0261" y="1615502"/>
            <a:ext cx="6769101" cy="5210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383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绘本《扭来扭去的蛇》王一梅/文周尤/图- 原创作品- 站酷（ZCOOL)">
            <a:extLst>
              <a:ext uri="{FF2B5EF4-FFF2-40B4-BE49-F238E27FC236}">
                <a16:creationId xmlns:a16="http://schemas.microsoft.com/office/drawing/2014/main" id="{EAAB5D93-1280-B072-E03E-B550052A71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5788313" cy="398621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idewinder robots slither like snakes | Science | AAAS">
            <a:extLst>
              <a:ext uri="{FF2B5EF4-FFF2-40B4-BE49-F238E27FC236}">
                <a16:creationId xmlns:a16="http://schemas.microsoft.com/office/drawing/2014/main" id="{7546186C-2BBF-B9B8-E3D0-F8207BA514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584" t="36876" b="9791"/>
          <a:stretch/>
        </p:blipFill>
        <p:spPr bwMode="auto">
          <a:xfrm>
            <a:off x="4152900" y="2761574"/>
            <a:ext cx="78105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344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mazon.com: Wild Young Horses Running Free Photo Wild Horses Decor Galloping  Horses Wall Art Horse Poster Print Poster Horse Pictures Wall Decor Running  Horse Breed Poster Cool Wall Decor Art Print Poster">
            <a:extLst>
              <a:ext uri="{FF2B5EF4-FFF2-40B4-BE49-F238E27FC236}">
                <a16:creationId xmlns:a16="http://schemas.microsoft.com/office/drawing/2014/main" id="{9F2FAC3A-2A30-5E9D-9B04-23F43962C9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088" y="0"/>
            <a:ext cx="102822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482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Sheep Eating Grass Stock Photo, Picture And Royalty Free Image. Image  19317770.">
            <a:extLst>
              <a:ext uri="{FF2B5EF4-FFF2-40B4-BE49-F238E27FC236}">
                <a16:creationId xmlns:a16="http://schemas.microsoft.com/office/drawing/2014/main" id="{D519332E-6592-B070-3E44-F0087E68F0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975" y="0"/>
            <a:ext cx="103060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0491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1</Words>
  <Application>Microsoft Macintosh PowerPoint</Application>
  <PresentationFormat>Widescreen</PresentationFormat>
  <Paragraphs>1</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十二生肖歌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十二生肖歌</dc:title>
  <dc:creator>Microsoft Office User</dc:creator>
  <cp:lastModifiedBy>Microsoft Office User</cp:lastModifiedBy>
  <cp:revision>4</cp:revision>
  <dcterms:created xsi:type="dcterms:W3CDTF">2022-11-14T02:59:03Z</dcterms:created>
  <dcterms:modified xsi:type="dcterms:W3CDTF">2022-11-14T03:19:05Z</dcterms:modified>
</cp:coreProperties>
</file>