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63"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92"/>
  </p:normalViewPr>
  <p:slideViewPr>
    <p:cSldViewPr snapToGrid="0">
      <p:cViewPr varScale="1">
        <p:scale>
          <a:sx n="90" d="100"/>
          <a:sy n="90" d="100"/>
        </p:scale>
        <p:origin x="23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18107-86B1-1C40-87E4-2AD5A4B20425}" type="datetimeFigureOut">
              <a:rPr lang="en-US" smtClean="0"/>
              <a:t>11/14/23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C5ED9-E55C-4742-BFA4-FB87E05F88B4}" type="slidenum">
              <a:rPr lang="en-US" smtClean="0"/>
              <a:t>‹#›</a:t>
            </a:fld>
            <a:endParaRPr lang="en-US"/>
          </a:p>
        </p:txBody>
      </p:sp>
    </p:spTree>
    <p:extLst>
      <p:ext uri="{BB962C8B-B14F-4D97-AF65-F5344CB8AC3E}">
        <p14:creationId xmlns:p14="http://schemas.microsoft.com/office/powerpoint/2010/main" val="269619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/shorts/</a:t>
            </a:r>
            <a:r>
              <a:rPr lang="en-US" dirty="0" err="1"/>
              <a:t>TPWaiJljYpY</a:t>
            </a:r>
            <a:endParaRPr lang="en-US" dirty="0"/>
          </a:p>
        </p:txBody>
      </p:sp>
      <p:sp>
        <p:nvSpPr>
          <p:cNvPr id="4" name="Slide Number Placeholder 3"/>
          <p:cNvSpPr>
            <a:spLocks noGrp="1"/>
          </p:cNvSpPr>
          <p:nvPr>
            <p:ph type="sldNum" sz="quarter" idx="5"/>
          </p:nvPr>
        </p:nvSpPr>
        <p:spPr/>
        <p:txBody>
          <a:bodyPr/>
          <a:lstStyle/>
          <a:p>
            <a:fld id="{AA0C5ED9-E55C-4742-BFA4-FB87E05F88B4}" type="slidenum">
              <a:rPr lang="en-US" smtClean="0"/>
              <a:t>1</a:t>
            </a:fld>
            <a:endParaRPr lang="en-US"/>
          </a:p>
        </p:txBody>
      </p:sp>
    </p:spTree>
    <p:extLst>
      <p:ext uri="{BB962C8B-B14F-4D97-AF65-F5344CB8AC3E}">
        <p14:creationId xmlns:p14="http://schemas.microsoft.com/office/powerpoint/2010/main" val="156489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a:t>/shorts/vOy76kHFsfQ</a:t>
            </a:r>
          </a:p>
          <a:p>
            <a:endParaRPr lang="en-US" dirty="0"/>
          </a:p>
        </p:txBody>
      </p:sp>
      <p:sp>
        <p:nvSpPr>
          <p:cNvPr id="4" name="Slide Number Placeholder 3"/>
          <p:cNvSpPr>
            <a:spLocks noGrp="1"/>
          </p:cNvSpPr>
          <p:nvPr>
            <p:ph type="sldNum" sz="quarter" idx="5"/>
          </p:nvPr>
        </p:nvSpPr>
        <p:spPr/>
        <p:txBody>
          <a:bodyPr/>
          <a:lstStyle/>
          <a:p>
            <a:fld id="{AA0C5ED9-E55C-4742-BFA4-FB87E05F88B4}" type="slidenum">
              <a:rPr lang="en-US" smtClean="0"/>
              <a:t>4</a:t>
            </a:fld>
            <a:endParaRPr lang="en-US"/>
          </a:p>
        </p:txBody>
      </p:sp>
    </p:spTree>
    <p:extLst>
      <p:ext uri="{BB962C8B-B14F-4D97-AF65-F5344CB8AC3E}">
        <p14:creationId xmlns:p14="http://schemas.microsoft.com/office/powerpoint/2010/main" val="104491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B2CE-F93D-5DD8-04AC-56D05E2205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13FBD9-444C-D801-7200-9CC9B6790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80973-4F72-F323-6418-2A365FA6785A}"/>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5" name="Footer Placeholder 4">
            <a:extLst>
              <a:ext uri="{FF2B5EF4-FFF2-40B4-BE49-F238E27FC236}">
                <a16:creationId xmlns:a16="http://schemas.microsoft.com/office/drawing/2014/main" id="{A30AB85A-0EEA-F960-2AB4-D91372953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858AC-A14E-D3F0-92F1-BCDA269E48A0}"/>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208033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A8D6-9504-69E6-8597-CCBEC4A515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AA1C70-9C27-1F0E-64D1-DD97A89C49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673F2-1B10-3C51-44E0-23ACA18C36E9}"/>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5" name="Footer Placeholder 4">
            <a:extLst>
              <a:ext uri="{FF2B5EF4-FFF2-40B4-BE49-F238E27FC236}">
                <a16:creationId xmlns:a16="http://schemas.microsoft.com/office/drawing/2014/main" id="{37BE9E18-B343-5D1B-4A87-EB4BE23E6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A2C71-9F64-C655-253E-8061CB4E0BDE}"/>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16961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B2D47-4AC4-1514-B4F7-9EB13CECE8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07D397-B6B0-5F4F-51CA-851BF928A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35AF6-EDF7-908C-E667-A62E38659155}"/>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5" name="Footer Placeholder 4">
            <a:extLst>
              <a:ext uri="{FF2B5EF4-FFF2-40B4-BE49-F238E27FC236}">
                <a16:creationId xmlns:a16="http://schemas.microsoft.com/office/drawing/2014/main" id="{27B99D1F-61D7-465D-59A0-40DC28466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52504-4F8C-AA4B-732E-36C1E00DD7D8}"/>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398537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78E7-CB8A-88C9-5C7F-AACDF2974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D61A7E-CB38-F37F-21D2-400E79EDB6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37419-5A13-E7CD-769A-51EE427CE9B5}"/>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5" name="Footer Placeholder 4">
            <a:extLst>
              <a:ext uri="{FF2B5EF4-FFF2-40B4-BE49-F238E27FC236}">
                <a16:creationId xmlns:a16="http://schemas.microsoft.com/office/drawing/2014/main" id="{8F661C2C-4DBD-B896-33E2-3F5B349DD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ED899-7FB2-C522-05DE-64F3CB9D96F8}"/>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292266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B9BF-9BE6-02E1-BD35-F9BE46C953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80AB8D-44CF-1902-321B-3729FF694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E32C5-5D31-C95E-3C37-849EAC5B8C8B}"/>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5" name="Footer Placeholder 4">
            <a:extLst>
              <a:ext uri="{FF2B5EF4-FFF2-40B4-BE49-F238E27FC236}">
                <a16:creationId xmlns:a16="http://schemas.microsoft.com/office/drawing/2014/main" id="{22E45FAC-030D-EF92-E9A5-37B64FFC3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C13A1-5AFC-352A-0964-3B1942769320}"/>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304845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9779-51A8-CFC0-FC26-0EC9FC799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6DCEC-90E0-AC86-3A52-43946DFBEC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4ACD8-7BA8-1E51-3950-E8B6314C1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68118-16F9-677A-85E8-DC54884B83E4}"/>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6" name="Footer Placeholder 5">
            <a:extLst>
              <a:ext uri="{FF2B5EF4-FFF2-40B4-BE49-F238E27FC236}">
                <a16:creationId xmlns:a16="http://schemas.microsoft.com/office/drawing/2014/main" id="{2BF4AE02-9AC9-3DCF-D4BB-5CEB40543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82067-77E7-5A41-F882-DA3BDC33E4BE}"/>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346418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5C19-D642-3E9D-E27F-DEF10F59F3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60FCEB-393D-4646-C421-0EB7636F3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9AA553-15ED-988A-F86A-B4C24E6993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9BA924-34AF-33AE-32BD-9970B7B65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97E100-1CCE-892D-E087-9FC88D0129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55930D-7BF5-D801-DDB2-25351F8F5F26}"/>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8" name="Footer Placeholder 7">
            <a:extLst>
              <a:ext uri="{FF2B5EF4-FFF2-40B4-BE49-F238E27FC236}">
                <a16:creationId xmlns:a16="http://schemas.microsoft.com/office/drawing/2014/main" id="{CDC392B9-F7D4-686B-CA4B-1DA2C6AD5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94922A-AA3C-08A8-059A-3789B99A0239}"/>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191086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2795-6F6D-268B-7485-41C09724FB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3DEEB-504B-0A91-1928-4BF231E4C69D}"/>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4" name="Footer Placeholder 3">
            <a:extLst>
              <a:ext uri="{FF2B5EF4-FFF2-40B4-BE49-F238E27FC236}">
                <a16:creationId xmlns:a16="http://schemas.microsoft.com/office/drawing/2014/main" id="{8C9F66F0-A03A-C23E-261E-BA80770B56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6A7D11-280B-9B34-54B9-01DA7E533ECA}"/>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70463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46ED2-5A7C-1C87-1C0E-F655A3943EE6}"/>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3" name="Footer Placeholder 2">
            <a:extLst>
              <a:ext uri="{FF2B5EF4-FFF2-40B4-BE49-F238E27FC236}">
                <a16:creationId xmlns:a16="http://schemas.microsoft.com/office/drawing/2014/main" id="{74817ECB-418C-CA63-4860-401BEE7B1C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4DF17E-4784-8251-F3AC-3637FA8D6D1F}"/>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259260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9AE8-7971-8AA5-2F46-AD1689BA8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CCFA13-34AD-E4F4-B215-ABC8671EA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1097CE-BB72-9C44-87BE-789809033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5F8DD-94B1-6D88-2865-A775E3774356}"/>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6" name="Footer Placeholder 5">
            <a:extLst>
              <a:ext uri="{FF2B5EF4-FFF2-40B4-BE49-F238E27FC236}">
                <a16:creationId xmlns:a16="http://schemas.microsoft.com/office/drawing/2014/main" id="{20F2CCBE-73D2-AEB1-04AA-302566B2D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4AE07-5FF3-D031-2965-152BC3F63E7E}"/>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260717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893C-6539-758E-C970-FCCDBAE6D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B1E386-52DA-FE9B-7706-4CFCAC13A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5B7B7E-3A3A-0E6C-436C-FC7CDA362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6CAD0-A15B-D7D2-1D0A-788FDDCD7AF9}"/>
              </a:ext>
            </a:extLst>
          </p:cNvPr>
          <p:cNvSpPr>
            <a:spLocks noGrp="1"/>
          </p:cNvSpPr>
          <p:nvPr>
            <p:ph type="dt" sz="half" idx="10"/>
          </p:nvPr>
        </p:nvSpPr>
        <p:spPr/>
        <p:txBody>
          <a:bodyPr/>
          <a:lstStyle/>
          <a:p>
            <a:fld id="{DF434764-848E-D544-8682-2EFB17CBE44D}" type="datetimeFigureOut">
              <a:rPr lang="en-US" smtClean="0"/>
              <a:t>11/14/23</a:t>
            </a:fld>
            <a:endParaRPr lang="en-US"/>
          </a:p>
        </p:txBody>
      </p:sp>
      <p:sp>
        <p:nvSpPr>
          <p:cNvPr id="6" name="Footer Placeholder 5">
            <a:extLst>
              <a:ext uri="{FF2B5EF4-FFF2-40B4-BE49-F238E27FC236}">
                <a16:creationId xmlns:a16="http://schemas.microsoft.com/office/drawing/2014/main" id="{6FD3F7AA-A970-6C50-AF24-C7F8352D5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79335-609A-6410-F6E2-1BD942B46BE6}"/>
              </a:ext>
            </a:extLst>
          </p:cNvPr>
          <p:cNvSpPr>
            <a:spLocks noGrp="1"/>
          </p:cNvSpPr>
          <p:nvPr>
            <p:ph type="sldNum" sz="quarter" idx="12"/>
          </p:nvPr>
        </p:nvSpPr>
        <p:spPr/>
        <p:txBody>
          <a:bodyPr/>
          <a:lstStyle/>
          <a:p>
            <a:fld id="{4BB41F97-A3AC-7F4B-8DEA-D0B6E8E805E3}" type="slidenum">
              <a:rPr lang="en-US" smtClean="0"/>
              <a:t>‹#›</a:t>
            </a:fld>
            <a:endParaRPr lang="en-US"/>
          </a:p>
        </p:txBody>
      </p:sp>
    </p:spTree>
    <p:extLst>
      <p:ext uri="{BB962C8B-B14F-4D97-AF65-F5344CB8AC3E}">
        <p14:creationId xmlns:p14="http://schemas.microsoft.com/office/powerpoint/2010/main" val="258919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A1227-786C-1E86-5F33-A8FAE1BA48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8E77EE-53B3-998C-D11F-84429FD84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F08ED-0F21-CB54-B18C-563ECA6D7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34764-848E-D544-8682-2EFB17CBE44D}" type="datetimeFigureOut">
              <a:rPr lang="en-US" smtClean="0"/>
              <a:t>11/14/23</a:t>
            </a:fld>
            <a:endParaRPr lang="en-US"/>
          </a:p>
        </p:txBody>
      </p:sp>
      <p:sp>
        <p:nvSpPr>
          <p:cNvPr id="5" name="Footer Placeholder 4">
            <a:extLst>
              <a:ext uri="{FF2B5EF4-FFF2-40B4-BE49-F238E27FC236}">
                <a16:creationId xmlns:a16="http://schemas.microsoft.com/office/drawing/2014/main" id="{A2E5E5EA-CAF8-FA7A-1EA3-A15F93E1D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EF4F37-26D7-F33F-9827-0D2098105C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1F97-A3AC-7F4B-8DEA-D0B6E8E805E3}" type="slidenum">
              <a:rPr lang="en-US" smtClean="0"/>
              <a:t>‹#›</a:t>
            </a:fld>
            <a:endParaRPr lang="en-US"/>
          </a:p>
        </p:txBody>
      </p:sp>
    </p:spTree>
    <p:extLst>
      <p:ext uri="{BB962C8B-B14F-4D97-AF65-F5344CB8AC3E}">
        <p14:creationId xmlns:p14="http://schemas.microsoft.com/office/powerpoint/2010/main" val="4242428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傣王妃服饰傣族传统复古中袖筒裙四季款傣泐女套装影楼旅拍工作服-Taobao">
            <a:extLst>
              <a:ext uri="{FF2B5EF4-FFF2-40B4-BE49-F238E27FC236}">
                <a16:creationId xmlns:a16="http://schemas.microsoft.com/office/drawing/2014/main" id="{CFA59E5A-890F-6874-A709-9420FFD8D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913" y="0"/>
            <a:ext cx="44481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傣王妃服饰傣族传统复古中袖筒裙四季款傣泐女套装影楼旅拍工作服-Taobao">
            <a:extLst>
              <a:ext uri="{FF2B5EF4-FFF2-40B4-BE49-F238E27FC236}">
                <a16:creationId xmlns:a16="http://schemas.microsoft.com/office/drawing/2014/main" id="{A5426E96-3068-8E03-3FAD-CD770F97B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13" y="152400"/>
            <a:ext cx="4448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1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舒淇，她曾带给我们最好的时光_手机新浪网">
            <a:extLst>
              <a:ext uri="{FF2B5EF4-FFF2-40B4-BE49-F238E27FC236}">
                <a16:creationId xmlns:a16="http://schemas.microsoft.com/office/drawing/2014/main" id="{C03D3DB4-4E47-4080-B4BB-FBE8A4732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005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7岁舒淇满头白发， “毁容”近照曝光：结婚7年后，她怎么变成这样？ - 知乎">
            <a:extLst>
              <a:ext uri="{FF2B5EF4-FFF2-40B4-BE49-F238E27FC236}">
                <a16:creationId xmlns:a16="http://schemas.microsoft.com/office/drawing/2014/main" id="{8D21FA87-44B9-D9A4-280E-81E8DE30B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6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ottled Water Company Founder Zhong Shanshan Surpasses Jack Ma to Become  China's Wealthiest Man">
            <a:extLst>
              <a:ext uri="{FF2B5EF4-FFF2-40B4-BE49-F238E27FC236}">
                <a16:creationId xmlns:a16="http://schemas.microsoft.com/office/drawing/2014/main" id="{A609F88B-1BC3-6A22-6549-67BD94989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0"/>
            <a:ext cx="120951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5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art: China's Richest People | Statista">
            <a:extLst>
              <a:ext uri="{FF2B5EF4-FFF2-40B4-BE49-F238E27FC236}">
                <a16:creationId xmlns:a16="http://schemas.microsoft.com/office/drawing/2014/main" id="{F527F591-2A2F-F2B9-0ABA-090985805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51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24</Words>
  <Application>Microsoft Macintosh PowerPoint</Application>
  <PresentationFormat>Widescreen</PresentationFormat>
  <Paragraphs>4</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2023-11-14T14:38:27Z</dcterms:created>
  <dcterms:modified xsi:type="dcterms:W3CDTF">2023-11-14T14:51:57Z</dcterms:modified>
</cp:coreProperties>
</file>