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71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98" d="100"/>
          <a:sy n="98" d="100"/>
        </p:scale>
        <p:origin x="1112" y="192"/>
      </p:cViewPr>
      <p:guideLst/>
    </p:cSldViewPr>
  </p:slideViewPr>
  <p:notesTextViewPr>
    <p:cViewPr>
      <p:scale>
        <a:sx n="1" d="1"/>
        <a:sy n="1" d="1"/>
      </p:scale>
      <p:origin x="0" y="-1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0F9CA-B832-0345-B892-5148CF8B0B38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A03E5-6B93-9643-A8B5-D9A5E6E4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5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/>
              <a:t>=2fqp8LQBC34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A03E5-6B93-9643-A8B5-D9A5E6E471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B529-7272-9700-95D3-037006394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70EFD-A12E-C560-7D20-3E50CDE82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F683F-A991-7AAE-6AD4-F333D7AD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D2C-C8DA-D74F-AFD5-632B23A4F8E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3CAAB-5FD2-355C-AECE-0FEAADC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56F8B-4F3B-B984-A8E3-C1E04276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484E-E739-744A-863B-7BCA6A4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3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16F5-50E3-8D18-875B-EC389DDB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8D66E-D618-D65C-8B50-01785405D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516F9-9C9E-7BC3-603D-E3029B2A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D2C-C8DA-D74F-AFD5-632B23A4F8E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3525-0D87-2D38-4FEC-AF2021BD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E313-8DEB-1C38-46C7-56754AD4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484E-E739-744A-863B-7BCA6A4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408B9C-9B2B-1976-1BE2-190D85308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58FBD-8B21-98BF-54C9-E8371E548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407AC-A066-F062-67C0-477A63C8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D2C-C8DA-D74F-AFD5-632B23A4F8E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622ED-6247-D16A-1297-EB6B4952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57865-78CA-9450-CE24-FD8C68AF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484E-E739-744A-863B-7BCA6A4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0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3CB5-58B9-820A-E4CE-83D3BE08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8D6D7-6235-F890-BFDE-4BE5816AC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F6242-842C-FCDD-CDE1-A6848514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D2C-C8DA-D74F-AFD5-632B23A4F8E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E287F-870A-F715-E6B6-FAEE83F4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9F18F-4DC7-4620-5119-EB13BFDE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484E-E739-744A-863B-7BCA6A4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5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B8F3-05C5-B5DF-2185-54A028E5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9D99E-8565-81BE-B5B8-A04BC10E1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F9FE-AC43-869A-FF70-A39C32AED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D2C-C8DA-D74F-AFD5-632B23A4F8E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62070-DDC2-18DB-A032-B7AA59E1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1542F-6079-6869-70D6-F4E0FB29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484E-E739-744A-863B-7BCA6A4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9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E497-9C36-5C8E-438C-F6AD752B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A246-21F2-8D11-16F0-28C3E4459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2D3F7-53B4-40AE-1DD9-178D28849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D872-7865-DB3B-2B81-7D659AD0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D2C-C8DA-D74F-AFD5-632B23A4F8E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83210-5F68-BDFF-1652-402FA8D6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91375-0393-114A-2702-A73D142A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484E-E739-744A-863B-7BCA6A4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8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0F2CC-4153-984C-2EE0-D2B1C0D4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6B269-C3CF-8E9B-818E-6AF5636C9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0ED30-E80E-295A-5B28-0710809C8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29F57B-0D09-C8D8-D9F9-1D42B8A35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10A13-6851-1A1C-479A-28575141A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C93E0-FBD5-A98C-91D4-9C8898CA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D2C-C8DA-D74F-AFD5-632B23A4F8E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DF9D9D-BD22-1662-1B68-6E79ACBF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7EB3D-9395-BDC1-084B-1F14EFD1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484E-E739-744A-863B-7BCA6A4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8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0E1D-FFDD-3848-EDAF-F23ACB62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DABD1-3E65-BA5E-EEF2-40BB24CC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D2C-C8DA-D74F-AFD5-632B23A4F8E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15B28-61C9-9295-65EC-8EB97F6B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E7A31-B49E-8864-E532-F7C85D2A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484E-E739-744A-863B-7BCA6A4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6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BE568-B60B-2CB9-1AB2-8FAC260C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D2C-C8DA-D74F-AFD5-632B23A4F8E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41B8F-1D2C-38A6-4E79-AB495C2E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B275B-4694-A0BC-2EF5-D37F49E8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484E-E739-744A-863B-7BCA6A4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99ED5-E101-39A9-355B-930684FF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9C1D7-81FA-47A9-DCD0-763F93CCC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2D0B9-5D83-CBB5-6ED9-F2E00B430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D8FAB-A0FB-DA5A-772C-1DB7D3FA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D2C-C8DA-D74F-AFD5-632B23A4F8E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ADE96-0BF6-CD16-0F54-29465425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14A58-62B2-AFE6-A330-906028D0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484E-E739-744A-863B-7BCA6A4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6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2571-9CE7-3BD4-0EFA-54FE505B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72575-651D-E01A-89E4-6861C989B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C8C28-45E7-D104-7DD0-A4A8A6E03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9CC29-DED4-6EA1-F6B3-7B607526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D2C-C8DA-D74F-AFD5-632B23A4F8E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1872B-7E42-548C-E88A-78C431432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2FDCD-07B6-C6A5-FAA9-AD2E7209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484E-E739-744A-863B-7BCA6A4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2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ED2DAC-1DBD-B1C1-2004-D7C60334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E3EE5-C46F-54CF-79DA-D69C5D24F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D0DB7-1C85-29D9-52F6-D2317E267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31D2C-C8DA-D74F-AFD5-632B23A4F8E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F04D6-83C0-D639-90B9-57D4A50E9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393B-E441-8B72-2340-ED6949BDD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B484E-E739-744A-863B-7BCA6A4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2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5085-BF30-2D75-FE50-12B97F3A8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566" y="-301488"/>
            <a:ext cx="9144000" cy="2387600"/>
          </a:xfrm>
        </p:spPr>
        <p:txBody>
          <a:bodyPr/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周杰伦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FF627-DEA7-7815-E7D6-90F1D4B53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39372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8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2D5BE-8BE9-FEAD-842E-0F19E2B1F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177" y="64383"/>
            <a:ext cx="3099526" cy="67292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9F4A80-D823-DC01-D27B-B6E86465E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05" y="2990272"/>
            <a:ext cx="2879947" cy="3790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60812-E866-CDDF-5ACB-6789B3E9282B}"/>
              </a:ext>
            </a:extLst>
          </p:cNvPr>
          <p:cNvSpPr txBox="1"/>
          <p:nvPr/>
        </p:nvSpPr>
        <p:spPr>
          <a:xfrm>
            <a:off x="102325" y="404949"/>
            <a:ext cx="1065276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这是我的太太。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她的中文名字是凌坤。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她的英文名字是</a:t>
            </a:r>
            <a:r>
              <a:rPr lang="en-US" altLang="zh-CN" sz="5400" dirty="0">
                <a:latin typeface="Kaiti TC" panose="02010600040101010101" pitchFamily="2" charset="-120"/>
                <a:ea typeface="Kaiti TC" panose="02010600040101010101" pitchFamily="2" charset="-120"/>
              </a:rPr>
              <a:t>Hannah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她三十岁。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我爱我的太太。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她很漂亮！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3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230EF-FBAF-53A5-7147-A5CEDC4E3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8" y="2165679"/>
            <a:ext cx="5787934" cy="4334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3BA690-3316-000C-6B48-13E0F7CBABFE}"/>
              </a:ext>
            </a:extLst>
          </p:cNvPr>
          <p:cNvSpPr txBox="1"/>
          <p:nvPr/>
        </p:nvSpPr>
        <p:spPr>
          <a:xfrm>
            <a:off x="1539239" y="411353"/>
            <a:ext cx="106527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我家有四口人，我、太太、一个儿子和一个女儿。我爱我的家人。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831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B3530E-F403-4117-0718-22532864C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491" y="3417574"/>
            <a:ext cx="3386182" cy="2994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7C34F3-5F21-E762-8C5F-BF99EEA85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98" y="900430"/>
            <a:ext cx="3187700" cy="551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6E1AD6-8746-A149-290E-0F729D775578}"/>
              </a:ext>
            </a:extLst>
          </p:cNvPr>
          <p:cNvSpPr txBox="1"/>
          <p:nvPr/>
        </p:nvSpPr>
        <p:spPr>
          <a:xfrm>
            <a:off x="428896" y="499654"/>
            <a:ext cx="106527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这是我的女儿</a:t>
            </a:r>
            <a:r>
              <a:rPr lang="en-US" altLang="zh-CN" sz="5400" dirty="0">
                <a:latin typeface="Kaiti TC" panose="02010600040101010101" pitchFamily="2" charset="-120"/>
                <a:ea typeface="Kaiti TC" panose="02010600040101010101" pitchFamily="2" charset="-120"/>
              </a:rPr>
              <a:t>Hathaway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！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她八岁。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她也喜欢唱歌。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2716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E1AD6-8746-A149-290E-0F729D775578}"/>
              </a:ext>
            </a:extLst>
          </p:cNvPr>
          <p:cNvSpPr txBox="1"/>
          <p:nvPr/>
        </p:nvSpPr>
        <p:spPr>
          <a:xfrm>
            <a:off x="428896" y="499654"/>
            <a:ext cx="106527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这是我的儿子</a:t>
            </a:r>
            <a:r>
              <a:rPr lang="en-US" altLang="zh-CN" sz="5400" dirty="0">
                <a:latin typeface="Kaiti TC" panose="02010600040101010101" pitchFamily="2" charset="-120"/>
                <a:ea typeface="Kaiti TC" panose="02010600040101010101" pitchFamily="2" charset="-120"/>
              </a:rPr>
              <a:t>Romeo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！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他五岁。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他不喜欢唱歌。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他喜欢跳舞。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2B8D8-11AC-9F34-E6F4-D666F4D0B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8" y="1570659"/>
            <a:ext cx="4531542" cy="5078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13777A-40C9-7E79-7CB7-363D4A7A2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2" y="3834564"/>
            <a:ext cx="5159829" cy="310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3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D73053-E142-A3C5-F2F7-EBB54A31A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129" y="3213462"/>
            <a:ext cx="3369293" cy="3369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A77D27-6A92-B1A0-0757-63C53C5A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271" y="143692"/>
            <a:ext cx="483452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ACE58-67C8-EEEC-45BE-1DB5776DDAB9}"/>
              </a:ext>
            </a:extLst>
          </p:cNvPr>
          <p:cNvSpPr txBox="1"/>
          <p:nvPr/>
        </p:nvSpPr>
        <p:spPr>
          <a:xfrm>
            <a:off x="376645" y="483325"/>
            <a:ext cx="106527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我家有五口人！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我的</a:t>
            </a:r>
            <a:r>
              <a:rPr lang="en-US" altLang="zh-CN" sz="5400" dirty="0">
                <a:latin typeface="Kaiti TC" panose="02010600040101010101" pitchFamily="2" charset="-120"/>
                <a:ea typeface="Kaiti TC" panose="02010600040101010101" pitchFamily="2" charset="-120"/>
              </a:rPr>
              <a:t>Jacinda!</a:t>
            </a: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儿子？女儿？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0396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6CD373-F01E-2B3F-A64F-A9B89B536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71A9F-C31E-7807-CA5B-ADA47448D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776" y="3173151"/>
            <a:ext cx="5462452" cy="3641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74B1B7-1851-700D-1B7D-6392ADFCE39C}"/>
              </a:ext>
            </a:extLst>
          </p:cNvPr>
          <p:cNvSpPr txBox="1"/>
          <p:nvPr/>
        </p:nvSpPr>
        <p:spPr>
          <a:xfrm>
            <a:off x="5769428" y="587828"/>
            <a:ext cx="106527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我爱打篮球！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我爱跳舞！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打篮球</a:t>
            </a:r>
            <a:r>
              <a:rPr lang="en-US" altLang="zh-CN" sz="5400" dirty="0">
                <a:latin typeface="Kaiti TC" panose="02010600040101010101" pitchFamily="2" charset="-120"/>
                <a:ea typeface="Kaiti TC" panose="02010600040101010101" pitchFamily="2" charset="-120"/>
              </a:rPr>
              <a:t>=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跳舞！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632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D79887-8AD4-B6B2-20AE-B8C40352A561}"/>
              </a:ext>
            </a:extLst>
          </p:cNvPr>
          <p:cNvSpPr txBox="1"/>
          <p:nvPr/>
        </p:nvSpPr>
        <p:spPr>
          <a:xfrm>
            <a:off x="973182" y="292128"/>
            <a:ext cx="106527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Kaiti TC" panose="02010600040101010101" pitchFamily="2" charset="-120"/>
                <a:ea typeface="Kaiti TC" panose="02010600040101010101" pitchFamily="2" charset="-120"/>
              </a:rPr>
              <a:t>塔山学校中文班的学生你们好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！</a:t>
            </a:r>
            <a:endParaRPr lang="en-US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我的中文名字是周杰伦。</a:t>
            </a:r>
            <a:endParaRPr lang="en-US" altLang="zh-CN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我的英文名字是</a:t>
            </a:r>
            <a:r>
              <a:rPr lang="en-US" altLang="zh-CN" sz="3600" dirty="0">
                <a:latin typeface="Kaiti TC" panose="02010600040101010101" pitchFamily="2" charset="-120"/>
                <a:ea typeface="Kaiti TC" panose="02010600040101010101" pitchFamily="2" charset="-120"/>
              </a:rPr>
              <a:t>Jay</a:t>
            </a:r>
            <a:r>
              <a:rPr lang="zh-CN" altLang="en-US" sz="3600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r>
              <a:rPr lang="en-US" altLang="zh-CN" sz="3600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endParaRPr lang="en-US" sz="36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8A335-0ACD-774C-BF1B-F86CC516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08" y="2509129"/>
            <a:ext cx="4056743" cy="4056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ABBEE0-98AA-2749-7109-EE2C90ECD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287" y="431800"/>
            <a:ext cx="40005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4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D1056A-6A65-BDA6-DADB-D8DF52EEB08B}"/>
              </a:ext>
            </a:extLst>
          </p:cNvPr>
          <p:cNvSpPr txBox="1"/>
          <p:nvPr/>
        </p:nvSpPr>
        <p:spPr>
          <a:xfrm>
            <a:off x="973182" y="292128"/>
            <a:ext cx="10652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我来自中国</a:t>
            </a:r>
            <a:r>
              <a:rPr lang="zh-CN" alt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台湾。</a:t>
            </a:r>
            <a:endParaRPr lang="en-US" sz="60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0E512-C786-7689-E2D0-B6F857567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1606550"/>
            <a:ext cx="6650450" cy="442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897E1E-21D7-2348-AAAD-5A6F6E0C6B8E}"/>
              </a:ext>
            </a:extLst>
          </p:cNvPr>
          <p:cNvSpPr txBox="1"/>
          <p:nvPr/>
        </p:nvSpPr>
        <p:spPr>
          <a:xfrm>
            <a:off x="1539239" y="411353"/>
            <a:ext cx="106527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我的生日是</a:t>
            </a:r>
            <a:r>
              <a:rPr lang="en-US" altLang="zh-CN" sz="5400" dirty="0">
                <a:latin typeface="Kaiti TC" panose="02010600040101010101" pitchFamily="2" charset="-120"/>
                <a:ea typeface="Kaiti TC" panose="02010600040101010101" pitchFamily="2" charset="-120"/>
              </a:rPr>
              <a:t>1979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年</a:t>
            </a:r>
            <a:r>
              <a:rPr lang="en-US" altLang="zh-CN" sz="5400" dirty="0">
                <a:latin typeface="Kaiti TC" panose="02010600040101010101" pitchFamily="2" charset="-120"/>
                <a:ea typeface="Kaiti TC" panose="02010600040101010101" pitchFamily="2" charset="-120"/>
              </a:rPr>
              <a:t>1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月</a:t>
            </a:r>
            <a:r>
              <a:rPr lang="en-US" altLang="zh-CN" sz="5400" dirty="0">
                <a:latin typeface="Kaiti TC" panose="02010600040101010101" pitchFamily="2" charset="-120"/>
                <a:ea typeface="Kaiti TC" panose="02010600040101010101" pitchFamily="2" charset="-120"/>
              </a:rPr>
              <a:t>18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日。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我四十三岁。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D7BA3-EDAE-3B54-6133-7794B626A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068" y="2570336"/>
            <a:ext cx="3447869" cy="3447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00863A-EE03-65A4-5539-0C525CF9B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889" y="2165679"/>
            <a:ext cx="5713186" cy="31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81E61B-E9C1-3C0D-3E5D-61F4F7323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58" y="1975939"/>
            <a:ext cx="6076322" cy="4006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C0D8A3-FBA6-8FF0-E63E-4579E9D2788C}"/>
              </a:ext>
            </a:extLst>
          </p:cNvPr>
          <p:cNvSpPr txBox="1"/>
          <p:nvPr/>
        </p:nvSpPr>
        <p:spPr>
          <a:xfrm>
            <a:off x="1539239" y="411353"/>
            <a:ext cx="10652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latin typeface="Kaiti TC" panose="02010600040101010101" pitchFamily="2" charset="-120"/>
                <a:ea typeface="Kaiti TC" panose="02010600040101010101" pitchFamily="2" charset="-120"/>
              </a:rPr>
              <a:t>这是我的妈妈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。我爱我的妈妈。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785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0C194A-15A3-3566-EED5-A9A92DEEC378}"/>
              </a:ext>
            </a:extLst>
          </p:cNvPr>
          <p:cNvSpPr txBox="1"/>
          <p:nvPr/>
        </p:nvSpPr>
        <p:spPr>
          <a:xfrm>
            <a:off x="1539239" y="411353"/>
            <a:ext cx="106527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latin typeface="Kaiti TC" panose="02010600040101010101" pitchFamily="2" charset="-120"/>
                <a:ea typeface="Kaiti TC" panose="02010600040101010101" pitchFamily="2" charset="-120"/>
              </a:rPr>
              <a:t>这是我的妈妈和奶奶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。</a:t>
            </a:r>
            <a:endParaRPr lang="en-US" altLang="zh-CN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我爱她们！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AA711-5B4D-423C-8E9E-8B15600EB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73" y="2165679"/>
            <a:ext cx="6279424" cy="42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4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CBFDF6-05A9-FF4E-D865-C14CBEFD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27" y="2224132"/>
            <a:ext cx="5579971" cy="3706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A1150F-7840-6149-83FA-11DA8298C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551" y="1458601"/>
            <a:ext cx="4696641" cy="5237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73F4CA-5557-6A6B-ABEA-AB1CC66D3F82}"/>
              </a:ext>
            </a:extLst>
          </p:cNvPr>
          <p:cNvSpPr txBox="1"/>
          <p:nvPr/>
        </p:nvSpPr>
        <p:spPr>
          <a:xfrm>
            <a:off x="1539239" y="411353"/>
            <a:ext cx="10652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latin typeface="Kaiti TC" panose="02010600040101010101" pitchFamily="2" charset="-120"/>
                <a:ea typeface="Kaiti TC" panose="02010600040101010101" pitchFamily="2" charset="-120"/>
              </a:rPr>
              <a:t>这是我的爸爸</a:t>
            </a:r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。我爱我的爸爸。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297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E70A53-FBF5-C38A-095A-C4E928690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3" y="1946365"/>
            <a:ext cx="4859383" cy="36445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C772A8-6D23-D820-21F6-30127C3E0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18" y="1863633"/>
            <a:ext cx="3810000" cy="381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A457FC-E0ED-2C19-9127-E5A242E14B14}"/>
              </a:ext>
            </a:extLst>
          </p:cNvPr>
          <p:cNvSpPr txBox="1"/>
          <p:nvPr/>
        </p:nvSpPr>
        <p:spPr>
          <a:xfrm>
            <a:off x="1539239" y="411353"/>
            <a:ext cx="10652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我喜欢弹钢琴。我弹钢琴很棒！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286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A457FC-E0ED-2C19-9127-E5A242E14B14}"/>
              </a:ext>
            </a:extLst>
          </p:cNvPr>
          <p:cNvSpPr txBox="1"/>
          <p:nvPr/>
        </p:nvSpPr>
        <p:spPr>
          <a:xfrm>
            <a:off x="1539239" y="411353"/>
            <a:ext cx="10652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dirty="0">
                <a:latin typeface="Kaiti TC" panose="02010600040101010101" pitchFamily="2" charset="-120"/>
                <a:ea typeface="Kaiti TC" panose="02010600040101010101" pitchFamily="2" charset="-120"/>
              </a:rPr>
              <a:t>我喜欢唱歌。我唱歌很棒！</a:t>
            </a:r>
            <a:endParaRPr lang="en-US" sz="54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371B2-CAE8-4E9C-82D7-4DAC79ACB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603" y="1921873"/>
            <a:ext cx="7772400" cy="42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28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214</Words>
  <Application>Microsoft Macintosh PowerPoint</Application>
  <PresentationFormat>Widescreen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Kaiti TC</vt:lpstr>
      <vt:lpstr>Arial</vt:lpstr>
      <vt:lpstr>Calibri</vt:lpstr>
      <vt:lpstr>Calibri Light</vt:lpstr>
      <vt:lpstr>Office Theme</vt:lpstr>
      <vt:lpstr>周杰伦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周杰伦</dc:title>
  <dc:creator>Microsoft Office User</dc:creator>
  <cp:lastModifiedBy>Microsoft Office User</cp:lastModifiedBy>
  <cp:revision>10</cp:revision>
  <dcterms:created xsi:type="dcterms:W3CDTF">2023-04-19T17:41:59Z</dcterms:created>
  <dcterms:modified xsi:type="dcterms:W3CDTF">2023-04-19T18:08:18Z</dcterms:modified>
</cp:coreProperties>
</file>