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96" r:id="rId2"/>
  </p:sldMasterIdLst>
  <p:handoutMasterIdLst>
    <p:handoutMasterId r:id="rId21"/>
  </p:handoutMasterIdLst>
  <p:sldIdLst>
    <p:sldId id="267" r:id="rId3"/>
    <p:sldId id="388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1DBD2"/>
    <a:srgbClr val="4472C4"/>
    <a:srgbClr val="5B9BD5"/>
    <a:srgbClr val="9EEBF3"/>
    <a:srgbClr val="4DC5B6"/>
    <a:srgbClr val="FFE699"/>
    <a:srgbClr val="F4B183"/>
    <a:srgbClr val="FDFEED"/>
    <a:srgbClr val="D6A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5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92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61022-CB52-E148-B6F6-2DAE3B2CB049}" type="datetimeFigureOut">
              <a:rPr lang="en-US" smtClean="0"/>
              <a:t>2/2/22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44588-CD18-4F4E-9108-F90396724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A1422C40-4458-41F9-8F7D-D83738991BA4}"/>
              </a:ext>
            </a:extLst>
          </p:cNvPr>
          <p:cNvGrpSpPr/>
          <p:nvPr userDrawn="1"/>
        </p:nvGrpSpPr>
        <p:grpSpPr>
          <a:xfrm>
            <a:off x="4838299" y="2171299"/>
            <a:ext cx="2515402" cy="2515402"/>
            <a:chOff x="4504523" y="2515144"/>
            <a:chExt cx="2515402" cy="2515402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6B3399E6-F81A-489C-8DF5-BA187F09C53C}"/>
                </a:ext>
              </a:extLst>
            </p:cNvPr>
            <p:cNvSpPr/>
            <p:nvPr/>
          </p:nvSpPr>
          <p:spPr>
            <a:xfrm>
              <a:off x="4504523" y="2515144"/>
              <a:ext cx="2515402" cy="2515402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282563AB-880A-4068-8972-40332ACF8FD0}"/>
                </a:ext>
              </a:extLst>
            </p:cNvPr>
            <p:cNvCxnSpPr>
              <a:cxnSpLocks/>
              <a:stCxn id="3" idx="1"/>
              <a:endCxn id="3" idx="3"/>
            </p:cNvCxnSpPr>
            <p:nvPr/>
          </p:nvCxnSpPr>
          <p:spPr>
            <a:xfrm>
              <a:off x="4504523" y="3772845"/>
              <a:ext cx="251540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="" id="{66005212-7D24-4872-A89C-51C41E01C8CE}"/>
                </a:ext>
              </a:extLst>
            </p:cNvPr>
            <p:cNvCxnSpPr>
              <a:stCxn id="3" idx="0"/>
              <a:endCxn id="3" idx="2"/>
            </p:cNvCxnSpPr>
            <p:nvPr/>
          </p:nvCxnSpPr>
          <p:spPr>
            <a:xfrm>
              <a:off x="5762224" y="2515144"/>
              <a:ext cx="0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2AB2D150-C8DB-49CE-BFE8-90F68E2F805B}"/>
                </a:ext>
              </a:extLst>
            </p:cNvPr>
            <p:cNvCxnSpPr/>
            <p:nvPr/>
          </p:nvCxnSpPr>
          <p:spPr>
            <a:xfrm>
              <a:off x="4504523" y="2515144"/>
              <a:ext cx="2515402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xmlns="" id="{8819C65B-ED63-465A-A018-8DD7B1055651}"/>
                </a:ext>
              </a:extLst>
            </p:cNvPr>
            <p:cNvCxnSpPr/>
            <p:nvPr/>
          </p:nvCxnSpPr>
          <p:spPr>
            <a:xfrm flipH="1">
              <a:off x="4504523" y="2515144"/>
              <a:ext cx="2515402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43CE8F3-46E6-4526-8170-2F3F77F17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sp>
        <p:nvSpPr>
          <p:cNvPr id="12" name="矩形 11" hidden="1">
            <a:extLst>
              <a:ext uri="{FF2B5EF4-FFF2-40B4-BE49-F238E27FC236}">
                <a16:creationId xmlns:a16="http://schemas.microsoft.com/office/drawing/2014/main" xmlns="" id="{EA11DDB3-DB04-4717-8EC0-A4540941079E}"/>
              </a:ext>
            </a:extLst>
          </p:cNvPr>
          <p:cNvSpPr/>
          <p:nvPr userDrawn="1"/>
        </p:nvSpPr>
        <p:spPr>
          <a:xfrm>
            <a:off x="4967111" y="2300111"/>
            <a:ext cx="2257778" cy="2257778"/>
          </a:xfrm>
          <a:prstGeom prst="rect">
            <a:avLst/>
          </a:prstGeom>
          <a:blipFill dpi="0" rotWithShape="1">
            <a:blip r:embed="rId3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08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11A57A6-7114-4DA7-97C2-BDB0631D0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F1FB1D6-AE80-42DE-88BB-DA893FF8B846}"/>
              </a:ext>
            </a:extLst>
          </p:cNvPr>
          <p:cNvSpPr/>
          <p:nvPr userDrawn="1"/>
        </p:nvSpPr>
        <p:spPr>
          <a:xfrm>
            <a:off x="6096000" y="9536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349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2022/2/2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06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2022/2/2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257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2022/2/2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730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2022/2/2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350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2022/2/2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225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2022/2/2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513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2022/2/2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1B67ACBD-6EB4-4D44-9324-238F9F344469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B0281A6-4EF0-4305-B432-FFF0ADEB3341}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929BDCE-41F9-4888-ABAE-9AE3AB6F22AE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FB82E4C7-EC0F-441A-8AC6-9AD1325A10F5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31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4B428ACF-56F5-4FAA-A7B1-C3CDD90D4C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86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9F2E4A8D-96D3-492E-ADAB-EF818F581F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92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9BD3E192-7FDF-4B6E-B5D5-898C452ECC1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27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451258A-F1EB-4A28-8B32-C7CE6F53A9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53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8730718-C491-4EC1-B198-71FAB787BA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CA7C9F7-4D1E-481C-A831-EACEC6B4C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9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CA7C9F7-4D1E-481C-A831-EACEC6B4C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42613D6A-F5AC-4981-80A8-A4D8F18C0E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8E9FDBF1-E1C0-4491-89FA-E2DDE968EA17}"/>
              </a:ext>
            </a:extLst>
          </p:cNvPr>
          <p:cNvGrpSpPr/>
          <p:nvPr userDrawn="1"/>
        </p:nvGrpSpPr>
        <p:grpSpPr>
          <a:xfrm>
            <a:off x="2418929" y="0"/>
            <a:ext cx="7353300" cy="6858000"/>
            <a:chOff x="2418929" y="0"/>
            <a:chExt cx="7353300" cy="6858000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="" id="{7BFB07B5-63EA-4522-9825-34A42E45DD30}"/>
                </a:ext>
              </a:extLst>
            </p:cNvPr>
            <p:cNvCxnSpPr/>
            <p:nvPr/>
          </p:nvCxnSpPr>
          <p:spPr>
            <a:xfrm>
              <a:off x="2418929" y="0"/>
              <a:ext cx="0" cy="68580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91A90FCA-B3B6-4BBD-92D3-9875F4DE5580}"/>
                </a:ext>
              </a:extLst>
            </p:cNvPr>
            <p:cNvCxnSpPr/>
            <p:nvPr/>
          </p:nvCxnSpPr>
          <p:spPr>
            <a:xfrm>
              <a:off x="4870029" y="0"/>
              <a:ext cx="0" cy="68580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xmlns="" id="{0B259E64-5B2D-475E-9C99-3B4928124DD8}"/>
                </a:ext>
              </a:extLst>
            </p:cNvPr>
            <p:cNvCxnSpPr/>
            <p:nvPr/>
          </p:nvCxnSpPr>
          <p:spPr>
            <a:xfrm>
              <a:off x="7321129" y="0"/>
              <a:ext cx="0" cy="68580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="" id="{3E24271B-0350-489D-96D7-F79A2786EFF9}"/>
                </a:ext>
              </a:extLst>
            </p:cNvPr>
            <p:cNvCxnSpPr/>
            <p:nvPr/>
          </p:nvCxnSpPr>
          <p:spPr>
            <a:xfrm>
              <a:off x="9772229" y="0"/>
              <a:ext cx="0" cy="68580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C9385064-562D-4618-8057-1C75823084AE}"/>
              </a:ext>
            </a:extLst>
          </p:cNvPr>
          <p:cNvSpPr/>
          <p:nvPr userDrawn="1"/>
        </p:nvSpPr>
        <p:spPr>
          <a:xfrm>
            <a:off x="-126563" y="2628794"/>
            <a:ext cx="12445126" cy="169568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B11C98A8-C391-474E-A1AC-141B50E3A1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158" y="407721"/>
            <a:ext cx="1971774" cy="197177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CD0F755A-F047-41A5-B494-E9ED6792F7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6" y="407721"/>
            <a:ext cx="1752692" cy="17526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E8DB9C2-8729-4194-9C2B-D114AF012BD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02" y="4644059"/>
            <a:ext cx="1868978" cy="186897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11329347-3328-4EF6-91F4-5DD9A9CAC69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734" y="64259"/>
            <a:ext cx="2439616" cy="243961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6FF35A9-3301-4CF7-96D7-DE84A7FBE17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066" y="4622037"/>
            <a:ext cx="1976036" cy="197603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B7B7D67-FD46-4772-B7D5-2A98D32EE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4658" y="4708031"/>
            <a:ext cx="2342864" cy="189004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2CB06C4-5259-44C8-A85F-FD38F67E4FE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062" y="4384925"/>
            <a:ext cx="2597994" cy="259799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2FCE67CD-34F6-45D9-8884-D2EB6417950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825" y="524364"/>
            <a:ext cx="311446" cy="31144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4923FB8B-EFCD-452A-A2C9-4A851C9DED7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748" y="4355851"/>
            <a:ext cx="2508408" cy="2508408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4F4D4D10-C72B-44A0-97BB-CB7DFADA842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161" y="-14408"/>
            <a:ext cx="2435298" cy="243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3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9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  <p:sldLayoutId id="2147483709" r:id="rId4"/>
    <p:sldLayoutId id="2147483710" r:id="rId5"/>
    <p:sldLayoutId id="2147483711" r:id="rId6"/>
    <p:sldLayoutId id="214748367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BB9A51F-FE8A-4653-8CC9-F90F97A31EC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0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698" r:id="rId3"/>
    <p:sldLayoutId id="2147483700" r:id="rId4"/>
    <p:sldLayoutId id="2147483701" r:id="rId5"/>
    <p:sldLayoutId id="2147483702" r:id="rId6"/>
    <p:sldLayoutId id="2147483704" r:id="rId7"/>
    <p:sldLayoutId id="2147483705" r:id="rId8"/>
    <p:sldLayoutId id="2147483706" r:id="rId9"/>
    <p:sldLayoutId id="214748370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33DD9D19-D450-4E02-9514-DF46E470EF83}"/>
              </a:ext>
            </a:extLst>
          </p:cNvPr>
          <p:cNvGrpSpPr/>
          <p:nvPr/>
        </p:nvGrpSpPr>
        <p:grpSpPr>
          <a:xfrm>
            <a:off x="981075" y="959713"/>
            <a:ext cx="10258425" cy="4922571"/>
            <a:chOff x="2514584" y="1207363"/>
            <a:chExt cx="7368466" cy="4922571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xmlns="" id="{D647E0E2-0116-441E-BD7A-52CE82F14325}"/>
                </a:ext>
              </a:extLst>
            </p:cNvPr>
            <p:cNvSpPr/>
            <p:nvPr/>
          </p:nvSpPr>
          <p:spPr>
            <a:xfrm>
              <a:off x="2514584" y="1207363"/>
              <a:ext cx="7368466" cy="4922571"/>
            </a:xfrm>
            <a:prstGeom prst="roundRect">
              <a:avLst>
                <a:gd name="adj" fmla="val 184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F16B04BE-D138-4F19-82BF-130FE1E88701}"/>
                </a:ext>
              </a:extLst>
            </p:cNvPr>
            <p:cNvGrpSpPr/>
            <p:nvPr/>
          </p:nvGrpSpPr>
          <p:grpSpPr>
            <a:xfrm>
              <a:off x="2745403" y="1393793"/>
              <a:ext cx="6886114" cy="4563122"/>
              <a:chOff x="2745403" y="1393793"/>
              <a:chExt cx="6886114" cy="4563122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xmlns="" id="{FD98075B-90B6-47AB-BB77-7E946712363F}"/>
                  </a:ext>
                </a:extLst>
              </p:cNvPr>
              <p:cNvSpPr/>
              <p:nvPr/>
            </p:nvSpPr>
            <p:spPr>
              <a:xfrm>
                <a:off x="2745403" y="1393793"/>
                <a:ext cx="3441577" cy="4563122"/>
              </a:xfrm>
              <a:prstGeom prst="roundRect">
                <a:avLst>
                  <a:gd name="adj" fmla="val 4801"/>
                </a:avLst>
              </a:prstGeom>
              <a:solidFill>
                <a:srgbClr val="FFFEF6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xmlns="" id="{22563993-5CE9-4A8F-815D-9C87DE606B6A}"/>
                  </a:ext>
                </a:extLst>
              </p:cNvPr>
              <p:cNvSpPr/>
              <p:nvPr/>
            </p:nvSpPr>
            <p:spPr>
              <a:xfrm>
                <a:off x="6189940" y="1393793"/>
                <a:ext cx="3441577" cy="4563122"/>
              </a:xfrm>
              <a:prstGeom prst="roundRect">
                <a:avLst>
                  <a:gd name="adj" fmla="val 4801"/>
                </a:avLst>
              </a:prstGeom>
              <a:solidFill>
                <a:srgbClr val="FFFEF6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aphicFrame>
        <p:nvGraphicFramePr>
          <p:cNvPr id="3" name="表格 16">
            <a:extLst>
              <a:ext uri="{FF2B5EF4-FFF2-40B4-BE49-F238E27FC236}">
                <a16:creationId xmlns:a16="http://schemas.microsoft.com/office/drawing/2014/main" xmlns="" id="{1391B5A8-291C-45DF-8955-06B31481C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375512"/>
              </p:ext>
            </p:extLst>
          </p:nvPr>
        </p:nvGraphicFramePr>
        <p:xfrm>
          <a:off x="1523566" y="1215428"/>
          <a:ext cx="4376713" cy="446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710">
                  <a:extLst>
                    <a:ext uri="{9D8B030D-6E8A-4147-A177-3AD203B41FA5}">
                      <a16:colId xmlns:a16="http://schemas.microsoft.com/office/drawing/2014/main" xmlns="" val="3120158325"/>
                    </a:ext>
                  </a:extLst>
                </a:gridCol>
                <a:gridCol w="1920003">
                  <a:extLst>
                    <a:ext uri="{9D8B030D-6E8A-4147-A177-3AD203B41FA5}">
                      <a16:colId xmlns:a16="http://schemas.microsoft.com/office/drawing/2014/main" xmlns="" val="2936749814"/>
                    </a:ext>
                  </a:extLst>
                </a:gridCol>
              </a:tblGrid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季节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jìjié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2356108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春天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chūntiān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477089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夏天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xiàtiān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2636740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秋天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qiūtiān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0042522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冬天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i="0" u="none" strike="noStrike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dōnɡtiān</a:t>
                      </a:r>
                      <a:endParaRPr lang="en-US" sz="2400" b="0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8983080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暖和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i="0" u="none" strike="noStrike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nuǎnhuo</a:t>
                      </a:r>
                      <a:endParaRPr lang="en-US" sz="2400" b="0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61222387"/>
                  </a:ext>
                </a:extLst>
              </a:tr>
            </a:tbl>
          </a:graphicData>
        </a:graphic>
      </p:graphicFrame>
      <p:graphicFrame>
        <p:nvGraphicFramePr>
          <p:cNvPr id="4" name="表格 16">
            <a:extLst>
              <a:ext uri="{FF2B5EF4-FFF2-40B4-BE49-F238E27FC236}">
                <a16:creationId xmlns:a16="http://schemas.microsoft.com/office/drawing/2014/main" xmlns="" id="{88519D9B-AB53-46E6-8505-2B9DBEC04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565902"/>
              </p:ext>
            </p:extLst>
          </p:nvPr>
        </p:nvGraphicFramePr>
        <p:xfrm>
          <a:off x="6329387" y="1215428"/>
          <a:ext cx="4376713" cy="446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710">
                  <a:extLst>
                    <a:ext uri="{9D8B030D-6E8A-4147-A177-3AD203B41FA5}">
                      <a16:colId xmlns:a16="http://schemas.microsoft.com/office/drawing/2014/main" xmlns="" val="3120158325"/>
                    </a:ext>
                  </a:extLst>
                </a:gridCol>
                <a:gridCol w="1920003">
                  <a:extLst>
                    <a:ext uri="{9D8B030D-6E8A-4147-A177-3AD203B41FA5}">
                      <a16:colId xmlns:a16="http://schemas.microsoft.com/office/drawing/2014/main" xmlns="" val="2936749814"/>
                    </a:ext>
                  </a:extLst>
                </a:gridCol>
              </a:tblGrid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 7.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热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rè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5471482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 8.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凉快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liánɡkuai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2356108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 9.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冷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lěnɡ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477089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下雨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xiàyǔ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6605763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11.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下雪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xiàxuě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99296883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12.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刮风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ɡuāfēnɡ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85149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4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冷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lěnɡ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D7BD5B0-14A9-4F17-B554-A8CB20EDB4A6}"/>
              </a:ext>
            </a:extLst>
          </p:cNvPr>
          <p:cNvSpPr/>
          <p:nvPr/>
        </p:nvSpPr>
        <p:spPr>
          <a:xfrm>
            <a:off x="6324137" y="1714500"/>
            <a:ext cx="5247860" cy="3429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635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下雨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xiàyǔ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722B79B-22A7-4060-99A5-E46A98637C6E}"/>
              </a:ext>
            </a:extLst>
          </p:cNvPr>
          <p:cNvSpPr/>
          <p:nvPr/>
        </p:nvSpPr>
        <p:spPr>
          <a:xfrm>
            <a:off x="6324137" y="1714500"/>
            <a:ext cx="5247860" cy="3429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39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下雪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xiàxuě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8BB6818-9EC7-4F7D-83E2-AF74939856D6}"/>
              </a:ext>
            </a:extLst>
          </p:cNvPr>
          <p:cNvSpPr/>
          <p:nvPr/>
        </p:nvSpPr>
        <p:spPr>
          <a:xfrm>
            <a:off x="6324137" y="1714500"/>
            <a:ext cx="5247860" cy="3429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384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刮风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ɡuāfēnɡ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14F4F2A-BFC8-4CA6-B450-BB14588007CD}"/>
              </a:ext>
            </a:extLst>
          </p:cNvPr>
          <p:cNvSpPr/>
          <p:nvPr/>
        </p:nvSpPr>
        <p:spPr>
          <a:xfrm>
            <a:off x="6324137" y="1714500"/>
            <a:ext cx="5247860" cy="3429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139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CDDEF5A1-521D-4065-8B25-4C3668F6EF59}"/>
              </a:ext>
            </a:extLst>
          </p:cNvPr>
          <p:cNvSpPr/>
          <p:nvPr/>
        </p:nvSpPr>
        <p:spPr>
          <a:xfrm>
            <a:off x="1099753" y="5661981"/>
            <a:ext cx="10197198" cy="893135"/>
          </a:xfrm>
          <a:prstGeom prst="round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iti TC" charset="-120"/>
                <a:ea typeface="Kaiti TC" charset="-120"/>
                <a:cs typeface="Kaiti TC" charset="-120"/>
              </a:rPr>
              <a:t>特拉华州一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iti TC" charset="-120"/>
                <a:ea typeface="Kaiti TC" charset="-120"/>
                <a:cs typeface="Kaiti TC" charset="-120"/>
              </a:rPr>
              <a:t>年有四个季节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iti TC" charset="-120"/>
                <a:ea typeface="Kaiti TC" charset="-120"/>
                <a:cs typeface="Kaiti TC" charset="-120"/>
              </a:rPr>
              <a:t>，春天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iti TC" charset="-120"/>
                <a:ea typeface="Kaiti TC" charset="-120"/>
                <a:cs typeface="Kaiti TC" charset="-120"/>
              </a:rPr>
              <a:t>、夏天、秋天和冬天。</a:t>
            </a:r>
          </a:p>
        </p:txBody>
      </p:sp>
    </p:spTree>
    <p:extLst>
      <p:ext uri="{BB962C8B-B14F-4D97-AF65-F5344CB8AC3E}">
        <p14:creationId xmlns:p14="http://schemas.microsoft.com/office/powerpoint/2010/main" val="11421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DC5B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C5B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7360F3AA-5A22-47C3-8CDF-ADAE61559734}"/>
              </a:ext>
            </a:extLst>
          </p:cNvPr>
          <p:cNvSpPr/>
          <p:nvPr/>
        </p:nvSpPr>
        <p:spPr>
          <a:xfrm>
            <a:off x="1382232" y="5699051"/>
            <a:ext cx="9420447" cy="893135"/>
          </a:xfrm>
          <a:prstGeom prst="round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iti TC" charset="-120"/>
                <a:ea typeface="Kaiti TC" charset="-120"/>
                <a:cs typeface="Kaiti TC" charset="-120"/>
              </a:rPr>
              <a:t>特拉华州的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iti TC" charset="-120"/>
                <a:ea typeface="Kaiti TC" charset="-120"/>
                <a:cs typeface="Kaiti TC" charset="-120"/>
              </a:rPr>
              <a:t>春天很暖和，常常刮风。</a:t>
            </a:r>
          </a:p>
        </p:txBody>
      </p:sp>
    </p:spTree>
    <p:extLst>
      <p:ext uri="{BB962C8B-B14F-4D97-AF65-F5344CB8AC3E}">
        <p14:creationId xmlns:p14="http://schemas.microsoft.com/office/powerpoint/2010/main" val="346490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DC5B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C5B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7AD94836-C003-46EC-A823-D1DB06082880}"/>
              </a:ext>
            </a:extLst>
          </p:cNvPr>
          <p:cNvSpPr/>
          <p:nvPr/>
        </p:nvSpPr>
        <p:spPr>
          <a:xfrm>
            <a:off x="1382232" y="5699051"/>
            <a:ext cx="9420447" cy="893135"/>
          </a:xfrm>
          <a:prstGeom prst="round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iti TC" charset="-120"/>
                <a:ea typeface="Kaiti TC" charset="-120"/>
                <a:cs typeface="Kaiti TC" charset="-120"/>
              </a:rPr>
              <a:t>特拉华州的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iti TC" charset="-120"/>
                <a:ea typeface="Kaiti TC" charset="-120"/>
                <a:cs typeface="Kaiti TC" charset="-120"/>
              </a:rPr>
              <a:t>夏天很热，有时候会下雨。</a:t>
            </a:r>
          </a:p>
        </p:txBody>
      </p:sp>
    </p:spTree>
    <p:extLst>
      <p:ext uri="{BB962C8B-B14F-4D97-AF65-F5344CB8AC3E}">
        <p14:creationId xmlns:p14="http://schemas.microsoft.com/office/powerpoint/2010/main" val="117405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DC5B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C5B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F798A119-1889-4FAE-A206-D1F0A1819787}"/>
              </a:ext>
            </a:extLst>
          </p:cNvPr>
          <p:cNvSpPr/>
          <p:nvPr/>
        </p:nvSpPr>
        <p:spPr>
          <a:xfrm>
            <a:off x="1382232" y="5699051"/>
            <a:ext cx="9420447" cy="893135"/>
          </a:xfrm>
          <a:prstGeom prst="round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iti TC" charset="-120"/>
                <a:ea typeface="Kaiti TC" charset="-120"/>
                <a:cs typeface="Kaiti TC" charset="-120"/>
              </a:rPr>
              <a:t>特拉华州的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iti TC" charset="-120"/>
                <a:ea typeface="Kaiti TC" charset="-120"/>
                <a:cs typeface="Kaiti TC" charset="-120"/>
              </a:rPr>
              <a:t>秋天很凉快，景色最美。</a:t>
            </a:r>
          </a:p>
        </p:txBody>
      </p:sp>
    </p:spTree>
    <p:extLst>
      <p:ext uri="{BB962C8B-B14F-4D97-AF65-F5344CB8AC3E}">
        <p14:creationId xmlns:p14="http://schemas.microsoft.com/office/powerpoint/2010/main" val="324757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DC5B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C5B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2D50DD36-AEF5-41B5-996A-A16AE6174977}"/>
              </a:ext>
            </a:extLst>
          </p:cNvPr>
          <p:cNvSpPr/>
          <p:nvPr/>
        </p:nvSpPr>
        <p:spPr>
          <a:xfrm>
            <a:off x="1382232" y="5699051"/>
            <a:ext cx="9420447" cy="893135"/>
          </a:xfrm>
          <a:prstGeom prst="round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iti TC" charset="-120"/>
                <a:ea typeface="Kaiti TC" charset="-120"/>
                <a:cs typeface="Kaiti TC" charset="-120"/>
              </a:rPr>
              <a:t>特拉华州的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iti TC" charset="-120"/>
                <a:ea typeface="Kaiti TC" charset="-120"/>
                <a:cs typeface="Kaiti TC" charset="-120"/>
              </a:rPr>
              <a:t>冬天很冷，有时候会下雪。</a:t>
            </a:r>
          </a:p>
        </p:txBody>
      </p:sp>
    </p:spTree>
    <p:extLst>
      <p:ext uri="{BB962C8B-B14F-4D97-AF65-F5344CB8AC3E}">
        <p14:creationId xmlns:p14="http://schemas.microsoft.com/office/powerpoint/2010/main" val="60275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DC5B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C5B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季节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accent3">
                    <a:lumMod val="7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jìjié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CCBDE73-8620-43FF-9686-8C2073FAF9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601" y="1714500"/>
            <a:ext cx="524786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42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春天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chūntiān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9B79CFD-20A0-404E-BAE7-C1E706BD11BD}"/>
              </a:ext>
            </a:extLst>
          </p:cNvPr>
          <p:cNvSpPr/>
          <p:nvPr/>
        </p:nvSpPr>
        <p:spPr>
          <a:xfrm>
            <a:off x="6324137" y="1714500"/>
            <a:ext cx="5247860" cy="3429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56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夏天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xiàtiān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08DC707-5010-4A6E-A56C-88204624DD56}"/>
              </a:ext>
            </a:extLst>
          </p:cNvPr>
          <p:cNvSpPr/>
          <p:nvPr/>
        </p:nvSpPr>
        <p:spPr>
          <a:xfrm>
            <a:off x="6324137" y="1714500"/>
            <a:ext cx="5247860" cy="3429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89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秋天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qiūtiān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88D7EC2A-E4FD-4A22-B5A1-F07F0B65F7E0}"/>
              </a:ext>
            </a:extLst>
          </p:cNvPr>
          <p:cNvSpPr/>
          <p:nvPr/>
        </p:nvSpPr>
        <p:spPr>
          <a:xfrm>
            <a:off x="6324137" y="1714500"/>
            <a:ext cx="5247860" cy="3429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132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冬天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dōnɡtiān</a:t>
            </a:r>
            <a:endParaRPr lang="en-US" altLang="zh-CN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05A056D-A8B0-4215-995B-775B4B359A88}"/>
              </a:ext>
            </a:extLst>
          </p:cNvPr>
          <p:cNvSpPr/>
          <p:nvPr/>
        </p:nvSpPr>
        <p:spPr>
          <a:xfrm>
            <a:off x="6324137" y="1714500"/>
            <a:ext cx="5247860" cy="3429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121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暖和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nuǎnhuo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BE407A1-D4A4-4075-9B07-56930E7D1988}"/>
              </a:ext>
            </a:extLst>
          </p:cNvPr>
          <p:cNvSpPr/>
          <p:nvPr/>
        </p:nvSpPr>
        <p:spPr>
          <a:xfrm>
            <a:off x="6324137" y="1714500"/>
            <a:ext cx="5247860" cy="3429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500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热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rè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977EC94-9FD8-4CE5-94A7-485380C0E6D7}"/>
              </a:ext>
            </a:extLst>
          </p:cNvPr>
          <p:cNvSpPr/>
          <p:nvPr/>
        </p:nvSpPr>
        <p:spPr>
          <a:xfrm>
            <a:off x="6324137" y="1714500"/>
            <a:ext cx="5247860" cy="3429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495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凉快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liánɡkuai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E88F85B-365E-496A-9297-404A05348BEA}"/>
              </a:ext>
            </a:extLst>
          </p:cNvPr>
          <p:cNvSpPr/>
          <p:nvPr/>
        </p:nvSpPr>
        <p:spPr>
          <a:xfrm>
            <a:off x="6324137" y="1714500"/>
            <a:ext cx="5247860" cy="3429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000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472C4">
            <a:alpha val="34118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145</Words>
  <Application>Microsoft Macintosh PowerPoint</Application>
  <PresentationFormat>Widescreen</PresentationFormat>
  <Paragraphs>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GB Pinyinok-B</vt:lpstr>
      <vt:lpstr>KaiTi</vt:lpstr>
      <vt:lpstr>Kaiti TC</vt:lpstr>
      <vt:lpstr>宋体</vt:lpstr>
      <vt:lpstr>楷体</vt:lpstr>
      <vt:lpstr>等线</vt:lpstr>
      <vt:lpstr>Office 主题​​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汉语圈</dc:creator>
  <cp:lastModifiedBy>Microsoft Office User</cp:lastModifiedBy>
  <cp:revision>808</cp:revision>
  <cp:lastPrinted>2022-02-02T16:30:12Z</cp:lastPrinted>
  <dcterms:created xsi:type="dcterms:W3CDTF">2020-02-03T08:18:58Z</dcterms:created>
  <dcterms:modified xsi:type="dcterms:W3CDTF">2022-02-02T16:30:21Z</dcterms:modified>
</cp:coreProperties>
</file>