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sldIdLst>
    <p:sldId id="267" r:id="rId3"/>
    <p:sldId id="446" r:id="rId4"/>
    <p:sldId id="413" r:id="rId5"/>
    <p:sldId id="430" r:id="rId6"/>
    <p:sldId id="414" r:id="rId7"/>
    <p:sldId id="415" r:id="rId8"/>
    <p:sldId id="416" r:id="rId9"/>
    <p:sldId id="417" r:id="rId10"/>
    <p:sldId id="419" r:id="rId11"/>
    <p:sldId id="420" r:id="rId12"/>
    <p:sldId id="422" r:id="rId13"/>
    <p:sldId id="421" r:id="rId14"/>
    <p:sldId id="418" r:id="rId15"/>
    <p:sldId id="464" r:id="rId16"/>
    <p:sldId id="451" r:id="rId17"/>
    <p:sldId id="453" r:id="rId18"/>
    <p:sldId id="458" r:id="rId19"/>
    <p:sldId id="462" r:id="rId20"/>
    <p:sldId id="456" r:id="rId21"/>
    <p:sldId id="452" r:id="rId22"/>
    <p:sldId id="454" r:id="rId23"/>
    <p:sldId id="455" r:id="rId24"/>
    <p:sldId id="459" r:id="rId25"/>
    <p:sldId id="461" r:id="rId26"/>
    <p:sldId id="463" r:id="rId27"/>
    <p:sldId id="457" r:id="rId28"/>
    <p:sldId id="447" r:id="rId29"/>
    <p:sldId id="429" r:id="rId30"/>
    <p:sldId id="431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4BFDE"/>
    <a:srgbClr val="404040"/>
    <a:srgbClr val="00AEEF"/>
    <a:srgbClr val="D9D9D9"/>
    <a:srgbClr val="FFFFFF"/>
    <a:srgbClr val="4A0302"/>
    <a:srgbClr val="9A2003"/>
    <a:srgbClr val="4A0202"/>
    <a:srgbClr val="DF8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8" y="32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5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2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1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游戏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E9367F1-A0CF-428C-8848-41AC88B748A7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FA33153-84B2-4247-B233-0E3DE9620565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BC887F7-FD7D-4F66-BEB2-F2A51C1174A9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141382B-47F0-4F92-88B7-F399F7D57B34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9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B3DEA3F-29B7-4ED4-AE33-0A79B3411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97" y="3429000"/>
            <a:ext cx="3790950" cy="37909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FB5D443-9B96-4444-BF38-447B0BD60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493" y="316569"/>
            <a:ext cx="4823210" cy="32934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E262132-4C53-4AB3-A844-8CEA6DFDDE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299" y="3248025"/>
            <a:ext cx="3790950" cy="37909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2D238D-97E1-48BB-B3BC-C333FA0B77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02" y="-263366"/>
            <a:ext cx="3550340" cy="414206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A71F4C57-D101-4CE6-9D12-EBE1A33546B8}"/>
              </a:ext>
            </a:extLst>
          </p:cNvPr>
          <p:cNvSpPr/>
          <p:nvPr userDrawn="1"/>
        </p:nvSpPr>
        <p:spPr>
          <a:xfrm>
            <a:off x="10436253" y="58270"/>
            <a:ext cx="1704975" cy="10668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8C0081C9-17DE-460D-8B62-D1D9901A9DA0}"/>
              </a:ext>
            </a:extLst>
          </p:cNvPr>
          <p:cNvSpPr/>
          <p:nvPr userDrawn="1"/>
        </p:nvSpPr>
        <p:spPr>
          <a:xfrm>
            <a:off x="10436253" y="3493943"/>
            <a:ext cx="1704975" cy="1066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5084AB8E-B5E0-45C6-A79F-EBA7ABF2EAD3}"/>
              </a:ext>
            </a:extLst>
          </p:cNvPr>
          <p:cNvSpPr/>
          <p:nvPr userDrawn="1"/>
        </p:nvSpPr>
        <p:spPr>
          <a:xfrm>
            <a:off x="4320110" y="58270"/>
            <a:ext cx="1704975" cy="106680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616AC8CE-2617-468C-A08C-F20CB4EF3422}"/>
              </a:ext>
            </a:extLst>
          </p:cNvPr>
          <p:cNvSpPr/>
          <p:nvPr userDrawn="1"/>
        </p:nvSpPr>
        <p:spPr>
          <a:xfrm>
            <a:off x="4320110" y="3493943"/>
            <a:ext cx="1704975" cy="106680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5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DF7F1F3-9A8F-41C3-B76A-307CD327DFB7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8E8C059-0AD0-47D0-8EDA-E627E96DD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0"/>
            <a:ext cx="1123950" cy="1123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6202573-2963-47B6-AE27-D51CED9911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3" y="1979979"/>
            <a:ext cx="3760608" cy="37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4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C4F3168-C39E-4E7D-B60F-F9FECD54DBD8}"/>
              </a:ext>
            </a:extLst>
          </p:cNvPr>
          <p:cNvSpPr/>
          <p:nvPr userDrawn="1"/>
        </p:nvSpPr>
        <p:spPr>
          <a:xfrm>
            <a:off x="1" y="0"/>
            <a:ext cx="682942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4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游戏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107559C-B3B9-4AAD-8234-8990071475A7}"/>
              </a:ext>
            </a:extLst>
          </p:cNvPr>
          <p:cNvSpPr/>
          <p:nvPr userDrawn="1"/>
        </p:nvSpPr>
        <p:spPr>
          <a:xfrm>
            <a:off x="1" y="0"/>
            <a:ext cx="682942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1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04B2820-F06C-4D97-A148-AE29A9691C53}"/>
              </a:ext>
            </a:extLst>
          </p:cNvPr>
          <p:cNvSpPr/>
          <p:nvPr userDrawn="1"/>
        </p:nvSpPr>
        <p:spPr>
          <a:xfrm>
            <a:off x="1" y="0"/>
            <a:ext cx="682942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5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CA7C9F7-4D1E-481C-A831-EACEC6B4C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027B6C2-768E-4510-8DF7-E46C416F1C8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0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217DDA-975E-4559-B856-C453672DAC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3" name="图文框 2">
            <a:extLst>
              <a:ext uri="{FF2B5EF4-FFF2-40B4-BE49-F238E27FC236}">
                <a16:creationId xmlns:a16="http://schemas.microsoft.com/office/drawing/2014/main" xmlns="" id="{127268F2-8513-4218-A0B3-68C4BDA58C91}"/>
              </a:ext>
            </a:extLst>
          </p:cNvPr>
          <p:cNvSpPr/>
          <p:nvPr userDrawn="1"/>
        </p:nvSpPr>
        <p:spPr>
          <a:xfrm>
            <a:off x="1266063" y="1171575"/>
            <a:ext cx="3925824" cy="4267200"/>
          </a:xfrm>
          <a:prstGeom prst="frame">
            <a:avLst>
              <a:gd name="adj1" fmla="val 641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CDDDEFB-D349-4E2A-ABF4-998FCCB151B0}"/>
              </a:ext>
            </a:extLst>
          </p:cNvPr>
          <p:cNvSpPr/>
          <p:nvPr userDrawn="1"/>
        </p:nvSpPr>
        <p:spPr>
          <a:xfrm>
            <a:off x="1266063" y="5438774"/>
            <a:ext cx="3943611" cy="4286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11A57A6-7114-4DA7-97C2-BDB0631D0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D22F47B-7B98-4A4B-8E2D-123C8F244D61}"/>
              </a:ext>
            </a:extLst>
          </p:cNvPr>
          <p:cNvSpPr/>
          <p:nvPr userDrawn="1"/>
        </p:nvSpPr>
        <p:spPr>
          <a:xfrm>
            <a:off x="1298092" y="617063"/>
            <a:ext cx="6644429" cy="5613618"/>
          </a:xfrm>
          <a:prstGeom prst="rect">
            <a:avLst/>
          </a:prstGeom>
          <a:solidFill>
            <a:srgbClr val="D75325"/>
          </a:solidFill>
          <a:ln w="57150">
            <a:solidFill>
              <a:schemeClr val="accent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02AB37D-062E-4D0E-8EE7-A6E0176ECC8E}"/>
              </a:ext>
            </a:extLst>
          </p:cNvPr>
          <p:cNvSpPr/>
          <p:nvPr userDrawn="1"/>
        </p:nvSpPr>
        <p:spPr>
          <a:xfrm>
            <a:off x="1717056" y="959806"/>
            <a:ext cx="3649728" cy="4547926"/>
          </a:xfrm>
          <a:prstGeom prst="rect">
            <a:avLst/>
          </a:prstGeom>
          <a:solidFill>
            <a:srgbClr val="FFFFFF">
              <a:alpha val="60000"/>
            </a:srgbClr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AD3EA0A0-F6E4-4215-B3C8-BE26A524FF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166" y="4171284"/>
            <a:ext cx="690716" cy="768740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xmlns="" id="{9C6D0E9D-DFD8-424C-9CD7-5695AEE5A4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08" y="4103619"/>
            <a:ext cx="663754" cy="8296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582BD60-4176-4484-9DEF-35871B6FF9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276" y="4217239"/>
            <a:ext cx="705582" cy="70558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4ECD01B0-9CFE-46EC-BBE1-0A89EDF631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881" y="3164996"/>
            <a:ext cx="618818" cy="752112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795299F2-FCD9-41C8-852A-E22BD23B6A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967" y="2954240"/>
            <a:ext cx="1092352" cy="1092352"/>
          </a:xfrm>
          <a:prstGeom prst="rect">
            <a:avLst/>
          </a:prstGeom>
        </p:spPr>
      </p:pic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7E544C7D-DC20-4328-9243-0DE11CE8231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749" y="3161855"/>
            <a:ext cx="837406" cy="837406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64AE763A-CEC2-44A8-BFB2-61B3FDE336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417" y="2315532"/>
            <a:ext cx="610282" cy="610282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xmlns="" id="{9E46A087-4056-47AC-8273-A4A90E7F9F7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424" y="2142579"/>
            <a:ext cx="709804" cy="709804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EA6A28E7-886E-48EB-9004-3A3CDF13E1C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529" y="1122804"/>
            <a:ext cx="805842" cy="805842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519664F1-E773-4647-B34F-1F2FCC1A054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1823">
            <a:off x="3079085" y="1131159"/>
            <a:ext cx="842796" cy="842796"/>
          </a:xfrm>
          <a:prstGeom prst="rect">
            <a:avLst/>
          </a:prstGeom>
        </p:spPr>
      </p:pic>
      <p:pic>
        <p:nvPicPr>
          <p:cNvPr id="19" name="图片1">
            <a:extLst>
              <a:ext uri="{FF2B5EF4-FFF2-40B4-BE49-F238E27FC236}">
                <a16:creationId xmlns:a16="http://schemas.microsoft.com/office/drawing/2014/main" xmlns="" id="{B4285620-704D-4982-9926-AF7E6893EB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209" y="1174234"/>
            <a:ext cx="842796" cy="84279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821633D-D338-4EEF-81B0-EF664FF63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1603" y="2267346"/>
            <a:ext cx="660946" cy="6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F79BC6B-7C6B-45A9-931A-DE537E411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54" y="327025"/>
            <a:ext cx="390340" cy="3946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AA7F8BD-DC87-46FB-9271-46286F70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90" b="22717"/>
          <a:stretch/>
        </p:blipFill>
        <p:spPr>
          <a:xfrm>
            <a:off x="320049" y="-418255"/>
            <a:ext cx="11715538" cy="65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0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04BA15-8571-4B8E-B935-456A29E607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6D49E-B6BD-45AF-B778-A7703B2C9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xmlns="" id="{2EDF99AE-FE98-47DA-B723-25CB98EC2E9C}"/>
              </a:ext>
            </a:extLst>
          </p:cNvPr>
          <p:cNvSpPr/>
          <p:nvPr userDrawn="1"/>
        </p:nvSpPr>
        <p:spPr>
          <a:xfrm>
            <a:off x="2255988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6DAE8E7-4FF9-47F0-853B-5E36DE939F4C}"/>
              </a:ext>
            </a:extLst>
          </p:cNvPr>
          <p:cNvSpPr/>
          <p:nvPr userDrawn="1"/>
        </p:nvSpPr>
        <p:spPr>
          <a:xfrm>
            <a:off x="5131009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446161E-1A72-4D84-9633-4B0A14C63000}"/>
              </a:ext>
            </a:extLst>
          </p:cNvPr>
          <p:cNvSpPr/>
          <p:nvPr userDrawn="1"/>
        </p:nvSpPr>
        <p:spPr>
          <a:xfrm>
            <a:off x="8006030" y="3019672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8CC46543-D363-4CE1-B687-B9F6C5726916}"/>
              </a:ext>
            </a:extLst>
          </p:cNvPr>
          <p:cNvSpPr/>
          <p:nvPr userDrawn="1"/>
        </p:nvSpPr>
        <p:spPr>
          <a:xfrm>
            <a:off x="682842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9F11386A-D326-4942-9FC4-64DE8EFF13C0}"/>
              </a:ext>
            </a:extLst>
          </p:cNvPr>
          <p:cNvSpPr/>
          <p:nvPr userDrawn="1"/>
        </p:nvSpPr>
        <p:spPr>
          <a:xfrm>
            <a:off x="3640606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0C995018-00D9-48E9-AC78-6B5573ACC537}"/>
              </a:ext>
            </a:extLst>
          </p:cNvPr>
          <p:cNvSpPr/>
          <p:nvPr userDrawn="1"/>
        </p:nvSpPr>
        <p:spPr>
          <a:xfrm>
            <a:off x="6598370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63B69703-4555-44E5-9047-30F9ACD56F85}"/>
              </a:ext>
            </a:extLst>
          </p:cNvPr>
          <p:cNvSpPr/>
          <p:nvPr userDrawn="1"/>
        </p:nvSpPr>
        <p:spPr>
          <a:xfrm>
            <a:off x="9556133" y="4413679"/>
            <a:ext cx="1928860" cy="19288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0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6" r:id="rId2"/>
    <p:sldLayoutId id="2147483698" r:id="rId3"/>
    <p:sldLayoutId id="2147483709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B39FC8F-77E3-44C8-99CA-27903E9D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ED02409-9C62-4481-B9DC-2AEF90DA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1F623D-7C07-46E7-AF30-13C72AAB0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81307-0889-401F-AA69-390F2EC2D61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D9A8783-A3E0-4384-829A-7CB975E42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678783-CDC0-4936-8A52-CF50B8526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F695C-50CD-4311-B148-60E8308C7B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5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audio" Target="../media/audio2.wav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audio" Target="../media/audio2.wav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audio" Target="../media/audio2.wav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microsoft.com/office/2007/relationships/hdphoto" Target="../media/hdphoto1.wdp"/><Relationship Id="rId5" Type="http://schemas.openxmlformats.org/officeDocument/2006/relationships/image" Target="../media/image66.png"/><Relationship Id="rId6" Type="http://schemas.microsoft.com/office/2007/relationships/hdphoto" Target="../media/hdphoto2.wdp"/><Relationship Id="rId7" Type="http://schemas.openxmlformats.org/officeDocument/2006/relationships/image" Target="../media/image67.png"/><Relationship Id="rId8" Type="http://schemas.microsoft.com/office/2007/relationships/hdphoto" Target="../media/hdphoto3.wdp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77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78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79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0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1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82.png"/><Relationship Id="rId5" Type="http://schemas.openxmlformats.org/officeDocument/2006/relationships/image" Target="../media/image75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3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84.png"/><Relationship Id="rId5" Type="http://schemas.openxmlformats.org/officeDocument/2006/relationships/image" Target="../media/image75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5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6.png"/><Relationship Id="rId6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2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3DD9D19-D450-4E02-9514-DF46E470EF83}"/>
              </a:ext>
            </a:extLst>
          </p:cNvPr>
          <p:cNvGrpSpPr/>
          <p:nvPr/>
        </p:nvGrpSpPr>
        <p:grpSpPr>
          <a:xfrm>
            <a:off x="981075" y="959713"/>
            <a:ext cx="10258425" cy="4922571"/>
            <a:chOff x="2514584" y="1207363"/>
            <a:chExt cx="7368466" cy="492257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D647E0E2-0116-441E-BD7A-52CE82F14325}"/>
                </a:ext>
              </a:extLst>
            </p:cNvPr>
            <p:cNvSpPr/>
            <p:nvPr/>
          </p:nvSpPr>
          <p:spPr>
            <a:xfrm>
              <a:off x="2514584" y="1207363"/>
              <a:ext cx="7368466" cy="4922571"/>
            </a:xfrm>
            <a:prstGeom prst="roundRect">
              <a:avLst>
                <a:gd name="adj" fmla="val 1845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F16B04BE-D138-4F19-82BF-130FE1E88701}"/>
                </a:ext>
              </a:extLst>
            </p:cNvPr>
            <p:cNvGrpSpPr/>
            <p:nvPr/>
          </p:nvGrpSpPr>
          <p:grpSpPr>
            <a:xfrm>
              <a:off x="2745403" y="1393793"/>
              <a:ext cx="6886114" cy="4563122"/>
              <a:chOff x="2745403" y="1393793"/>
              <a:chExt cx="6886114" cy="4563122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xmlns="" id="{FD98075B-90B6-47AB-BB77-7E946712363F}"/>
                  </a:ext>
                </a:extLst>
              </p:cNvPr>
              <p:cNvSpPr/>
              <p:nvPr/>
            </p:nvSpPr>
            <p:spPr>
              <a:xfrm>
                <a:off x="2745403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xmlns="" id="{22563993-5CE9-4A8F-815D-9C87DE606B6A}"/>
                  </a:ext>
                </a:extLst>
              </p:cNvPr>
              <p:cNvSpPr/>
              <p:nvPr/>
            </p:nvSpPr>
            <p:spPr>
              <a:xfrm>
                <a:off x="6189940" y="1393793"/>
                <a:ext cx="3441577" cy="4563122"/>
              </a:xfrm>
              <a:prstGeom prst="roundRect">
                <a:avLst>
                  <a:gd name="adj" fmla="val 4801"/>
                </a:avLst>
              </a:prstGeom>
              <a:solidFill>
                <a:srgbClr val="FFFEF6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3" name="表格 16">
            <a:extLst>
              <a:ext uri="{FF2B5EF4-FFF2-40B4-BE49-F238E27FC236}">
                <a16:creationId xmlns:a16="http://schemas.microsoft.com/office/drawing/2014/main" xmlns="" id="{1391B5A8-291C-45DF-8955-06B31481C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49698"/>
              </p:ext>
            </p:extLst>
          </p:nvPr>
        </p:nvGraphicFramePr>
        <p:xfrm>
          <a:off x="1523566" y="1215255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10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1920003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中国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Zhōnɡɡuó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美国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Měiɡuó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加拿大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Jiānádà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俄罗斯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GB Pinyinok-B" panose="02010601030101010101" pitchFamily="2" charset="-122"/>
                          <a:cs typeface="+mn-cs"/>
                        </a:rPr>
                        <a:t>E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luósī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2636740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英国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Yīnɡɡuó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439745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法国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Fǎɡuó</a:t>
                      </a:r>
                      <a:endParaRPr 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4263082"/>
                  </a:ext>
                </a:extLst>
              </a:tr>
            </a:tbl>
          </a:graphicData>
        </a:graphic>
      </p:graphicFrame>
      <p:graphicFrame>
        <p:nvGraphicFramePr>
          <p:cNvPr id="4" name="表格 16">
            <a:extLst>
              <a:ext uri="{FF2B5EF4-FFF2-40B4-BE49-F238E27FC236}">
                <a16:creationId xmlns:a16="http://schemas.microsoft.com/office/drawing/2014/main" xmlns="" id="{88519D9B-AB53-46E6-8505-2B9DBEC0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09959"/>
              </p:ext>
            </p:extLst>
          </p:nvPr>
        </p:nvGraphicFramePr>
        <p:xfrm>
          <a:off x="6329387" y="1215255"/>
          <a:ext cx="4376713" cy="446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601">
                  <a:extLst>
                    <a:ext uri="{9D8B030D-6E8A-4147-A177-3AD203B41FA5}">
                      <a16:colId xmlns:a16="http://schemas.microsoft.com/office/drawing/2014/main" xmlns="" val="3120158325"/>
                    </a:ext>
                  </a:extLst>
                </a:gridCol>
                <a:gridCol w="1794112">
                  <a:extLst>
                    <a:ext uri="{9D8B030D-6E8A-4147-A177-3AD203B41FA5}">
                      <a16:colId xmlns:a16="http://schemas.microsoft.com/office/drawing/2014/main" xmlns="" val="2936749814"/>
                    </a:ext>
                  </a:extLst>
                </a:gridCol>
              </a:tblGrid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7.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德国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Déɡuó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5471482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8.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日本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Rìběn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356108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  9.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韩国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  <a:cs typeface="+mn-cs"/>
                        </a:rPr>
                        <a:t>Hánɡuó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77089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CN" altLang="en-US" sz="3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泰国</a:t>
                      </a:r>
                      <a:endParaRPr lang="zh-CN" alt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Tàiɡuó</a:t>
                      </a:r>
                      <a:endParaRPr lang="zh-CN" altLang="en-US" sz="24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6605763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马来西亚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Mǎláixīyà</a:t>
                      </a:r>
                      <a:endParaRPr lang="en-US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GB Pinyinok-B" panose="02010601030101010101" pitchFamily="2" charset="-122"/>
                        <a:ea typeface="GB Pinyinok-B" panose="02010601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5546451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  <a:cs typeface="Arial" panose="020B0604020202020204" pitchFamily="34" charset="0"/>
                        </a:rPr>
                        <a:t>12.</a:t>
                      </a:r>
                      <a:r>
                        <a:rPr lang="zh-CN" alt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澳大利亚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 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Bahnschrift Light" panose="020B0502040204020203" pitchFamily="34" charset="0"/>
                          <a:ea typeface="GB Pinyinok-B" panose="02010601030101010101" pitchFamily="2" charset="-122"/>
                        </a:rPr>
                        <a:t>A</a:t>
                      </a:r>
                      <a:r>
                        <a:rPr lang="en-US" altLang="zh-CN" sz="24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GB Pinyinok-B" panose="02010601030101010101" pitchFamily="2" charset="-122"/>
                          <a:ea typeface="GB Pinyinok-B" panose="02010601030101010101" pitchFamily="2" charset="-122"/>
                        </a:rPr>
                        <a:t>odàlìyà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9024081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7133C5E-E143-4E20-939C-29C1F5319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24" t="18305" r="33649" b="64664"/>
          <a:stretch/>
        </p:blipFill>
        <p:spPr>
          <a:xfrm>
            <a:off x="8972549" y="5070798"/>
            <a:ext cx="219078" cy="1228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470F524-8E0A-4219-9419-37E931C55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24" t="18305" r="33649" b="64664"/>
          <a:stretch/>
        </p:blipFill>
        <p:spPr>
          <a:xfrm flipH="1">
            <a:off x="4020402" y="3507658"/>
            <a:ext cx="346881" cy="1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韩国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Hánɡuó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EB78A8D-DF64-4F79-8F32-50CE2B11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泰国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Tàiɡuó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DEAAD838-DC08-4F6A-8EDD-E027FA91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马来西亚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Mǎláixīyà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B4CF8089-8080-4BD0-BCE5-15D75C28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7" y="2370479"/>
            <a:ext cx="3238499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澳大利亚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+mj-ea"/>
              </a:rPr>
              <a:t>A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odàlìyà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8FCEA2B-484E-4FDC-98A8-C171BBCC8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24" t="18305" r="33649" b="64664"/>
          <a:stretch/>
        </p:blipFill>
        <p:spPr>
          <a:xfrm>
            <a:off x="1933572" y="1939618"/>
            <a:ext cx="352428" cy="1977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EF0205A-5D8A-44AA-9ECA-CD76419857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438" y="2368635"/>
            <a:ext cx="4274576" cy="21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AD96354-584E-4B77-B2F7-C535225FE5FF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xmlns="" id="{CD456774-19C5-4031-9ECA-2FEE0B610D41}"/>
              </a:ext>
            </a:extLst>
          </p:cNvPr>
          <p:cNvSpPr/>
          <p:nvPr/>
        </p:nvSpPr>
        <p:spPr>
          <a:xfrm>
            <a:off x="1770720" y="2033081"/>
            <a:ext cx="8660655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请学生根据提示选择正确的答案；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点击选项，如果选择正确，出现对勾，然后点击箭头到下一页；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F7594FD-6030-4E25-9A98-972E4D7BAA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0624" y="565486"/>
            <a:ext cx="1439775" cy="21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61367 -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96DEC8-F318-48A1-9334-C81C7F6912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99" y="1578100"/>
            <a:ext cx="2519226" cy="3563484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2B00CE73-BC0C-45C9-8548-AAD2FA8267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xmlns="" id="{B1899266-08F0-4BA7-AC03-F1A6C53DA6D1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她是韩国人。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xmlns="" id="{B0E614D3-BA45-402A-99EF-896DEA889673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她是法国人。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xmlns="" id="{3FB9F7DA-C266-4F1B-95C8-05E49CFA1415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她是日本人。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2CBDF2A-9EDE-4A7A-AF77-4D8F7EDCDD11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xmlns="" id="{D4C18D81-3408-4ADC-9519-CDA476E1278F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1CB12727-7440-4EE3-A165-B1FD39A61199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05849035-E4B0-4B30-9BAF-C2660F5CC752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她是哪国人？</a:t>
            </a:r>
          </a:p>
        </p:txBody>
      </p:sp>
      <p:grpSp>
        <p:nvGrpSpPr>
          <p:cNvPr id="38" name="对2">
            <a:extLst>
              <a:ext uri="{FF2B5EF4-FFF2-40B4-BE49-F238E27FC236}">
                <a16:creationId xmlns:a16="http://schemas.microsoft.com/office/drawing/2014/main" xmlns="" id="{B2F50D70-E9D8-49C5-A9DD-BBC3F14A4CE0}"/>
              </a:ext>
            </a:extLst>
          </p:cNvPr>
          <p:cNvGrpSpPr/>
          <p:nvPr/>
        </p:nvGrpSpPr>
        <p:grpSpPr>
          <a:xfrm>
            <a:off x="10244001" y="4864437"/>
            <a:ext cx="439994" cy="439994"/>
            <a:chOff x="5204590" y="898287"/>
            <a:chExt cx="571500" cy="57150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B15240BA-A079-42B1-9E43-FEB711C7998B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5F948D01-30FF-4CFC-884F-217BEE295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41" name="任意多边形: 形状 4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3CECD88-A77A-4BC1-820A-FB3514EC4793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0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7" grpId="0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AE02AF6-059C-4E57-83FB-E8EF469763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49" y="1271554"/>
            <a:ext cx="3986076" cy="3986076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65027EB7-AAAD-4C3E-A77A-D74EB678A6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1"/>
            <a:ext cx="940360" cy="63059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C9065552-5F26-458E-9000-8DE0EB0C3B5E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他是泰国人。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1638D276-C29B-4098-B6C2-DF3C91DFEF4C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他是英国人。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594AFC08-D0FE-442D-A408-3C7E90FFC6B5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他是中国人。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F7B4810-E051-450F-8216-1CF005F6CFF1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AA25BFC8-31F1-4959-9B6E-834C0C368B33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1B61BE6D-C505-4B6E-B353-39DABD2137AA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B3755C8-EB2B-4FAF-A837-2A8AD33FF18D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9D3BFB77-E822-4A05-8B40-D3504EA65577}"/>
              </a:ext>
            </a:extLst>
          </p:cNvPr>
          <p:cNvGrpSpPr/>
          <p:nvPr/>
        </p:nvGrpSpPr>
        <p:grpSpPr>
          <a:xfrm>
            <a:off x="10244001" y="3276264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587375C1-5174-4900-AAB3-FCC435E1FECC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B3F8FA8-05EE-4F03-8A0D-DE1E8981B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CF4677E-8B31-4CFE-A9D1-57B1F8B4CAE2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6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68759E6-3168-492E-BD88-08E6A8DE13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625" y="1419225"/>
            <a:ext cx="3848100" cy="38481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382C9CF-EDC6-4044-9506-19980C246E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8EF220B7-0CD4-40F8-96A1-AAE4895D6EDA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她是韩国人。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BC57EE4C-DB37-4082-B4D0-7F37383B8A3D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她是中国人。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104CFA16-2421-43A4-ADB8-EB59D395DEB1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她是日本人。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44B81EF7-0217-4640-B699-B21269C3B398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FC17941A-0B24-4E47-ACEB-CEC0CE030281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C976231D-BCC4-49DA-8C26-D4AF107D8840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BDF23E5-65C0-4508-9466-FCAF2F883906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她是哪国人？</a:t>
            </a:r>
          </a:p>
        </p:txBody>
      </p:sp>
      <p:grpSp>
        <p:nvGrpSpPr>
          <p:cNvPr id="13" name="对2">
            <a:extLst>
              <a:ext uri="{FF2B5EF4-FFF2-40B4-BE49-F238E27FC236}">
                <a16:creationId xmlns:a16="http://schemas.microsoft.com/office/drawing/2014/main" xmlns="" id="{EFF177E2-43D0-4A6C-996D-03C27E07D62C}"/>
              </a:ext>
            </a:extLst>
          </p:cNvPr>
          <p:cNvGrpSpPr/>
          <p:nvPr/>
        </p:nvGrpSpPr>
        <p:grpSpPr>
          <a:xfrm>
            <a:off x="10244001" y="4070349"/>
            <a:ext cx="439994" cy="439994"/>
            <a:chOff x="5204590" y="898287"/>
            <a:chExt cx="571500" cy="57150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136082BE-29E2-4EB5-AD5E-6A7B057988B9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1FDCD12-621C-4280-9C50-512E62E9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6" name="任意多边形: 形状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BF800F8-0DF3-40D2-BA58-D2A6074ADBD9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25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2" grpId="0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AB732EF-B457-47E2-8155-74EE0102BE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452" y="1520407"/>
            <a:ext cx="3678870" cy="367887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1914BA25-E321-4907-84C3-73C3D7CC92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A93CB2C9-A6A6-4D5B-8856-CC7049722C38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他们是中国人。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232A18F1-EF4B-4A26-8AC2-A0868309E2DE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他们是日本人。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D99AE9B8-1111-4B13-B878-7BBAC625014E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他们是韩国人。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3D3C168-3C34-499D-9E86-45CBAF4DE081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EAFA08F5-DA58-4B33-99FD-45ACACF5C749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EB3E1B8A-D67A-4551-9E2F-966155AB0BEC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702D58A-2CBC-4A48-8EFD-B069AAE9DFFA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C967476B-1F83-45C6-8A78-64CE0A23AA1B}"/>
              </a:ext>
            </a:extLst>
          </p:cNvPr>
          <p:cNvGrpSpPr/>
          <p:nvPr/>
        </p:nvGrpSpPr>
        <p:grpSpPr>
          <a:xfrm>
            <a:off x="10244001" y="4864437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171F4CA7-9934-4DA6-8069-8A80696616BB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4C193CB-D0BC-4BD7-9AA2-4C0B7B851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50E50DF-00A1-475C-9F20-1B0DDA5CF820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0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DB01B32-E7CB-4A72-993F-DFE31392C1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33" y="1542813"/>
            <a:ext cx="3634058" cy="363405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5D2398C2-DCE2-4147-8017-86826727C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2" cy="630596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0028CBA8-6323-4E61-8076-22BA2563809F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是泰国人。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FEA1AE3E-C053-4141-99D2-7604F5BD3C1D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是韩国人。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080A1764-4AB8-4A51-816A-FF893F15C9F5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是马来西亚人。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7C6B471-8DAF-4558-AB70-14D0BA556328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B1A67C94-0BAB-4FA2-81B8-B17639D7C26C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4AA7F75E-6428-4505-B98A-139D07583D31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BE97C6F-EB43-47D7-95F8-9A81DDDE8CE3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202FA860-FBEA-4D76-800B-30F413D75081}"/>
              </a:ext>
            </a:extLst>
          </p:cNvPr>
          <p:cNvGrpSpPr/>
          <p:nvPr/>
        </p:nvGrpSpPr>
        <p:grpSpPr>
          <a:xfrm>
            <a:off x="11026051" y="4864437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C8677A85-AEAC-4C23-B1C4-A0DCEB1B34BF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F3394DA-C4A0-470D-9A27-009F0426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8B10952-BC84-4B8D-8495-459E2AD45C39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66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Zhōnɡɡuó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6F531D20-41B2-45AB-85B9-C67C1816D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70479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3B0FE92-B321-48D6-B9A1-B2EC1B83F7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99" y="1489337"/>
            <a:ext cx="3300276" cy="370291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13849D62-3542-4EA9-A7C0-32207E87F0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201E8E32-7CA3-41FA-BDB2-42AE73BE2370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她是英国人。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3D661919-84BB-4AFA-9F43-A567DA922343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她是俄罗斯人。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198B01F8-7F30-4115-B254-7A34E75CE7BA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她是法国人。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2FABEA5-B0DD-4B4A-B086-945C7865E91D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0DD0A229-BA19-4BD4-B013-FE0B64A409A6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9242F088-D3C1-45D1-9353-FCCA00366D13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EA6756-9D0C-4CFC-9B5B-11A34D664F65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A1674B91-14CF-4077-820C-F82F25FCF22C}"/>
              </a:ext>
            </a:extLst>
          </p:cNvPr>
          <p:cNvGrpSpPr/>
          <p:nvPr/>
        </p:nvGrpSpPr>
        <p:grpSpPr>
          <a:xfrm>
            <a:off x="10244001" y="4070353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F83639F2-E71C-47A4-92D8-3E5BF793841C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D5633902-DE6B-466A-BF2C-B78AC111D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1C77E10-54FA-4C55-8E83-9A5744E949E5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6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C207D6C-AF05-44AE-833E-CC4E1F6EC7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826192"/>
            <a:ext cx="4914900" cy="49149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D0860003-E5A8-4F8E-A8E5-5B9D50DCA2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89394B2E-7325-4819-8D3D-3F7B8DEBA298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是英国人。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819348DE-B5E1-4C4F-ACAA-B911D3966750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是法国人。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40C7EC3F-B7A0-4B8D-A043-93CD287800D0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是德国人。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5AC9A3E-91B4-422B-A785-208F9C0C4C60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74597B11-F7E4-4711-8ED1-4E148B0451D3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98BAE838-8B8C-4B23-AA64-B9B93C77DC79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CE54FD9-CA43-40FF-B66B-7B628FC7D25A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125C2545-BA34-422B-A009-67EA160E949C}"/>
              </a:ext>
            </a:extLst>
          </p:cNvPr>
          <p:cNvGrpSpPr/>
          <p:nvPr/>
        </p:nvGrpSpPr>
        <p:grpSpPr>
          <a:xfrm>
            <a:off x="10244001" y="3276270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ECBDF847-2A63-467A-81B5-28A81A85F4D9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3FEBBDE-29DB-4DD9-8E46-D2630087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DEC8067-AA9B-4952-8321-0F1A0DBC6847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5E26FAF-E720-49B3-B6EF-A4ADD7A2C1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99" y="1719229"/>
            <a:ext cx="3281226" cy="328122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40673F0D-1F66-4B3E-BFBF-ACF5B7B70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29"/>
            <a:ext cx="940362" cy="630596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F87FEF9A-3079-45D9-933B-29D2C5E311FC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是英国人。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03B11E2-5819-4EBA-9E40-8FEEEF34B511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是法国人。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C14A20C1-C71F-4914-8FA7-C423DC115D99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是美国人。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E309F69-4D4C-48C9-9568-D75FDC0B69C5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49CC462E-9726-4E77-B424-5201239B31AD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B3ACE017-A25D-4B71-B9D6-572D9411F7D9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2DA4804-9B95-48AD-BA71-8117FE96E269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7BEB6EFF-38F8-423E-8413-6FF8EA7B3E98}"/>
              </a:ext>
            </a:extLst>
          </p:cNvPr>
          <p:cNvGrpSpPr/>
          <p:nvPr/>
        </p:nvGrpSpPr>
        <p:grpSpPr>
          <a:xfrm>
            <a:off x="10244001" y="4864437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9FCC7793-25F2-4728-82DD-D47727CC2FD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6F12BF44-398D-4A6A-BFA7-0AE90B3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A9E0F37-B9CF-482F-94F5-69F0BAF836C6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4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2235D47-6AFE-44FF-8F94-9D00921D2F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474" y="1738279"/>
            <a:ext cx="3243126" cy="324312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5A55FD5-D945-4FD6-91B0-C486D6628B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42FD3CBD-3EDC-4AE8-8552-4664020669FA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他是美国人。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41CEEC7D-B2CB-4C74-A49D-A1BC2E536121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他是法国人。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5B6B664C-B3B8-4B48-9243-60C2484D03BC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他是加拿大人。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8CE6197-C4D7-4613-A885-9215F62EAD44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14D5E819-2CDC-47B8-981A-44556B428535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C64BB94F-FF5C-4212-9629-D9D09CB24EDB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BBC8F52-B1FF-42C0-B714-61740984C72F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EF2EE5EB-3522-4193-9253-C8674F82B446}"/>
              </a:ext>
            </a:extLst>
          </p:cNvPr>
          <p:cNvGrpSpPr/>
          <p:nvPr/>
        </p:nvGrpSpPr>
        <p:grpSpPr>
          <a:xfrm>
            <a:off x="10244001" y="4070354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3DCC31F1-42DC-43A6-B926-8822CEFD1C27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F783955-89B9-48B5-BD9A-3F57CE60E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86B6C21-2F45-4FFC-86E3-614E73A9D296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9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35D876C-F061-44C2-A205-AEB8985156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724" y="1614454"/>
            <a:ext cx="3262176" cy="32621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3637B4F-9800-45D6-AC12-12A7999223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FA4CD82E-057A-408C-9299-7D2515E9C849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是德国人。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24E4DEC7-0018-4521-8E1D-AEF41C428C7B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是法国人。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C8DEF716-8665-4477-98CF-0CD01AFB2980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是英国人。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C73FE5E-610F-4103-80EE-B99BFBEA7C70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7C55C330-0544-4F47-AAC4-602FBE11EBF4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98B0C5F8-CF1A-4007-A54B-DCFE844DC667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FD2AA87-6C04-43A6-9882-A19990E019B5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他是哪国人？</a:t>
            </a:r>
          </a:p>
        </p:txBody>
      </p:sp>
      <p:grpSp>
        <p:nvGrpSpPr>
          <p:cNvPr id="11" name="对2">
            <a:extLst>
              <a:ext uri="{FF2B5EF4-FFF2-40B4-BE49-F238E27FC236}">
                <a16:creationId xmlns:a16="http://schemas.microsoft.com/office/drawing/2014/main" xmlns="" id="{E21223D2-766A-4973-94F6-9587BA7B69A3}"/>
              </a:ext>
            </a:extLst>
          </p:cNvPr>
          <p:cNvGrpSpPr/>
          <p:nvPr/>
        </p:nvGrpSpPr>
        <p:grpSpPr>
          <a:xfrm>
            <a:off x="10244001" y="3264234"/>
            <a:ext cx="439994" cy="439994"/>
            <a:chOff x="5204590" y="898287"/>
            <a:chExt cx="571500" cy="5715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9B3DB84F-7C01-4156-A884-E3FD67CD1D28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8D6C962C-F917-4F67-A041-D03552736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4" name="任意多边形: 形状 1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8972E1-3C5B-4DB4-99C6-DA19AAC5B89B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17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/>
      <p:bldP spid="14" grpId="0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D09FAD-896F-4A37-BE6A-5BFCE48576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95" y="5208230"/>
            <a:ext cx="940360" cy="630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F90B075-B6A3-4BE2-A8C9-3AB0DADBBD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1215311"/>
            <a:ext cx="3981450" cy="398145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9BB0AF2A-05A9-4642-950C-49048760C624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是德国人。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2A889CEA-D217-4673-8B1B-C3128F6A829C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是加拿大人。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876A15AE-EC54-40BA-9604-4FBD02FC7357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</a:t>
            </a:r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是澳大利亚人。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C94AB28-5BAD-4C6D-9F5D-2B317C2537D8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BE2B173D-E7D3-4124-896E-EF6BFF99AEA5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D43FDB3D-1B94-43CC-BB96-D760C0163489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C7EB02E-442B-4E59-8C2D-692DF6C451F0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他们是哪国人？</a:t>
            </a:r>
          </a:p>
        </p:txBody>
      </p:sp>
      <p:grpSp>
        <p:nvGrpSpPr>
          <p:cNvPr id="12" name="对2">
            <a:extLst>
              <a:ext uri="{FF2B5EF4-FFF2-40B4-BE49-F238E27FC236}">
                <a16:creationId xmlns:a16="http://schemas.microsoft.com/office/drawing/2014/main" xmlns="" id="{45C1F1F0-0F8C-41C8-AA44-6E40822BF0DD}"/>
              </a:ext>
            </a:extLst>
          </p:cNvPr>
          <p:cNvGrpSpPr/>
          <p:nvPr/>
        </p:nvGrpSpPr>
        <p:grpSpPr>
          <a:xfrm>
            <a:off x="11074178" y="4070354"/>
            <a:ext cx="439994" cy="439994"/>
            <a:chOff x="5204590" y="898287"/>
            <a:chExt cx="571500" cy="57150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B91903AA-C995-4324-824F-A895F9712991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5277EB54-473F-4919-9B79-6C3B8CA97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5" name="任意多边形: 形状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FF8D5D2-3DF9-4B54-A977-4FC359735126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FAD5FB5-FF5A-4855-965F-034AA7B4A7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072" y="5213225"/>
            <a:ext cx="1241206" cy="620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F0344C5-BC77-4A9B-B074-900B4A76D1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560" y="1952625"/>
            <a:ext cx="1397142" cy="295275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77CCE26-A6CE-4688-BBF6-DB2C14AA726C}"/>
              </a:ext>
            </a:extLst>
          </p:cNvPr>
          <p:cNvSpPr/>
          <p:nvPr/>
        </p:nvSpPr>
        <p:spPr>
          <a:xfrm>
            <a:off x="7455190" y="3156729"/>
            <a:ext cx="3505956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她是美国人。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F212A81-003C-4B7A-8C20-BFA04042CD4D}"/>
              </a:ext>
            </a:extLst>
          </p:cNvPr>
          <p:cNvSpPr/>
          <p:nvPr/>
        </p:nvSpPr>
        <p:spPr>
          <a:xfrm>
            <a:off x="7455190" y="395406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她是英国人。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7C566EA1-F74F-4611-A0B1-9ADAC14A9073}"/>
              </a:ext>
            </a:extLst>
          </p:cNvPr>
          <p:cNvSpPr/>
          <p:nvPr/>
        </p:nvSpPr>
        <p:spPr>
          <a:xfrm>
            <a:off x="7455190" y="4751390"/>
            <a:ext cx="3505957" cy="6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她是澳大利亚人。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3669EBE-2774-4534-B63D-092237419FB6}"/>
              </a:ext>
            </a:extLst>
          </p:cNvPr>
          <p:cNvGrpSpPr/>
          <p:nvPr/>
        </p:nvGrpSpPr>
        <p:grpSpPr>
          <a:xfrm>
            <a:off x="7263909" y="1546365"/>
            <a:ext cx="3888519" cy="910083"/>
            <a:chOff x="8263376" y="1051065"/>
            <a:chExt cx="3888519" cy="91008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F7E82E86-03B5-43DB-83E3-EF91B51FEBD5}"/>
                </a:ext>
              </a:extLst>
            </p:cNvPr>
            <p:cNvSpPr/>
            <p:nvPr/>
          </p:nvSpPr>
          <p:spPr>
            <a:xfrm>
              <a:off x="8263376" y="1051065"/>
              <a:ext cx="3888519" cy="9100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684A0BE9-C8FF-435E-9C0A-8A552F89FBB0}"/>
                </a:ext>
              </a:extLst>
            </p:cNvPr>
            <p:cNvSpPr/>
            <p:nvPr/>
          </p:nvSpPr>
          <p:spPr>
            <a:xfrm>
              <a:off x="8586870" y="1199632"/>
              <a:ext cx="3227862" cy="6129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3600" dirty="0">
                <a:solidFill>
                  <a:schemeClr val="tx1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8C344A7-CEC8-4B48-9B52-44E0463CA670}"/>
              </a:ext>
            </a:extLst>
          </p:cNvPr>
          <p:cNvSpPr txBox="1"/>
          <p:nvPr/>
        </p:nvSpPr>
        <p:spPr>
          <a:xfrm>
            <a:off x="7589706" y="1672832"/>
            <a:ext cx="33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她是哪国人？</a:t>
            </a:r>
          </a:p>
        </p:txBody>
      </p:sp>
      <p:grpSp>
        <p:nvGrpSpPr>
          <p:cNvPr id="15" name="对2">
            <a:extLst>
              <a:ext uri="{FF2B5EF4-FFF2-40B4-BE49-F238E27FC236}">
                <a16:creationId xmlns:a16="http://schemas.microsoft.com/office/drawing/2014/main" xmlns="" id="{68A50E66-412E-4210-BA32-F3B440146EF3}"/>
              </a:ext>
            </a:extLst>
          </p:cNvPr>
          <p:cNvGrpSpPr/>
          <p:nvPr/>
        </p:nvGrpSpPr>
        <p:grpSpPr>
          <a:xfrm>
            <a:off x="11062154" y="4864437"/>
            <a:ext cx="439994" cy="439994"/>
            <a:chOff x="5204590" y="898287"/>
            <a:chExt cx="571500" cy="57150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0390D025-5F10-48DF-9213-6EBDA61ED1F3}"/>
                </a:ext>
              </a:extLst>
            </p:cNvPr>
            <p:cNvSpPr/>
            <p:nvPr/>
          </p:nvSpPr>
          <p:spPr>
            <a:xfrm>
              <a:off x="5204590" y="898287"/>
              <a:ext cx="571500" cy="571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5C855A69-6C59-43F8-893C-2BC785E0C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105" y="1020665"/>
              <a:ext cx="523676" cy="380538"/>
            </a:xfrm>
            <a:prstGeom prst="rect">
              <a:avLst/>
            </a:prstGeom>
          </p:spPr>
        </p:pic>
      </p:grpSp>
      <p:sp>
        <p:nvSpPr>
          <p:cNvPr id="18" name="任意多边形: 形状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4F551E4-9D49-482E-97DD-C3FE9BCD3412}"/>
              </a:ext>
            </a:extLst>
          </p:cNvPr>
          <p:cNvSpPr/>
          <p:nvPr/>
        </p:nvSpPr>
        <p:spPr>
          <a:xfrm>
            <a:off x="11255706" y="602785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82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8" grpId="0" animBg="1"/>
      <p:bldP spid="1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hidden="1">
            <a:extLst>
              <a:ext uri="{FF2B5EF4-FFF2-40B4-BE49-F238E27FC236}">
                <a16:creationId xmlns:a16="http://schemas.microsoft.com/office/drawing/2014/main" xmlns="" id="{8D41AA26-669A-4D19-90F0-3458737355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C13905A-255A-4D2B-ABCD-F53ED8598F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00" b="100000" l="0" r="100000">
                        <a14:backgroundMark x1="0" y1="94600" x2="3346" y2="99800"/>
                        <a14:backgroundMark x1="984" y1="86400" x2="2165" y2="99800"/>
                        <a14:backgroundMark x1="2953" y1="84400" x2="17717" y2="9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5359" y="84990"/>
            <a:ext cx="2112100" cy="2078862"/>
          </a:xfrm>
          <a:custGeom>
            <a:avLst/>
            <a:gdLst>
              <a:gd name="connsiteX0" fmla="*/ 995681 w 2112100"/>
              <a:gd name="connsiteY0" fmla="*/ 0 h 2078862"/>
              <a:gd name="connsiteX1" fmla="*/ 2112100 w 2112100"/>
              <a:gd name="connsiteY1" fmla="*/ 1116419 h 2078862"/>
              <a:gd name="connsiteX2" fmla="*/ 1857164 w 2112100"/>
              <a:gd name="connsiteY2" fmla="*/ 1826565 h 2078862"/>
              <a:gd name="connsiteX3" fmla="*/ 1855646 w 2112100"/>
              <a:gd name="connsiteY3" fmla="*/ 1828236 h 2078862"/>
              <a:gd name="connsiteX4" fmla="*/ 1828152 w 2112100"/>
              <a:gd name="connsiteY4" fmla="*/ 1823849 h 2078862"/>
              <a:gd name="connsiteX5" fmla="*/ 1720527 w 2112100"/>
              <a:gd name="connsiteY5" fmla="*/ 1818167 h 2078862"/>
              <a:gd name="connsiteX6" fmla="*/ 1050961 w 2112100"/>
              <a:gd name="connsiteY6" fmla="*/ 2069461 h 2078862"/>
              <a:gd name="connsiteX7" fmla="*/ 1041067 w 2112100"/>
              <a:gd name="connsiteY7" fmla="*/ 2078862 h 2078862"/>
              <a:gd name="connsiteX8" fmla="*/ 998285 w 2112100"/>
              <a:gd name="connsiteY8" fmla="*/ 2039031 h 2078862"/>
              <a:gd name="connsiteX9" fmla="*/ 300115 w 2112100"/>
              <a:gd name="connsiteY9" fmla="*/ 1740025 h 2078862"/>
              <a:gd name="connsiteX10" fmla="*/ 236377 w 2112100"/>
              <a:gd name="connsiteY10" fmla="*/ 1736728 h 2078862"/>
              <a:gd name="connsiteX11" fmla="*/ 257004 w 2112100"/>
              <a:gd name="connsiteY11" fmla="*/ 1695829 h 2078862"/>
              <a:gd name="connsiteX12" fmla="*/ 337717 w 2112100"/>
              <a:gd name="connsiteY12" fmla="*/ 1417052 h 2078862"/>
              <a:gd name="connsiteX13" fmla="*/ 45253 w 2112100"/>
              <a:gd name="connsiteY13" fmla="*/ 616407 h 2078862"/>
              <a:gd name="connsiteX14" fmla="*/ 2096 w 2112100"/>
              <a:gd name="connsiteY14" fmla="*/ 612994 h 2078862"/>
              <a:gd name="connsiteX15" fmla="*/ 0 w 2112100"/>
              <a:gd name="connsiteY15" fmla="*/ 613346 h 2078862"/>
              <a:gd name="connsiteX16" fmla="*/ 14008 w 2112100"/>
              <a:gd name="connsiteY16" fmla="*/ 584267 h 2078862"/>
              <a:gd name="connsiteX17" fmla="*/ 995681 w 2112100"/>
              <a:gd name="connsiteY17" fmla="*/ 0 h 20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2100" h="2078862">
                <a:moveTo>
                  <a:pt x="995681" y="0"/>
                </a:moveTo>
                <a:cubicBezTo>
                  <a:pt x="1612262" y="0"/>
                  <a:pt x="2112100" y="499838"/>
                  <a:pt x="2112100" y="1116419"/>
                </a:cubicBezTo>
                <a:cubicBezTo>
                  <a:pt x="2112100" y="1386173"/>
                  <a:pt x="2016428" y="1633582"/>
                  <a:pt x="1857164" y="1826565"/>
                </a:cubicBezTo>
                <a:lnTo>
                  <a:pt x="1855646" y="1828236"/>
                </a:lnTo>
                <a:lnTo>
                  <a:pt x="1828152" y="1823849"/>
                </a:lnTo>
                <a:cubicBezTo>
                  <a:pt x="1792766" y="1820092"/>
                  <a:pt x="1756861" y="1818167"/>
                  <a:pt x="1720527" y="1818167"/>
                </a:cubicBezTo>
                <a:cubicBezTo>
                  <a:pt x="1466187" y="1818167"/>
                  <a:pt x="1232916" y="1912472"/>
                  <a:pt x="1050961" y="2069461"/>
                </a:cubicBezTo>
                <a:lnTo>
                  <a:pt x="1041067" y="2078862"/>
                </a:lnTo>
                <a:lnTo>
                  <a:pt x="998285" y="2039031"/>
                </a:lnTo>
                <a:cubicBezTo>
                  <a:pt x="804514" y="1875217"/>
                  <a:pt x="563903" y="1767467"/>
                  <a:pt x="300115" y="1740025"/>
                </a:cubicBezTo>
                <a:lnTo>
                  <a:pt x="236377" y="1736728"/>
                </a:lnTo>
                <a:lnTo>
                  <a:pt x="257004" y="1695829"/>
                </a:lnTo>
                <a:cubicBezTo>
                  <a:pt x="292811" y="1612003"/>
                  <a:pt x="320679" y="1517897"/>
                  <a:pt x="337717" y="1417052"/>
                </a:cubicBezTo>
                <a:cubicBezTo>
                  <a:pt x="405869" y="1013672"/>
                  <a:pt x="274929" y="655211"/>
                  <a:pt x="45253" y="616407"/>
                </a:cubicBezTo>
                <a:cubicBezTo>
                  <a:pt x="30898" y="613982"/>
                  <a:pt x="16498" y="612863"/>
                  <a:pt x="2096" y="612994"/>
                </a:cubicBezTo>
                <a:lnTo>
                  <a:pt x="0" y="613346"/>
                </a:lnTo>
                <a:lnTo>
                  <a:pt x="14008" y="584267"/>
                </a:lnTo>
                <a:cubicBezTo>
                  <a:pt x="203062" y="236252"/>
                  <a:pt x="571782" y="0"/>
                  <a:pt x="995681" y="0"/>
                </a:cubicBez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75425FE-06AB-4A8B-942E-D3B42D5DD1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538" l="0" r="100000">
                        <a14:backgroundMark x1="51223" y1="0" x2="0" y2="18750"/>
                        <a14:backgroundMark x1="74728" y1="0" x2="71196" y2="7201"/>
                        <a14:backgroundMark x1="68478" y1="0" x2="64946" y2="7880"/>
                        <a14:backgroundMark x1="58696" y1="0" x2="10190" y2="32201"/>
                        <a14:backgroundMark x1="59647" y1="7337" x2="0" y2="24728"/>
                        <a14:backgroundMark x1="5435" y1="33696" x2="0" y2="45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9688" y="3795824"/>
            <a:ext cx="3062176" cy="3062176"/>
          </a:xfrm>
          <a:custGeom>
            <a:avLst/>
            <a:gdLst>
              <a:gd name="connsiteX0" fmla="*/ 1531088 w 3062176"/>
              <a:gd name="connsiteY0" fmla="*/ 0 h 3062176"/>
              <a:gd name="connsiteX1" fmla="*/ 3062176 w 3062176"/>
              <a:gd name="connsiteY1" fmla="*/ 1531088 h 3062176"/>
              <a:gd name="connsiteX2" fmla="*/ 1531088 w 3062176"/>
              <a:gd name="connsiteY2" fmla="*/ 3062176 h 3062176"/>
              <a:gd name="connsiteX3" fmla="*/ 0 w 3062176"/>
              <a:gd name="connsiteY3" fmla="*/ 1531088 h 3062176"/>
              <a:gd name="connsiteX4" fmla="*/ 1531088 w 3062176"/>
              <a:gd name="connsiteY4" fmla="*/ 0 h 306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176" h="3062176">
                <a:moveTo>
                  <a:pt x="1531088" y="0"/>
                </a:moveTo>
                <a:cubicBezTo>
                  <a:pt x="2376685" y="0"/>
                  <a:pt x="3062176" y="685491"/>
                  <a:pt x="3062176" y="1531088"/>
                </a:cubicBezTo>
                <a:cubicBezTo>
                  <a:pt x="3062176" y="2376685"/>
                  <a:pt x="2376685" y="3062176"/>
                  <a:pt x="1531088" y="3062176"/>
                </a:cubicBezTo>
                <a:cubicBezTo>
                  <a:pt x="685491" y="3062176"/>
                  <a:pt x="0" y="2376685"/>
                  <a:pt x="0" y="1531088"/>
                </a:cubicBezTo>
                <a:cubicBezTo>
                  <a:pt x="0" y="685491"/>
                  <a:pt x="685491" y="0"/>
                  <a:pt x="1531088" y="0"/>
                </a:cubicBez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A0C190D-9D00-46B5-A60F-322D1D1CA0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832" y1="22333" x2="87453" y2="70471"/>
                        <a14:foregroundMark x1="19876" y1="36228" x2="74161" y2="87965"/>
                        <a14:foregroundMark x1="57267" y1="86973" x2="67205" y2="89206"/>
                        <a14:foregroundMark x1="73168" y1="70844" x2="82733" y2="80397"/>
                        <a14:foregroundMark x1="15776" y1="21340" x2="22360" y2="47395"/>
                        <a14:backgroundMark x1="22733" y1="16998" x2="99876" y2="33499"/>
                        <a14:backgroundMark x1="96770" y1="0" x2="99876" y2="33499"/>
                        <a14:backgroundMark x1="61491" y1="0" x2="41739" y2="21588"/>
                        <a14:backgroundMark x1="99876" y1="70968" x2="89068" y2="78288"/>
                        <a14:backgroundMark x1="99876" y1="59057" x2="93168" y2="62159"/>
                        <a14:backgroundMark x1="99876" y1="55211" x2="92795" y2="59677"/>
                        <a14:backgroundMark x1="53665" y1="0" x2="38261" y2="1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3320" y="3005971"/>
            <a:ext cx="3352157" cy="3350903"/>
          </a:xfrm>
          <a:custGeom>
            <a:avLst/>
            <a:gdLst>
              <a:gd name="connsiteX0" fmla="*/ 1570427 w 3352157"/>
              <a:gd name="connsiteY0" fmla="*/ 0 h 3350903"/>
              <a:gd name="connsiteX1" fmla="*/ 1570227 w 3352157"/>
              <a:gd name="connsiteY1" fmla="*/ 778 h 3350903"/>
              <a:gd name="connsiteX2" fmla="*/ 1539949 w 3352157"/>
              <a:gd name="connsiteY2" fmla="*/ 301132 h 3350903"/>
              <a:gd name="connsiteX3" fmla="*/ 3030279 w 3352157"/>
              <a:gd name="connsiteY3" fmla="*/ 1791462 h 3350903"/>
              <a:gd name="connsiteX4" fmla="*/ 3330633 w 3352157"/>
              <a:gd name="connsiteY4" fmla="*/ 1761184 h 3350903"/>
              <a:gd name="connsiteX5" fmla="*/ 3352157 w 3352157"/>
              <a:gd name="connsiteY5" fmla="*/ 1755650 h 3350903"/>
              <a:gd name="connsiteX6" fmla="*/ 3347680 w 3352157"/>
              <a:gd name="connsiteY6" fmla="*/ 1844314 h 3350903"/>
              <a:gd name="connsiteX7" fmla="*/ 1678172 w 3352157"/>
              <a:gd name="connsiteY7" fmla="*/ 3350903 h 3350903"/>
              <a:gd name="connsiteX8" fmla="*/ 0 w 3352157"/>
              <a:gd name="connsiteY8" fmla="*/ 1672731 h 3350903"/>
              <a:gd name="connsiteX9" fmla="*/ 1506589 w 3352157"/>
              <a:gd name="connsiteY9" fmla="*/ 3223 h 3350903"/>
              <a:gd name="connsiteX10" fmla="*/ 1570427 w 3352157"/>
              <a:gd name="connsiteY10" fmla="*/ 0 h 335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157" h="3350903">
                <a:moveTo>
                  <a:pt x="1570427" y="0"/>
                </a:moveTo>
                <a:lnTo>
                  <a:pt x="1570227" y="778"/>
                </a:lnTo>
                <a:cubicBezTo>
                  <a:pt x="1550375" y="97795"/>
                  <a:pt x="1539949" y="198246"/>
                  <a:pt x="1539949" y="301132"/>
                </a:cubicBezTo>
                <a:cubicBezTo>
                  <a:pt x="1539949" y="1124219"/>
                  <a:pt x="2207192" y="1791462"/>
                  <a:pt x="3030279" y="1791462"/>
                </a:cubicBezTo>
                <a:cubicBezTo>
                  <a:pt x="3133165" y="1791462"/>
                  <a:pt x="3233616" y="1781036"/>
                  <a:pt x="3330633" y="1761184"/>
                </a:cubicBezTo>
                <a:lnTo>
                  <a:pt x="3352157" y="1755650"/>
                </a:lnTo>
                <a:lnTo>
                  <a:pt x="3347680" y="1844314"/>
                </a:lnTo>
                <a:cubicBezTo>
                  <a:pt x="3261741" y="2690543"/>
                  <a:pt x="2547074" y="3350903"/>
                  <a:pt x="1678172" y="3350903"/>
                </a:cubicBezTo>
                <a:cubicBezTo>
                  <a:pt x="751343" y="3350903"/>
                  <a:pt x="0" y="2599560"/>
                  <a:pt x="0" y="1672731"/>
                </a:cubicBezTo>
                <a:cubicBezTo>
                  <a:pt x="0" y="803829"/>
                  <a:pt x="660360" y="89162"/>
                  <a:pt x="1506589" y="3223"/>
                </a:cubicBezTo>
                <a:lnTo>
                  <a:pt x="1570427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C5072DA-8D6E-4176-BA1D-018F8D77C0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0"/>
            <a:ext cx="3703674" cy="2498651"/>
          </a:xfrm>
          <a:custGeom>
            <a:avLst/>
            <a:gdLst>
              <a:gd name="connsiteX0" fmla="*/ 0 w 3703674"/>
              <a:gd name="connsiteY0" fmla="*/ 0 h 2498651"/>
              <a:gd name="connsiteX1" fmla="*/ 3703674 w 3703674"/>
              <a:gd name="connsiteY1" fmla="*/ 0 h 2498651"/>
              <a:gd name="connsiteX2" fmla="*/ 3703674 w 3703674"/>
              <a:gd name="connsiteY2" fmla="*/ 1487391 h 2498651"/>
              <a:gd name="connsiteX3" fmla="*/ 3666751 w 3703674"/>
              <a:gd name="connsiteY3" fmla="*/ 1524384 h 2498651"/>
              <a:gd name="connsiteX4" fmla="*/ 3568996 w 3703674"/>
              <a:gd name="connsiteY4" fmla="*/ 1788927 h 2498651"/>
              <a:gd name="connsiteX5" fmla="*/ 3666751 w 3703674"/>
              <a:gd name="connsiteY5" fmla="*/ 2053470 h 2498651"/>
              <a:gd name="connsiteX6" fmla="*/ 3703674 w 3703674"/>
              <a:gd name="connsiteY6" fmla="*/ 2090463 h 2498651"/>
              <a:gd name="connsiteX7" fmla="*/ 3703674 w 3703674"/>
              <a:gd name="connsiteY7" fmla="*/ 2498651 h 2498651"/>
              <a:gd name="connsiteX8" fmla="*/ 2094614 w 3703674"/>
              <a:gd name="connsiteY8" fmla="*/ 2498651 h 2498651"/>
              <a:gd name="connsiteX9" fmla="*/ 1522228 w 3703674"/>
              <a:gd name="connsiteY9" fmla="*/ 2025501 h 2498651"/>
              <a:gd name="connsiteX10" fmla="*/ 949842 w 3703674"/>
              <a:gd name="connsiteY10" fmla="*/ 2498651 h 2498651"/>
              <a:gd name="connsiteX11" fmla="*/ 0 w 3703674"/>
              <a:gd name="connsiteY11" fmla="*/ 2498651 h 2498651"/>
              <a:gd name="connsiteX12" fmla="*/ 0 w 3703674"/>
              <a:gd name="connsiteY12" fmla="*/ 0 h 249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3674" h="2498651">
                <a:moveTo>
                  <a:pt x="0" y="0"/>
                </a:moveTo>
                <a:lnTo>
                  <a:pt x="3703674" y="0"/>
                </a:lnTo>
                <a:lnTo>
                  <a:pt x="3703674" y="1487391"/>
                </a:lnTo>
                <a:lnTo>
                  <a:pt x="3666751" y="1524384"/>
                </a:lnTo>
                <a:cubicBezTo>
                  <a:pt x="3605033" y="1599899"/>
                  <a:pt x="3568996" y="1690934"/>
                  <a:pt x="3568996" y="1788927"/>
                </a:cubicBezTo>
                <a:cubicBezTo>
                  <a:pt x="3568996" y="1886920"/>
                  <a:pt x="3605033" y="1977955"/>
                  <a:pt x="3666751" y="2053470"/>
                </a:cubicBezTo>
                <a:lnTo>
                  <a:pt x="3703674" y="2090463"/>
                </a:lnTo>
                <a:lnTo>
                  <a:pt x="3703674" y="2498651"/>
                </a:lnTo>
                <a:lnTo>
                  <a:pt x="2094614" y="2498651"/>
                </a:lnTo>
                <a:cubicBezTo>
                  <a:pt x="2094614" y="2237337"/>
                  <a:pt x="1838348" y="2025501"/>
                  <a:pt x="1522228" y="2025501"/>
                </a:cubicBezTo>
                <a:cubicBezTo>
                  <a:pt x="1206108" y="2025501"/>
                  <a:pt x="949842" y="2237337"/>
                  <a:pt x="949842" y="2498651"/>
                </a:cubicBezTo>
                <a:lnTo>
                  <a:pt x="0" y="24986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80B262B-E9B4-43FA-9D88-ADF71769F9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185" y="1142428"/>
            <a:ext cx="2551815" cy="29806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ED3DEAE-F5D6-4759-8DC8-9178DB48F07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2455" y="1783824"/>
            <a:ext cx="3033424" cy="3033424"/>
          </a:xfrm>
          <a:custGeom>
            <a:avLst/>
            <a:gdLst>
              <a:gd name="connsiteX0" fmla="*/ 1490330 w 2980660"/>
              <a:gd name="connsiteY0" fmla="*/ 0 h 2980660"/>
              <a:gd name="connsiteX1" fmla="*/ 2980660 w 2980660"/>
              <a:gd name="connsiteY1" fmla="*/ 1490330 h 2980660"/>
              <a:gd name="connsiteX2" fmla="*/ 1490330 w 2980660"/>
              <a:gd name="connsiteY2" fmla="*/ 2980660 h 2980660"/>
              <a:gd name="connsiteX3" fmla="*/ 0 w 2980660"/>
              <a:gd name="connsiteY3" fmla="*/ 1490330 h 2980660"/>
              <a:gd name="connsiteX4" fmla="*/ 1490330 w 2980660"/>
              <a:gd name="connsiteY4" fmla="*/ 0 h 298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0660" h="2980660">
                <a:moveTo>
                  <a:pt x="1490330" y="0"/>
                </a:moveTo>
                <a:cubicBezTo>
                  <a:pt x="2313417" y="0"/>
                  <a:pt x="2980660" y="667243"/>
                  <a:pt x="2980660" y="1490330"/>
                </a:cubicBezTo>
                <a:cubicBezTo>
                  <a:pt x="2980660" y="2313417"/>
                  <a:pt x="2313417" y="2980660"/>
                  <a:pt x="1490330" y="2980660"/>
                </a:cubicBezTo>
                <a:cubicBezTo>
                  <a:pt x="667243" y="2980660"/>
                  <a:pt x="0" y="2313417"/>
                  <a:pt x="0" y="1490330"/>
                </a:cubicBezTo>
                <a:cubicBezTo>
                  <a:pt x="0" y="667243"/>
                  <a:pt x="667243" y="0"/>
                  <a:pt x="1490330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0046FFE-A75C-4337-BAB2-316B425201B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958" y="363316"/>
            <a:ext cx="1538036" cy="1629343"/>
          </a:xfrm>
          <a:custGeom>
            <a:avLst/>
            <a:gdLst>
              <a:gd name="connsiteX0" fmla="*/ 585089 w 1538036"/>
              <a:gd name="connsiteY0" fmla="*/ 0 h 1629343"/>
              <a:gd name="connsiteX1" fmla="*/ 1538036 w 1538036"/>
              <a:gd name="connsiteY1" fmla="*/ 1100516 h 1629343"/>
              <a:gd name="connsiteX2" fmla="*/ 927316 w 1538036"/>
              <a:gd name="connsiteY2" fmla="*/ 1629343 h 1629343"/>
              <a:gd name="connsiteX3" fmla="*/ 927316 w 1538036"/>
              <a:gd name="connsiteY3" fmla="*/ 506633 h 1629343"/>
              <a:gd name="connsiteX4" fmla="*/ 0 w 1538036"/>
              <a:gd name="connsiteY4" fmla="*/ 506633 h 1629343"/>
              <a:gd name="connsiteX5" fmla="*/ 585089 w 1538036"/>
              <a:gd name="connsiteY5" fmla="*/ 0 h 16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036" h="1629343">
                <a:moveTo>
                  <a:pt x="585089" y="0"/>
                </a:moveTo>
                <a:lnTo>
                  <a:pt x="1538036" y="1100516"/>
                </a:lnTo>
                <a:lnTo>
                  <a:pt x="927316" y="1629343"/>
                </a:lnTo>
                <a:lnTo>
                  <a:pt x="927316" y="506633"/>
                </a:lnTo>
                <a:lnTo>
                  <a:pt x="0" y="506633"/>
                </a:lnTo>
                <a:lnTo>
                  <a:pt x="585089" y="0"/>
                </a:lnTo>
                <a:close/>
              </a:path>
            </a:pathLst>
          </a:cu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E023C68-1CFF-4E27-932E-4D208804990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323" y="1420166"/>
            <a:ext cx="1530461" cy="2277290"/>
          </a:xfrm>
          <a:custGeom>
            <a:avLst/>
            <a:gdLst>
              <a:gd name="connsiteX0" fmla="*/ 0 w 1530461"/>
              <a:gd name="connsiteY0" fmla="*/ 0 h 2277290"/>
              <a:gd name="connsiteX1" fmla="*/ 603145 w 1530461"/>
              <a:gd name="connsiteY1" fmla="*/ 0 h 2277290"/>
              <a:gd name="connsiteX2" fmla="*/ 412745 w 1530461"/>
              <a:gd name="connsiteY2" fmla="*/ 164869 h 2277290"/>
              <a:gd name="connsiteX3" fmla="*/ 1365692 w 1530461"/>
              <a:gd name="connsiteY3" fmla="*/ 1265385 h 2277290"/>
              <a:gd name="connsiteX4" fmla="*/ 1530461 w 1530461"/>
              <a:gd name="connsiteY4" fmla="*/ 1122710 h 2277290"/>
              <a:gd name="connsiteX5" fmla="*/ 1530461 w 1530461"/>
              <a:gd name="connsiteY5" fmla="*/ 2277290 h 2277290"/>
              <a:gd name="connsiteX6" fmla="*/ 0 w 1530461"/>
              <a:gd name="connsiteY6" fmla="*/ 2277290 h 2277290"/>
              <a:gd name="connsiteX7" fmla="*/ 0 w 1530461"/>
              <a:gd name="connsiteY7" fmla="*/ 0 h 22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61" h="2277290">
                <a:moveTo>
                  <a:pt x="0" y="0"/>
                </a:moveTo>
                <a:lnTo>
                  <a:pt x="603145" y="0"/>
                </a:lnTo>
                <a:lnTo>
                  <a:pt x="412745" y="164869"/>
                </a:lnTo>
                <a:lnTo>
                  <a:pt x="1365692" y="1265385"/>
                </a:lnTo>
                <a:lnTo>
                  <a:pt x="1530461" y="1122710"/>
                </a:lnTo>
                <a:lnTo>
                  <a:pt x="1530461" y="2277290"/>
                </a:lnTo>
                <a:lnTo>
                  <a:pt x="0" y="22772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: 圆角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9CD9BE-04B1-4CF2-B6B4-194EE53C4FC6}"/>
              </a:ext>
            </a:extLst>
          </p:cNvPr>
          <p:cNvSpPr/>
          <p:nvPr/>
        </p:nvSpPr>
        <p:spPr>
          <a:xfrm>
            <a:off x="5522298" y="5277372"/>
            <a:ext cx="1147404" cy="685018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/>
            <a:r>
              <a:rPr lang="en-US" altLang="zh-CN" sz="4800" dirty="0"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GO</a:t>
            </a:r>
            <a:endParaRPr lang="zh-CN" altLang="en-US" sz="4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34" name="矩形: 圆角 3">
            <a:extLst>
              <a:ext uri="{FF2B5EF4-FFF2-40B4-BE49-F238E27FC236}">
                <a16:creationId xmlns:a16="http://schemas.microsoft.com/office/drawing/2014/main" xmlns="" id="{4FC19A04-DEC2-48C7-BC43-6648EAFB5C68}"/>
              </a:ext>
            </a:extLst>
          </p:cNvPr>
          <p:cNvSpPr/>
          <p:nvPr/>
        </p:nvSpPr>
        <p:spPr>
          <a:xfrm>
            <a:off x="2618080" y="2033081"/>
            <a:ext cx="6975096" cy="248817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         1.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请学生根据提示选择旅游目的地对应的词语；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点击词语，如果选择正确，飞机飞到目的地，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     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然后点击箭头到下一页；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  <a:p>
            <a:pPr marL="720000" lvl="0"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3.</a:t>
            </a:r>
            <a:r>
              <a:rPr lang="zh-CN" altLang="en-US" sz="2000" dirty="0">
                <a:solidFill>
                  <a:prstClr val="black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如果选择错误，重新选择。</a:t>
            </a:r>
            <a:endParaRPr lang="en-US" altLang="zh-CN" sz="2000" dirty="0">
              <a:solidFill>
                <a:prstClr val="black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53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5" name="地标1">
            <a:extLst>
              <a:ext uri="{FF2B5EF4-FFF2-40B4-BE49-F238E27FC236}">
                <a16:creationId xmlns:a16="http://schemas.microsoft.com/office/drawing/2014/main" xmlns="" id="{54D8F3BE-515A-4E8F-8D33-36025D5C19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  <p:pic>
        <p:nvPicPr>
          <p:cNvPr id="17" name="地标1">
            <a:extLst>
              <a:ext uri="{FF2B5EF4-FFF2-40B4-BE49-F238E27FC236}">
                <a16:creationId xmlns:a16="http://schemas.microsoft.com/office/drawing/2014/main" xmlns="" id="{075E85E5-D358-4752-943F-2A62A41890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A8E88F5-628A-473C-AFE1-BB87DCF3A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119" y="1290294"/>
            <a:ext cx="759578" cy="74294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4816119" y="1348542"/>
            <a:ext cx="8202394" cy="91125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2B0C1A5C-12E4-48A2-8866-2D03B7CC7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70052 0.13704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026" y="6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70052 0.13704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026" y="6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1193912" y="1348543"/>
            <a:ext cx="11824601" cy="61884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CC7888F2-BBD2-4176-8BB2-71259E2DB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23" y="800668"/>
            <a:ext cx="877900" cy="859611"/>
          </a:xfrm>
          <a:prstGeom prst="rect">
            <a:avLst/>
          </a:pr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381F05EE-0B1C-40A9-81BA-7C87B5EA12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8" name="地标1">
            <a:extLst>
              <a:ext uri="{FF2B5EF4-FFF2-40B4-BE49-F238E27FC236}">
                <a16:creationId xmlns:a16="http://schemas.microsoft.com/office/drawing/2014/main" xmlns="" id="{6FD43963-0F5E-4BBE-AB9A-3FD3C2703F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1330E87B-5EA8-4C19-A1A1-0DB3F5822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98333 0.09121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167" y="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98333 0.09121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167" y="45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Měiɡuó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B530FF-0456-40D2-8BB2-C5255CCC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9" y="2343150"/>
            <a:ext cx="32384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>
            <a:off x="4549181" y="1309645"/>
            <a:ext cx="8469332" cy="388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97071BEC-2C22-4E9D-B183-86BD1D8F9E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163" y="338954"/>
            <a:ext cx="794952" cy="775078"/>
          </a:xfrm>
          <a:prstGeom prst="roundRect">
            <a:avLst>
              <a:gd name="adj" fmla="val 15716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851AC228-6558-43A8-8420-BF0336F98A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1" name="地标1">
            <a:extLst>
              <a:ext uri="{FF2B5EF4-FFF2-40B4-BE49-F238E27FC236}">
                <a16:creationId xmlns:a16="http://schemas.microsoft.com/office/drawing/2014/main" xmlns="" id="{700B4F61-59EE-421E-9901-C2C4F534B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A033CE0C-D619-4A1B-9ED1-739F5180B9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72201 -0.00185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107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72201 -0.00185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107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6196263" y="1348543"/>
            <a:ext cx="6822250" cy="133449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281BF94-9486-4A65-9CD0-F8EBEF7A69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4089" y="1720156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303E8250-61DB-4217-A971-0A629BFA6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8" name="地标1">
            <a:extLst>
              <a:ext uri="{FF2B5EF4-FFF2-40B4-BE49-F238E27FC236}">
                <a16:creationId xmlns:a16="http://schemas.microsoft.com/office/drawing/2014/main" xmlns="" id="{285F771D-B38F-41B0-BAB0-87C5F7729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E58B5BCE-6B01-4F0A-A9CD-EB788C825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5806 0.20347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36" y="10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5806 0.20347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36" y="10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5548940" y="1348544"/>
            <a:ext cx="7469573" cy="33528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8FFC02CD-DF5B-40D3-A55E-00BA674EEF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4298" y="4021829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A323361A-1480-4FFA-8701-A975FAF88C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1" name="地标1">
            <a:extLst>
              <a:ext uri="{FF2B5EF4-FFF2-40B4-BE49-F238E27FC236}">
                <a16:creationId xmlns:a16="http://schemas.microsoft.com/office/drawing/2014/main" xmlns="" id="{1550D8DB-A887-49FE-8E49-A2E1067DED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13C05D4F-01C3-40E1-9233-C70349EEF0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63242 0.50625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628" y="2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63242 0.50625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628" y="253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9059779" y="1348545"/>
            <a:ext cx="3958734" cy="104573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0E76CDDB-E5E8-44B6-A9B4-030227893A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410" y="1820730"/>
            <a:ext cx="786550" cy="769576"/>
          </a:xfrm>
          <a:prstGeom prst="rect">
            <a:avLst/>
          </a:pr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3122465F-DF33-403F-A69D-831374045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8" name="地标1">
            <a:extLst>
              <a:ext uri="{FF2B5EF4-FFF2-40B4-BE49-F238E27FC236}">
                <a16:creationId xmlns:a16="http://schemas.microsoft.com/office/drawing/2014/main" xmlns="" id="{DD6B4B09-8887-4583-A7E8-F3BB9D7AD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2BB11806-5A7E-4984-AE51-91C4F4960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34115 0.16227 " pathEditMode="relative" rAng="0" ptsTypes="AA">
                                          <p:cBhvr>
                                            <p:cTn id="6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57" y="8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34115 0.16227 " pathEditMode="relative" rAng="0" ptsTypes="AA">
                                          <p:cBhvr>
                                            <p:cTn id="6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57" y="81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1347080" y="1348546"/>
            <a:ext cx="11671433" cy="10938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7AE2CC70-C4E4-4ED6-9B1B-C482CE5BAC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3508" y="2144530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8B8F4408-AA11-485F-8F7E-05742AAAC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1" name="地标1">
            <a:extLst>
              <a:ext uri="{FF2B5EF4-FFF2-40B4-BE49-F238E27FC236}">
                <a16:creationId xmlns:a16="http://schemas.microsoft.com/office/drawing/2014/main" xmlns="" id="{06C34EA7-0F6B-4E15-99DB-67E7024FBB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2CF3D44E-3843-4761-A575-3D9D6A00E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98333 0.16065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167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98333 0.16065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167" y="8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4510871" y="1348547"/>
            <a:ext cx="8507642" cy="2007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120AB82-159F-49B4-8864-D2CACFEF58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9518" y="2739895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20F386D1-6977-4D43-A77B-2F496ED47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pic>
        <p:nvPicPr>
          <p:cNvPr id="38" name="地标1">
            <a:extLst>
              <a:ext uri="{FF2B5EF4-FFF2-40B4-BE49-F238E27FC236}">
                <a16:creationId xmlns:a16="http://schemas.microsoft.com/office/drawing/2014/main" xmlns="" id="{0765C9A5-AFEA-4780-AF3E-3DFC53CA0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DFBBA2EE-BCDB-4A54-BC6F-09C5CE5E7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72201 0.3044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10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72201 0.3044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107" y="15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8732711" y="1348547"/>
            <a:ext cx="4285802" cy="31217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D9D0622E-E05A-4638-82E6-263497C1C6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5" t="21976" r="21393" b="22081"/>
          <a:stretch>
            <a:fillRect/>
          </a:stretch>
        </p:blipFill>
        <p:spPr>
          <a:xfrm>
            <a:off x="8662659" y="800668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5F7766CB-1897-4D54-B37B-182559917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1" name="地标1">
            <a:extLst>
              <a:ext uri="{FF2B5EF4-FFF2-40B4-BE49-F238E27FC236}">
                <a16:creationId xmlns:a16="http://schemas.microsoft.com/office/drawing/2014/main" xmlns="" id="{8D678290-3626-4255-AA35-14917A31E5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B9087F7B-BF53-49A3-86E7-0445047221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38724 0.05509 " pathEditMode="relative" rAng="0" ptsTypes="AA">
                                          <p:cBhvr>
                                            <p:cTn id="6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62" y="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38724 0.05509 " pathEditMode="relative" rAng="0" ptsTypes="AA">
                                          <p:cBhvr>
                                            <p:cTn id="6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62" y="27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5366084" y="1348548"/>
            <a:ext cx="7652429" cy="12676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ED07681-4784-4701-AB25-4BE4E0D9E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2809" y="2875005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20BD777C-67EA-4471-8C2C-611FE1338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8" name="地标1">
            <a:extLst>
              <a:ext uri="{FF2B5EF4-FFF2-40B4-BE49-F238E27FC236}">
                <a16:creationId xmlns:a16="http://schemas.microsoft.com/office/drawing/2014/main" xmlns="" id="{665F3064-FBAC-43CB-A04B-2B1D6D9EE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26213D91-46C5-471C-80D3-37B5B6EF3D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2270" y="735548"/>
            <a:ext cx="1212486" cy="12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65534 0.19028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773" y="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1.85185E-6 L -0.65534 0.19028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773" y="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</p:cNvCxnSpPr>
          <p:nvPr/>
        </p:nvCxnSpPr>
        <p:spPr>
          <a:xfrm flipV="1">
            <a:off x="1625073" y="1185140"/>
            <a:ext cx="11397641" cy="10404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6471" y="619123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F441BD53-A69F-4EFD-A7EF-2B9ADDC871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9418" y="1252618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0" name="地标1">
            <a:extLst>
              <a:ext uri="{FF2B5EF4-FFF2-40B4-BE49-F238E27FC236}">
                <a16:creationId xmlns:a16="http://schemas.microsoft.com/office/drawing/2014/main" xmlns="" id="{7CDFDD73-06BB-4744-8B5D-7310623ADD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31" name="地标1">
            <a:extLst>
              <a:ext uri="{FF2B5EF4-FFF2-40B4-BE49-F238E27FC236}">
                <a16:creationId xmlns:a16="http://schemas.microsoft.com/office/drawing/2014/main" xmlns="" id="{47906207-8E2B-45CA-BD18-58258618D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2C094005-1DFD-4586-9B41-C58779008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94792 0.14699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396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94792 0.14699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396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地标1">
            <a:extLst>
              <a:ext uri="{FF2B5EF4-FFF2-40B4-BE49-F238E27FC236}">
                <a16:creationId xmlns:a16="http://schemas.microsoft.com/office/drawing/2014/main" xmlns="" id="{BF2BAC88-5EAF-4EC7-89F9-E9BB004D0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81" y="1911329"/>
            <a:ext cx="435358" cy="435358"/>
          </a:xfrm>
          <a:prstGeom prst="rect">
            <a:avLst/>
          </a:prstGeom>
        </p:spPr>
      </p:pic>
      <p:pic>
        <p:nvPicPr>
          <p:cNvPr id="8" name="地标1">
            <a:extLst>
              <a:ext uri="{FF2B5EF4-FFF2-40B4-BE49-F238E27FC236}">
                <a16:creationId xmlns:a16="http://schemas.microsoft.com/office/drawing/2014/main" xmlns="" id="{B91A88F1-1165-4F6A-82F8-1539B2F9F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966" y="1878242"/>
            <a:ext cx="435358" cy="435358"/>
          </a:xfrm>
          <a:prstGeom prst="rect">
            <a:avLst/>
          </a:prstGeom>
        </p:spPr>
      </p:pic>
      <p:pic>
        <p:nvPicPr>
          <p:cNvPr id="9" name="地标1">
            <a:extLst>
              <a:ext uri="{FF2B5EF4-FFF2-40B4-BE49-F238E27FC236}">
                <a16:creationId xmlns:a16="http://schemas.microsoft.com/office/drawing/2014/main" xmlns="" id="{D8ADC968-5C58-4F89-B9C9-2D201499D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53" y="1225366"/>
            <a:ext cx="435358" cy="435358"/>
          </a:xfrm>
          <a:prstGeom prst="rect">
            <a:avLst/>
          </a:prstGeom>
        </p:spPr>
      </p:pic>
      <p:pic>
        <p:nvPicPr>
          <p:cNvPr id="10" name="地标1">
            <a:extLst>
              <a:ext uri="{FF2B5EF4-FFF2-40B4-BE49-F238E27FC236}">
                <a16:creationId xmlns:a16="http://schemas.microsoft.com/office/drawing/2014/main" xmlns="" id="{942950AE-B5E5-4888-A5BB-01DE346FA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7" y="1512676"/>
            <a:ext cx="435358" cy="435358"/>
          </a:xfrm>
          <a:prstGeom prst="rect">
            <a:avLst/>
          </a:prstGeom>
        </p:spPr>
      </p:pic>
      <p:pic>
        <p:nvPicPr>
          <p:cNvPr id="11" name="地标1">
            <a:extLst>
              <a:ext uri="{FF2B5EF4-FFF2-40B4-BE49-F238E27FC236}">
                <a16:creationId xmlns:a16="http://schemas.microsoft.com/office/drawing/2014/main" xmlns="" id="{B241EFEF-25CC-425D-928C-2FD006F46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400" y="4266005"/>
            <a:ext cx="435358" cy="435358"/>
          </a:xfrm>
          <a:prstGeom prst="rect">
            <a:avLst/>
          </a:prstGeom>
        </p:spPr>
      </p:pic>
      <p:pic>
        <p:nvPicPr>
          <p:cNvPr id="13" name="地标2">
            <a:extLst>
              <a:ext uri="{FF2B5EF4-FFF2-40B4-BE49-F238E27FC236}">
                <a16:creationId xmlns:a16="http://schemas.microsoft.com/office/drawing/2014/main" xmlns="" id="{C9E95C5A-217D-436F-8010-2DE539D02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12" y="1915261"/>
            <a:ext cx="435358" cy="435358"/>
          </a:xfrm>
          <a:prstGeom prst="rect">
            <a:avLst/>
          </a:prstGeom>
        </p:spPr>
      </p:pic>
      <p:pic>
        <p:nvPicPr>
          <p:cNvPr id="14" name="地标1">
            <a:extLst>
              <a:ext uri="{FF2B5EF4-FFF2-40B4-BE49-F238E27FC236}">
                <a16:creationId xmlns:a16="http://schemas.microsoft.com/office/drawing/2014/main" xmlns="" id="{F34BE19B-6DD6-4C8E-B3FB-8EA123051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23" y="1720723"/>
            <a:ext cx="435358" cy="435358"/>
          </a:xfrm>
          <a:prstGeom prst="rect">
            <a:avLst/>
          </a:prstGeom>
        </p:spPr>
      </p:pic>
      <p:pic>
        <p:nvPicPr>
          <p:cNvPr id="16" name="地标1">
            <a:extLst>
              <a:ext uri="{FF2B5EF4-FFF2-40B4-BE49-F238E27FC236}">
                <a16:creationId xmlns:a16="http://schemas.microsoft.com/office/drawing/2014/main" xmlns="" id="{A2791840-AD64-4007-8B5A-C7E63E8EA8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28" y="3300991"/>
            <a:ext cx="435358" cy="435358"/>
          </a:xfrm>
          <a:prstGeom prst="rect">
            <a:avLst/>
          </a:prstGeom>
        </p:spPr>
      </p:pic>
      <p:pic>
        <p:nvPicPr>
          <p:cNvPr id="18" name="地标1">
            <a:extLst>
              <a:ext uri="{FF2B5EF4-FFF2-40B4-BE49-F238E27FC236}">
                <a16:creationId xmlns:a16="http://schemas.microsoft.com/office/drawing/2014/main" xmlns="" id="{16019802-A9F9-4103-9B6E-C3985DBFC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161515"/>
            <a:ext cx="435358" cy="435358"/>
          </a:xfrm>
          <a:prstGeom prst="rect">
            <a:avLst/>
          </a:prstGeom>
        </p:spPr>
      </p:pic>
      <p:pic>
        <p:nvPicPr>
          <p:cNvPr id="19" name="地标1">
            <a:extLst>
              <a:ext uri="{FF2B5EF4-FFF2-40B4-BE49-F238E27FC236}">
                <a16:creationId xmlns:a16="http://schemas.microsoft.com/office/drawing/2014/main" xmlns="" id="{FBB1B065-22B1-4B4C-B204-34E04075D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659" y="854936"/>
            <a:ext cx="435358" cy="435358"/>
          </a:xfrm>
          <a:prstGeom prst="rect">
            <a:avLst/>
          </a:prstGeom>
        </p:spPr>
      </p:pic>
      <p:sp>
        <p:nvSpPr>
          <p:cNvPr id="22" name="1">
            <a:extLst>
              <a:ext uri="{FF2B5EF4-FFF2-40B4-BE49-F238E27FC236}">
                <a16:creationId xmlns:a16="http://schemas.microsoft.com/office/drawing/2014/main" xmlns="" id="{56384E9D-39ED-4E2D-93D1-9269B6466ACA}"/>
              </a:ext>
            </a:extLst>
          </p:cNvPr>
          <p:cNvSpPr/>
          <p:nvPr/>
        </p:nvSpPr>
        <p:spPr>
          <a:xfrm>
            <a:off x="1442643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中国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xmlns="" id="{152E5E27-87A5-47A2-B4A8-E9611CD31A39}"/>
              </a:ext>
            </a:extLst>
          </p:cNvPr>
          <p:cNvSpPr/>
          <p:nvPr/>
        </p:nvSpPr>
        <p:spPr>
          <a:xfrm>
            <a:off x="2960465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美国</a:t>
            </a:r>
          </a:p>
        </p:txBody>
      </p:sp>
      <p:sp>
        <p:nvSpPr>
          <p:cNvPr id="24" name="3">
            <a:extLst>
              <a:ext uri="{FF2B5EF4-FFF2-40B4-BE49-F238E27FC236}">
                <a16:creationId xmlns:a16="http://schemas.microsoft.com/office/drawing/2014/main" xmlns="" id="{9F19C839-BDA8-43A5-87F6-06CB36BBF43D}"/>
              </a:ext>
            </a:extLst>
          </p:cNvPr>
          <p:cNvSpPr/>
          <p:nvPr/>
        </p:nvSpPr>
        <p:spPr>
          <a:xfrm>
            <a:off x="4478287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英国</a:t>
            </a:r>
          </a:p>
        </p:txBody>
      </p:sp>
      <p:sp>
        <p:nvSpPr>
          <p:cNvPr id="25" name="4">
            <a:extLst>
              <a:ext uri="{FF2B5EF4-FFF2-40B4-BE49-F238E27FC236}">
                <a16:creationId xmlns:a16="http://schemas.microsoft.com/office/drawing/2014/main" xmlns="" id="{43FE3090-D290-4B07-B149-347F3815B979}"/>
              </a:ext>
            </a:extLst>
          </p:cNvPr>
          <p:cNvSpPr/>
          <p:nvPr/>
        </p:nvSpPr>
        <p:spPr>
          <a:xfrm>
            <a:off x="5996109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法国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xmlns="" id="{10230EDE-5CEC-41D3-80B4-0E3F939D7D55}"/>
              </a:ext>
            </a:extLst>
          </p:cNvPr>
          <p:cNvSpPr/>
          <p:nvPr/>
        </p:nvSpPr>
        <p:spPr>
          <a:xfrm>
            <a:off x="7513931" y="5632066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德国</a:t>
            </a: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xmlns="" id="{2C93DAC9-3780-453E-B138-92B404938BA6}"/>
              </a:ext>
            </a:extLst>
          </p:cNvPr>
          <p:cNvSpPr/>
          <p:nvPr/>
        </p:nvSpPr>
        <p:spPr>
          <a:xfrm>
            <a:off x="9031754" y="5632066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马来西亚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2A6C3199-096A-4C23-8AD5-2149A0655EEA}"/>
              </a:ext>
            </a:extLst>
          </p:cNvPr>
          <p:cNvSpPr/>
          <p:nvPr/>
        </p:nvSpPr>
        <p:spPr>
          <a:xfrm>
            <a:off x="1442643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日本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8A16889D-98A6-471A-A932-F7364B244E9C}"/>
              </a:ext>
            </a:extLst>
          </p:cNvPr>
          <p:cNvSpPr/>
          <p:nvPr/>
        </p:nvSpPr>
        <p:spPr>
          <a:xfrm>
            <a:off x="2960465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韩国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795B5A73-4CEB-4A0B-9A0C-651C58E9F56A}"/>
              </a:ext>
            </a:extLst>
          </p:cNvPr>
          <p:cNvSpPr/>
          <p:nvPr/>
        </p:nvSpPr>
        <p:spPr>
          <a:xfrm>
            <a:off x="4478287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泰国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D6F87111-2305-4A93-AC4F-BD1CF6266B96}"/>
              </a:ext>
            </a:extLst>
          </p:cNvPr>
          <p:cNvSpPr/>
          <p:nvPr/>
        </p:nvSpPr>
        <p:spPr>
          <a:xfrm>
            <a:off x="5996109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加拿大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1EA41B11-61A4-43CD-AD0E-AD4D05ED5BBC}"/>
              </a:ext>
            </a:extLst>
          </p:cNvPr>
          <p:cNvSpPr/>
          <p:nvPr/>
        </p:nvSpPr>
        <p:spPr>
          <a:xfrm>
            <a:off x="7513931" y="6195058"/>
            <a:ext cx="139413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俄罗斯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66605B94-6E5D-4F00-96A5-8929B420A309}"/>
              </a:ext>
            </a:extLst>
          </p:cNvPr>
          <p:cNvSpPr/>
          <p:nvPr/>
        </p:nvSpPr>
        <p:spPr>
          <a:xfrm>
            <a:off x="9031754" y="6195058"/>
            <a:ext cx="1794184" cy="425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3">
                    <a:lumMod val="75000"/>
                  </a:scheme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澳大利亚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A9711031-CF57-4BC0-A87A-556593E30626}"/>
              </a:ext>
            </a:extLst>
          </p:cNvPr>
          <p:cNvCxnSpPr>
            <a:cxnSpLocks/>
            <a:stCxn id="16" idx="2"/>
          </p:cNvCxnSpPr>
          <p:nvPr/>
        </p:nvCxnSpPr>
        <p:spPr>
          <a:xfrm flipV="1">
            <a:off x="4512207" y="1290294"/>
            <a:ext cx="8291692" cy="244605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feiji">
            <a:extLst>
              <a:ext uri="{FF2B5EF4-FFF2-40B4-BE49-F238E27FC236}">
                <a16:creationId xmlns:a16="http://schemas.microsoft.com/office/drawing/2014/main" xmlns="" id="{D765C9FC-EEC4-463C-94AA-2193A5808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16471" y="619123"/>
            <a:ext cx="1212486" cy="1212486"/>
          </a:xfrm>
          <a:prstGeom prst="rect">
            <a:avLst/>
          </a:prstGeom>
        </p:spPr>
      </p:pic>
      <p:sp>
        <p:nvSpPr>
          <p:cNvPr id="55" name="任意多边形: 形状 5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9BC4A8F-1E19-4E8B-8B95-4958AA7F3F5B}"/>
              </a:ext>
            </a:extLst>
          </p:cNvPr>
          <p:cNvSpPr/>
          <p:nvPr/>
        </p:nvSpPr>
        <p:spPr>
          <a:xfrm>
            <a:off x="11241168" y="3147793"/>
            <a:ext cx="759442" cy="588556"/>
          </a:xfrm>
          <a:custGeom>
            <a:avLst/>
            <a:gdLst>
              <a:gd name="connsiteX0" fmla="*/ 143677 w 2001506"/>
              <a:gd name="connsiteY0" fmla="*/ 350084 h 1149039"/>
              <a:gd name="connsiteX1" fmla="*/ 158191 w 2001506"/>
              <a:gd name="connsiteY1" fmla="*/ 1032256 h 1149039"/>
              <a:gd name="connsiteX2" fmla="*/ 1319334 w 2001506"/>
              <a:gd name="connsiteY2" fmla="*/ 741970 h 1149039"/>
              <a:gd name="connsiteX3" fmla="*/ 1290306 w 2001506"/>
              <a:gd name="connsiteY3" fmla="*/ 1148370 h 1149039"/>
              <a:gd name="connsiteX4" fmla="*/ 2001506 w 2001506"/>
              <a:gd name="connsiteY4" fmla="*/ 625856 h 1149039"/>
              <a:gd name="connsiteX5" fmla="*/ 1290306 w 2001506"/>
              <a:gd name="connsiteY5" fmla="*/ 1741 h 1149039"/>
              <a:gd name="connsiteX6" fmla="*/ 1391906 w 2001506"/>
              <a:gd name="connsiteY6" fmla="*/ 437170 h 1149039"/>
              <a:gd name="connsiteX7" fmla="*/ 143677 w 2001506"/>
              <a:gd name="connsiteY7" fmla="*/ 350084 h 1149039"/>
              <a:gd name="connsiteX0" fmla="*/ 149714 w 1993028"/>
              <a:gd name="connsiteY0" fmla="*/ 422686 h 1149069"/>
              <a:gd name="connsiteX1" fmla="*/ 149713 w 1993028"/>
              <a:gd name="connsiteY1" fmla="*/ 1032286 h 1149069"/>
              <a:gd name="connsiteX2" fmla="*/ 1310856 w 1993028"/>
              <a:gd name="connsiteY2" fmla="*/ 742000 h 1149069"/>
              <a:gd name="connsiteX3" fmla="*/ 1281828 w 1993028"/>
              <a:gd name="connsiteY3" fmla="*/ 1148400 h 1149069"/>
              <a:gd name="connsiteX4" fmla="*/ 1993028 w 1993028"/>
              <a:gd name="connsiteY4" fmla="*/ 625886 h 1149069"/>
              <a:gd name="connsiteX5" fmla="*/ 1281828 w 1993028"/>
              <a:gd name="connsiteY5" fmla="*/ 1771 h 1149069"/>
              <a:gd name="connsiteX6" fmla="*/ 1383428 w 1993028"/>
              <a:gd name="connsiteY6" fmla="*/ 437200 h 1149069"/>
              <a:gd name="connsiteX7" fmla="*/ 149714 w 1993028"/>
              <a:gd name="connsiteY7" fmla="*/ 422686 h 11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3028" h="1149069">
                <a:moveTo>
                  <a:pt x="149714" y="422686"/>
                </a:moveTo>
                <a:cubicBezTo>
                  <a:pt x="-55905" y="521867"/>
                  <a:pt x="-43811" y="979067"/>
                  <a:pt x="149713" y="1032286"/>
                </a:cubicBezTo>
                <a:cubicBezTo>
                  <a:pt x="343237" y="1085505"/>
                  <a:pt x="1122170" y="722648"/>
                  <a:pt x="1310856" y="742000"/>
                </a:cubicBezTo>
                <a:cubicBezTo>
                  <a:pt x="1499542" y="761352"/>
                  <a:pt x="1168133" y="1167752"/>
                  <a:pt x="1281828" y="1148400"/>
                </a:cubicBezTo>
                <a:cubicBezTo>
                  <a:pt x="1395523" y="1129048"/>
                  <a:pt x="1993028" y="816991"/>
                  <a:pt x="1993028" y="625886"/>
                </a:cubicBezTo>
                <a:cubicBezTo>
                  <a:pt x="1993028" y="434781"/>
                  <a:pt x="1383428" y="33219"/>
                  <a:pt x="1281828" y="1771"/>
                </a:cubicBezTo>
                <a:cubicBezTo>
                  <a:pt x="1180228" y="-29677"/>
                  <a:pt x="1572113" y="367048"/>
                  <a:pt x="1383428" y="437200"/>
                </a:cubicBezTo>
                <a:cubicBezTo>
                  <a:pt x="1194743" y="507352"/>
                  <a:pt x="355333" y="323505"/>
                  <a:pt x="149714" y="422686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80F76890-E011-448D-809B-6D1DDC1EC9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6860" y="3083306"/>
            <a:ext cx="786550" cy="769576"/>
          </a:xfrm>
          <a:custGeom>
            <a:avLst/>
            <a:gdLst>
              <a:gd name="connsiteX0" fmla="*/ 272721 w 1672389"/>
              <a:gd name="connsiteY0" fmla="*/ 0 h 1636295"/>
              <a:gd name="connsiteX1" fmla="*/ 1399668 w 1672389"/>
              <a:gd name="connsiteY1" fmla="*/ 0 h 1636295"/>
              <a:gd name="connsiteX2" fmla="*/ 1672389 w 1672389"/>
              <a:gd name="connsiteY2" fmla="*/ 272721 h 1636295"/>
              <a:gd name="connsiteX3" fmla="*/ 1672389 w 1672389"/>
              <a:gd name="connsiteY3" fmla="*/ 1363574 h 1636295"/>
              <a:gd name="connsiteX4" fmla="*/ 1399668 w 1672389"/>
              <a:gd name="connsiteY4" fmla="*/ 1636295 h 1636295"/>
              <a:gd name="connsiteX5" fmla="*/ 272721 w 1672389"/>
              <a:gd name="connsiteY5" fmla="*/ 1636295 h 1636295"/>
              <a:gd name="connsiteX6" fmla="*/ 0 w 1672389"/>
              <a:gd name="connsiteY6" fmla="*/ 1363574 h 1636295"/>
              <a:gd name="connsiteX7" fmla="*/ 0 w 1672389"/>
              <a:gd name="connsiteY7" fmla="*/ 272721 h 1636295"/>
              <a:gd name="connsiteX8" fmla="*/ 272721 w 1672389"/>
              <a:gd name="connsiteY8" fmla="*/ 0 h 163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389" h="1636295">
                <a:moveTo>
                  <a:pt x="272721" y="0"/>
                </a:moveTo>
                <a:lnTo>
                  <a:pt x="1399668" y="0"/>
                </a:lnTo>
                <a:cubicBezTo>
                  <a:pt x="1550288" y="0"/>
                  <a:pt x="1672389" y="122101"/>
                  <a:pt x="1672389" y="272721"/>
                </a:cubicBezTo>
                <a:lnTo>
                  <a:pt x="1672389" y="1363574"/>
                </a:lnTo>
                <a:cubicBezTo>
                  <a:pt x="1672389" y="1514194"/>
                  <a:pt x="1550288" y="1636295"/>
                  <a:pt x="1399668" y="1636295"/>
                </a:cubicBezTo>
                <a:lnTo>
                  <a:pt x="272721" y="1636295"/>
                </a:lnTo>
                <a:cubicBezTo>
                  <a:pt x="122101" y="1636295"/>
                  <a:pt x="0" y="1514194"/>
                  <a:pt x="0" y="1363574"/>
                </a:cubicBezTo>
                <a:lnTo>
                  <a:pt x="0" y="272721"/>
                </a:lnTo>
                <a:cubicBezTo>
                  <a:pt x="0" y="122101"/>
                  <a:pt x="122101" y="0"/>
                  <a:pt x="272721" y="0"/>
                </a:cubicBezTo>
                <a:close/>
              </a:path>
            </a:pathLst>
          </a:custGeom>
        </p:spPr>
      </p:pic>
      <p:pic>
        <p:nvPicPr>
          <p:cNvPr id="39" name="地标1">
            <a:extLst>
              <a:ext uri="{FF2B5EF4-FFF2-40B4-BE49-F238E27FC236}">
                <a16:creationId xmlns:a16="http://schemas.microsoft.com/office/drawing/2014/main" xmlns="" id="{ADFB7922-4327-4E90-981F-394F590F0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583" y="2262754"/>
            <a:ext cx="435358" cy="435358"/>
          </a:xfrm>
          <a:prstGeom prst="rect">
            <a:avLst/>
          </a:prstGeom>
        </p:spPr>
      </p:pic>
      <p:pic>
        <p:nvPicPr>
          <p:cNvPr id="40" name="地标1">
            <a:extLst>
              <a:ext uri="{FF2B5EF4-FFF2-40B4-BE49-F238E27FC236}">
                <a16:creationId xmlns:a16="http://schemas.microsoft.com/office/drawing/2014/main" xmlns="" id="{167750A9-BD32-4DA3-B261-163806D82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109" y="2985447"/>
            <a:ext cx="435358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71836 0.36621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924" y="18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71836 0.36621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924" y="183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8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3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112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3" fill="hold">
                          <p:stCondLst>
                            <p:cond delay="0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30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1" fill="hold">
                          <p:stCondLst>
                            <p:cond delay="0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Click" delay="0">
                        <p:tgtEl>
                          <p:spTgt spid="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7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55" grpId="0" animBg="1"/>
          <p:bldP spid="55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俄罗斯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ea typeface="GB Pinyinok-B" panose="02010601030101010101" pitchFamily="2" charset="-122"/>
              </a:rPr>
              <a:t>E</a:t>
            </a:r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luósī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4F6EDA8-DFE6-4E12-9F19-8D20C1EB5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24" t="18305" r="33649" b="64664"/>
          <a:stretch/>
        </p:blipFill>
        <p:spPr>
          <a:xfrm flipH="1">
            <a:off x="2273489" y="1951327"/>
            <a:ext cx="346881" cy="194593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A8D6095B-7A7A-410F-B850-6F75CA590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加拿大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Jiānádà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8420A68-4652-4AD0-BBCD-1FCCB9796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Yīnɡɡuó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F297A040-BEC6-45CC-A3E3-E3D3227B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Fǎɡuó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DEE1C4A-15F2-4E8A-8FCC-486261A2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4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德国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Déɡuó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F3958E3-0682-4E38-9C78-F5A54A37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5044299-AC89-440B-A36E-A5BE3A87EB3C}"/>
              </a:ext>
            </a:extLst>
          </p:cNvPr>
          <p:cNvSpPr txBox="1"/>
          <p:nvPr/>
        </p:nvSpPr>
        <p:spPr>
          <a:xfrm>
            <a:off x="130430" y="2507512"/>
            <a:ext cx="58529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5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日本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3523ED5-AF50-41C1-AF0E-338C7AE41E06}"/>
              </a:ext>
            </a:extLst>
          </p:cNvPr>
          <p:cNvSpPr/>
          <p:nvPr/>
        </p:nvSpPr>
        <p:spPr>
          <a:xfrm>
            <a:off x="357810" y="1898371"/>
            <a:ext cx="5247860" cy="94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Rìběn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E7AAFD9-8F6F-41AE-BDDF-A7FF5D83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88" y="2343150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559</Words>
  <Application>Microsoft Macintosh PowerPoint</Application>
  <PresentationFormat>Widescreen</PresentationFormat>
  <Paragraphs>249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Bahnschrift Light</vt:lpstr>
      <vt:lpstr>Calibri</vt:lpstr>
      <vt:lpstr>Calibri Light</vt:lpstr>
      <vt:lpstr>GB Pinyinok-B</vt:lpstr>
      <vt:lpstr>KaiTi</vt:lpstr>
      <vt:lpstr>字魂70号-灵悦黑体</vt:lpstr>
      <vt:lpstr>宋体</vt:lpstr>
      <vt:lpstr>楷体</vt:lpstr>
      <vt:lpstr>等线</vt:lpstr>
      <vt:lpstr>等线 Light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汉语圈</dc:creator>
  <cp:lastModifiedBy>Microsoft Office User</cp:lastModifiedBy>
  <cp:revision>841</cp:revision>
  <dcterms:created xsi:type="dcterms:W3CDTF">2020-02-03T08:18:58Z</dcterms:created>
  <dcterms:modified xsi:type="dcterms:W3CDTF">2020-03-31T16:53:28Z</dcterms:modified>
</cp:coreProperties>
</file>