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fg8MfoLfwvFO/iUOUEyFtUEEq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6" Type="http://schemas.openxmlformats.org/officeDocument/2006/relationships/image" Target="../media/image9.png"/><Relationship Id="rId7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000"/>
              <a:t>好饿的年 </a:t>
            </a:r>
            <a:endParaRPr sz="5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年(nian) is a chinese monster that comes out at the end of the year and eats everything.</a:t>
            </a:r>
            <a:endParaRPr sz="2700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673300" y="2797175"/>
            <a:ext cx="71214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何达萱(he da xuan)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Then everyone celebrated the END of the year. </a:t>
            </a:r>
            <a:endParaRPr/>
          </a:p>
        </p:txBody>
      </p:sp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10000">
                <a:solidFill>
                  <a:srgbClr val="000000"/>
                </a:solidFill>
              </a:rPr>
              <a:t>👋再见</a:t>
            </a:r>
            <a:endParaRPr sz="10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</a:rPr>
              <a:t>你好，我是年。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6689" y="1375550"/>
            <a:ext cx="5682786" cy="39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/>
              <a:t>星期一</a:t>
            </a:r>
            <a:endParaRPr sz="4000"/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000">
                <a:solidFill>
                  <a:schemeClr val="dk1"/>
                </a:solidFill>
              </a:rPr>
              <a:t>好饿好饿好饿！我吃了一月。我还是好饿！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775" y="-1"/>
            <a:ext cx="1152475" cy="115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2175" y="1838995"/>
            <a:ext cx="3308824" cy="33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351000"/>
            <a:ext cx="3355425" cy="27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8125" y="1727100"/>
            <a:ext cx="2815825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星期二</a:t>
            </a:r>
            <a:endParaRPr/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190325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000">
                <a:solidFill>
                  <a:schemeClr val="dk1"/>
                </a:solidFill>
              </a:rPr>
              <a:t>我吃了两月，三月，和四月。我还是好饿！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72400"/>
            <a:ext cx="3856675" cy="26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424" y="2139925"/>
            <a:ext cx="1288550" cy="14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7950" y="3421650"/>
            <a:ext cx="1441550" cy="163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3600" y="3421650"/>
            <a:ext cx="1441550" cy="16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5875" y="1626522"/>
            <a:ext cx="1630699" cy="16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2125" y="2072125"/>
            <a:ext cx="3319388" cy="2784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星期三</a:t>
            </a:r>
            <a:endParaRPr/>
          </a:p>
        </p:txBody>
      </p:sp>
      <p:sp>
        <p:nvSpPr>
          <p:cNvPr id="90" name="Google Shape;9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000">
                <a:solidFill>
                  <a:schemeClr val="dk1"/>
                </a:solidFill>
              </a:rPr>
              <a:t>我好饿！我吃了五月，六月，和七月。我很烦！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69775"/>
            <a:ext cx="3282925" cy="2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2125" y="2072125"/>
            <a:ext cx="2815825" cy="23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4824" y="1723820"/>
            <a:ext cx="1242775" cy="13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6018" y="2965025"/>
            <a:ext cx="1841571" cy="20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48350" y="3302453"/>
            <a:ext cx="1304700" cy="140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3684325"/>
            <a:ext cx="1181026" cy="884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星期四</a:t>
            </a:r>
            <a:endParaRPr/>
          </a:p>
        </p:txBody>
      </p:sp>
      <p:sp>
        <p:nvSpPr>
          <p:cNvPr id="102" name="Google Shape;102;p6"/>
          <p:cNvSpPr txBox="1"/>
          <p:nvPr>
            <p:ph idx="1" type="body"/>
          </p:nvPr>
        </p:nvSpPr>
        <p:spPr>
          <a:xfrm>
            <a:off x="311700" y="1141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000">
                <a:solidFill>
                  <a:schemeClr val="dk1"/>
                </a:solidFill>
              </a:rPr>
              <a:t>好饿！我吃了八月，九月，和十月。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5150" y="2050050"/>
            <a:ext cx="2815825" cy="23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69775"/>
            <a:ext cx="3282925" cy="2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6318" y="644743"/>
            <a:ext cx="2549481" cy="20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2275" y="3024300"/>
            <a:ext cx="1854300" cy="18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5301" y="2869773"/>
            <a:ext cx="189870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星期五</a:t>
            </a:r>
            <a:endParaRPr/>
          </a:p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000">
                <a:solidFill>
                  <a:schemeClr val="dk1"/>
                </a:solidFill>
              </a:rPr>
              <a:t>我吃了十一月和十二月。我还是好饿！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69775"/>
            <a:ext cx="3282925" cy="2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5150" y="2050050"/>
            <a:ext cx="2815825" cy="23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0975" y="1779500"/>
            <a:ext cx="1785626" cy="17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2050" y="3258525"/>
            <a:ext cx="1785625" cy="17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星期六</a:t>
            </a:r>
            <a:endParaRPr/>
          </a:p>
        </p:txBody>
      </p:sp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311700" y="109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000">
                <a:solidFill>
                  <a:schemeClr val="dk1"/>
                </a:solidFill>
              </a:rPr>
              <a:t>我很饿！我吃了星期一、星期二、星期三、星期四和星期五。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69775"/>
            <a:ext cx="3282925" cy="2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6175" y="2295488"/>
            <a:ext cx="2815825" cy="23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7650" y="2439300"/>
            <a:ext cx="3956351" cy="20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星期天</a:t>
            </a:r>
            <a:endParaRPr/>
          </a:p>
        </p:txBody>
      </p:sp>
      <p:sp>
        <p:nvSpPr>
          <p:cNvPr id="132" name="Google Shape;132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000">
                <a:solidFill>
                  <a:schemeClr val="dk1"/>
                </a:solidFill>
              </a:rPr>
              <a:t>我好饿，可是没有吃的。我饿死了。。。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1946875"/>
            <a:ext cx="4448125" cy="30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908225"/>
            <a:ext cx="3158001" cy="31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6600" y="1985500"/>
            <a:ext cx="3158001" cy="31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