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jBOyB+5waVv/T0Eu+8QJCwHprl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AA0A6"/>
                </a:solidFill>
              </a:rPr>
              <a:t>Hǎo è de gǎn'ēn jié huǒ jī</a:t>
            </a:r>
            <a:endParaRPr sz="1200">
              <a:solidFill>
                <a:srgbClr val="9AA0A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AA0A6"/>
                </a:solidFill>
              </a:rPr>
              <a:t>Wǒ chī suǒyǒu de dōngxī</a:t>
            </a:r>
            <a:endParaRPr sz="1200">
              <a:solidFill>
                <a:srgbClr val="9AA0A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Relationship Id="rId4" Type="http://schemas.openxmlformats.org/officeDocument/2006/relationships/image" Target="../media/image29.jpg"/><Relationship Id="rId5" Type="http://schemas.openxmlformats.org/officeDocument/2006/relationships/image" Target="../media/image26.png"/><Relationship Id="rId6" Type="http://schemas.openxmlformats.org/officeDocument/2006/relationships/image" Target="../media/image3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g"/><Relationship Id="rId4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jpg"/><Relationship Id="rId4" Type="http://schemas.openxmlformats.org/officeDocument/2006/relationships/image" Target="../media/image27.jpg"/><Relationship Id="rId5" Type="http://schemas.openxmlformats.org/officeDocument/2006/relationships/image" Target="../media/image32.png"/><Relationship Id="rId6" Type="http://schemas.openxmlformats.org/officeDocument/2006/relationships/image" Target="../media/image4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4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35.jpg"/><Relationship Id="rId5" Type="http://schemas.openxmlformats.org/officeDocument/2006/relationships/image" Target="../media/image38.png"/><Relationship Id="rId6" Type="http://schemas.openxmlformats.org/officeDocument/2006/relationships/image" Target="../media/image5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0.jpg"/><Relationship Id="rId4" Type="http://schemas.openxmlformats.org/officeDocument/2006/relationships/image" Target="../media/image45.png"/><Relationship Id="rId5" Type="http://schemas.openxmlformats.org/officeDocument/2006/relationships/image" Target="../media/image3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jpg"/><Relationship Id="rId4" Type="http://schemas.openxmlformats.org/officeDocument/2006/relationships/image" Target="../media/image46.jpg"/><Relationship Id="rId5" Type="http://schemas.openxmlformats.org/officeDocument/2006/relationships/image" Target="../media/image4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jpg"/><Relationship Id="rId4" Type="http://schemas.openxmlformats.org/officeDocument/2006/relationships/image" Target="../media/image49.jpg"/><Relationship Id="rId5" Type="http://schemas.openxmlformats.org/officeDocument/2006/relationships/image" Target="../media/image47.jpg"/><Relationship Id="rId6" Type="http://schemas.openxmlformats.org/officeDocument/2006/relationships/image" Target="../media/image54.png"/><Relationship Id="rId7" Type="http://schemas.openxmlformats.org/officeDocument/2006/relationships/image" Target="../media/image5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3.jpg"/><Relationship Id="rId4" Type="http://schemas.openxmlformats.org/officeDocument/2006/relationships/image" Target="../media/image57.jpg"/><Relationship Id="rId5" Type="http://schemas.openxmlformats.org/officeDocument/2006/relationships/image" Target="../media/image52.jpg"/><Relationship Id="rId6" Type="http://schemas.openxmlformats.org/officeDocument/2006/relationships/image" Target="../media/image51.jpg"/><Relationship Id="rId7" Type="http://schemas.openxmlformats.org/officeDocument/2006/relationships/image" Target="../media/image58.png"/><Relationship Id="rId8" Type="http://schemas.openxmlformats.org/officeDocument/2006/relationships/image" Target="../media/image5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5.jpg"/><Relationship Id="rId5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23.jp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好饿的火鸡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850" y="1311600"/>
            <a:ext cx="3837650" cy="383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889325"/>
            <a:ext cx="2410575" cy="3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0575" y="3268219"/>
            <a:ext cx="2410576" cy="180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020"/>
              <a:t>我肚子还是好饿！</a:t>
            </a:r>
            <a:endParaRPr b="1" sz="4020"/>
          </a:p>
        </p:txBody>
      </p:sp>
      <p:sp>
        <p:nvSpPr>
          <p:cNvPr id="137" name="Google Shape;13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38" name="Google Shape;13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216650"/>
            <a:ext cx="3878449" cy="292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2773" y="-1"/>
            <a:ext cx="4221228" cy="2814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420"/>
              <a:t>星期四，我吃了四个萝卜。</a:t>
            </a:r>
            <a:endParaRPr b="1" sz="3420"/>
          </a:p>
        </p:txBody>
      </p:sp>
      <p:sp>
        <p:nvSpPr>
          <p:cNvPr id="145" name="Google Shape;14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46" name="Google Shape;1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8775" y="1548275"/>
            <a:ext cx="3595226" cy="359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" y="1789854"/>
            <a:ext cx="2231675" cy="33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2775" y="1615332"/>
            <a:ext cx="1543152" cy="2181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2775" y="3796825"/>
            <a:ext cx="333375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5620"/>
              <a:t>我肚子还是好饿！</a:t>
            </a:r>
            <a:endParaRPr b="1" sz="5620"/>
          </a:p>
        </p:txBody>
      </p:sp>
      <p:sp>
        <p:nvSpPr>
          <p:cNvPr id="155" name="Google Shape;155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56" name="Google Shape;1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" y="3016575"/>
            <a:ext cx="3381550" cy="21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8175" y="2221625"/>
            <a:ext cx="3895826" cy="29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920"/>
              <a:t>星期五，我吃了五个火龙果。</a:t>
            </a:r>
            <a:endParaRPr b="1" sz="3920"/>
          </a:p>
        </p:txBody>
      </p:sp>
      <p:sp>
        <p:nvSpPr>
          <p:cNvPr id="163" name="Google Shape;163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0302" y="1246325"/>
            <a:ext cx="2923696" cy="38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" y="2127025"/>
            <a:ext cx="4019024" cy="301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9025" y="2982075"/>
            <a:ext cx="2256125" cy="22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017725"/>
            <a:ext cx="3353250" cy="12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7750"/>
              <a:t>我肚子还是好饿！</a:t>
            </a:r>
            <a:endParaRPr/>
          </a:p>
        </p:txBody>
      </p:sp>
      <p:sp>
        <p:nvSpPr>
          <p:cNvPr id="173" name="Google Shape;17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74" name="Google Shape;17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1884925"/>
            <a:ext cx="2484650" cy="325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6138" y="1884925"/>
            <a:ext cx="4887863" cy="32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20"/>
              <a:t>星期六，我吃了很多好吃的。</a:t>
            </a:r>
            <a:endParaRPr b="1" sz="3020"/>
          </a:p>
        </p:txBody>
      </p:sp>
      <p:sp>
        <p:nvSpPr>
          <p:cNvPr id="181" name="Google Shape;18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82" name="Google Shape;1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7975" y="-8"/>
            <a:ext cx="3526022" cy="113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69803"/>
            <a:ext cx="4046775" cy="22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6775" y="-366325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6100" y="3486850"/>
            <a:ext cx="2477900" cy="16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5220"/>
              <a:t>我很胖。我很开心！</a:t>
            </a:r>
            <a:endParaRPr b="1" sz="5220"/>
          </a:p>
        </p:txBody>
      </p:sp>
      <p:sp>
        <p:nvSpPr>
          <p:cNvPr id="191" name="Google Shape;19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92" name="Google Shape;1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" y="2571756"/>
            <a:ext cx="3864651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4629" y="1"/>
            <a:ext cx="1789373" cy="177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5150" y="2321878"/>
            <a:ext cx="2908850" cy="282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1871"/>
              <a:buNone/>
            </a:pPr>
            <a:r>
              <a:rPr b="1" lang="en" sz="3800"/>
              <a:t>你吃火鸡? 不要吃我!!</a:t>
            </a:r>
            <a:endParaRPr b="1" sz="2800">
              <a:solidFill>
                <a:srgbClr val="E8EAE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0" name="Google Shape;20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01" name="Google Shape;2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993100"/>
            <a:ext cx="4723325" cy="315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5030" y="-10"/>
            <a:ext cx="4108975" cy="265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8226" y="2659825"/>
            <a:ext cx="1655776" cy="248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620"/>
              <a:t>我不开心！我很伤心！</a:t>
            </a:r>
            <a:endParaRPr b="1" sz="4620"/>
          </a:p>
        </p:txBody>
      </p:sp>
      <p:sp>
        <p:nvSpPr>
          <p:cNvPr id="209" name="Google Shape;20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10" name="Google Shape;2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0956" y="2626056"/>
            <a:ext cx="3783050" cy="25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3339769"/>
            <a:ext cx="2710525" cy="180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1475" y="3339775"/>
            <a:ext cx="2710525" cy="18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2763" y="0"/>
            <a:ext cx="21812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1700" y="1290500"/>
            <a:ext cx="2370175" cy="243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>
            <p:ph type="title"/>
          </p:nvPr>
        </p:nvSpPr>
        <p:spPr>
          <a:xfrm>
            <a:off x="437725" y="261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220"/>
              <a:t>我不是火鸡!! 我是狗！</a:t>
            </a:r>
            <a:endParaRPr b="1" sz="4220"/>
          </a:p>
        </p:txBody>
      </p:sp>
      <p:sp>
        <p:nvSpPr>
          <p:cNvPr id="220" name="Google Shape;220;p19"/>
          <p:cNvSpPr txBox="1"/>
          <p:nvPr>
            <p:ph idx="1" type="body"/>
          </p:nvPr>
        </p:nvSpPr>
        <p:spPr>
          <a:xfrm>
            <a:off x="3480225" y="1690825"/>
            <a:ext cx="18699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6000"/>
              <a:t> =</a:t>
            </a:r>
            <a:endParaRPr sz="6000"/>
          </a:p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950" y="2892963"/>
            <a:ext cx="192405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1017725"/>
            <a:ext cx="3087701" cy="20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9"/>
          <p:cNvPicPr preferRelativeResize="0"/>
          <p:nvPr/>
        </p:nvPicPr>
        <p:blipFill rotWithShape="1">
          <a:blip r:embed="rId5">
            <a:alphaModFix/>
          </a:blip>
          <a:srcRect b="21130" l="-2511" r="0" t="-4882"/>
          <a:stretch/>
        </p:blipFill>
        <p:spPr>
          <a:xfrm>
            <a:off x="4572000" y="1006175"/>
            <a:ext cx="3300250" cy="17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1400" y="3105900"/>
            <a:ext cx="2028544" cy="20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82625" y="-1"/>
            <a:ext cx="1761376" cy="176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2705100"/>
            <a:ext cx="187642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type="title"/>
          </p:nvPr>
        </p:nvSpPr>
        <p:spPr>
          <a:xfrm>
            <a:off x="311700" y="436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420"/>
              <a:t>你好, 我是火鸡。 我</a:t>
            </a:r>
            <a:r>
              <a:rPr b="1" lang="en" sz="3420"/>
              <a:t>肚子好</a:t>
            </a:r>
            <a:r>
              <a:rPr b="1" lang="en" sz="3420"/>
              <a:t>饿！</a:t>
            </a:r>
            <a:endParaRPr b="1" sz="3420"/>
          </a:p>
        </p:txBody>
      </p:sp>
      <p:sp>
        <p:nvSpPr>
          <p:cNvPr id="64" name="Google Shape;64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200" y="2360775"/>
            <a:ext cx="3418825" cy="26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0"/>
            <a:ext cx="22860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9325" y="1347675"/>
            <a:ext cx="3751325" cy="37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020"/>
              <a:t>我不胖。</a:t>
            </a:r>
            <a:r>
              <a:rPr b="1" lang="en" sz="4020"/>
              <a:t>我不</a:t>
            </a:r>
            <a:r>
              <a:rPr b="1" lang="en" sz="4020"/>
              <a:t>漂亮</a:t>
            </a:r>
            <a:r>
              <a:rPr b="1" lang="en" sz="4020"/>
              <a:t>。我</a:t>
            </a:r>
            <a:r>
              <a:rPr b="1" lang="en" sz="4020"/>
              <a:t>不高兴！</a:t>
            </a:r>
            <a:endParaRPr b="1" sz="4020"/>
          </a:p>
        </p:txBody>
      </p:sp>
      <p:sp>
        <p:nvSpPr>
          <p:cNvPr id="73" name="Google Shape;73;p3"/>
          <p:cNvSpPr txBox="1"/>
          <p:nvPr>
            <p:ph idx="1" type="body"/>
          </p:nvPr>
        </p:nvSpPr>
        <p:spPr>
          <a:xfrm>
            <a:off x="3079800" y="2852325"/>
            <a:ext cx="2148900" cy="1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5000">
                <a:solidFill>
                  <a:schemeClr val="dk1"/>
                </a:solidFill>
              </a:rPr>
              <a:t> VS</a:t>
            </a:r>
            <a:endParaRPr sz="5000">
              <a:solidFill>
                <a:schemeClr val="dk1"/>
              </a:solidFill>
            </a:endParaRPr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" y="2050350"/>
            <a:ext cx="2599100" cy="30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8700" y="2220825"/>
            <a:ext cx="3916975" cy="29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/>
          <p:nvPr/>
        </p:nvSpPr>
        <p:spPr>
          <a:xfrm rot="-1970643">
            <a:off x="2398897" y="1447839"/>
            <a:ext cx="2524549" cy="101621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/>
        </p:nvSpPr>
        <p:spPr>
          <a:xfrm rot="-1880446">
            <a:off x="3037942" y="1194239"/>
            <a:ext cx="1110306" cy="4001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 rot="7676035">
            <a:off x="7238827" y="971507"/>
            <a:ext cx="1560629" cy="84560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8307003" y="1314614"/>
            <a:ext cx="754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 want to be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820"/>
              <a:t>我</a:t>
            </a:r>
            <a:r>
              <a:rPr b="1" lang="en" sz="3820"/>
              <a:t>肚子饿了！我肚子好饿！</a:t>
            </a:r>
            <a:endParaRPr b="1" sz="3820"/>
          </a:p>
        </p:txBody>
      </p:sp>
      <p:sp>
        <p:nvSpPr>
          <p:cNvPr id="85" name="Google Shape;8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4725" y="1939225"/>
            <a:ext cx="4269274" cy="320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0"/>
            <a:ext cx="3863658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5">
            <a:alphaModFix/>
          </a:blip>
          <a:srcRect b="7165" l="7166" r="0" t="0"/>
          <a:stretch/>
        </p:blipFill>
        <p:spPr>
          <a:xfrm>
            <a:off x="6600813" y="-12"/>
            <a:ext cx="25431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220"/>
              <a:t>星期一， </a:t>
            </a:r>
            <a:endParaRPr b="1" sz="32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220"/>
              <a:t>我吃了一根香蕉。</a:t>
            </a:r>
            <a:endParaRPr b="1" sz="3220"/>
          </a:p>
        </p:txBody>
      </p:sp>
      <p:sp>
        <p:nvSpPr>
          <p:cNvPr id="94" name="Google Shape;94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96554"/>
            <a:ext cx="2599100" cy="31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0325" y="0"/>
            <a:ext cx="3633674" cy="242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825" y="1996550"/>
            <a:ext cx="2935625" cy="29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320"/>
              <a:t>我肚子还是好饿</a:t>
            </a:r>
            <a:r>
              <a:rPr lang="en" sz="3320"/>
              <a:t>！</a:t>
            </a:r>
            <a:endParaRPr sz="3320"/>
          </a:p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4" name="Google Shape;1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71752"/>
            <a:ext cx="2341934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0826" y="1588650"/>
            <a:ext cx="5353175" cy="35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320"/>
              <a:t>星期二，我吃了两个黑莓。</a:t>
            </a:r>
            <a:endParaRPr b="1" sz="3320"/>
          </a:p>
        </p:txBody>
      </p:sp>
      <p:sp>
        <p:nvSpPr>
          <p:cNvPr id="111" name="Google Shape;111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12" name="Google Shape;1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802"/>
            <a:ext cx="2477900" cy="23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359" y="2195109"/>
            <a:ext cx="4430650" cy="29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7375" y="1126974"/>
            <a:ext cx="2625975" cy="26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3320"/>
              <a:t>我肚子还是好饿！</a:t>
            </a:r>
            <a:endParaRPr b="1" sz="3320"/>
          </a:p>
        </p:txBody>
      </p:sp>
      <p:sp>
        <p:nvSpPr>
          <p:cNvPr id="120" name="Google Shape;120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102625"/>
            <a:ext cx="2016225" cy="30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9300" y="1966150"/>
            <a:ext cx="4774700" cy="31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920"/>
              <a:t>星期三，我吃了三个草莓。</a:t>
            </a:r>
            <a:endParaRPr b="1" sz="2920"/>
          </a:p>
        </p:txBody>
      </p:sp>
      <p:sp>
        <p:nvSpPr>
          <p:cNvPr id="128" name="Google Shape;128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29" name="Google Shape;1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5300" y="2283050"/>
            <a:ext cx="2558700" cy="28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0701" y="2283049"/>
            <a:ext cx="4298489" cy="28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3675" y="201325"/>
            <a:ext cx="4814400" cy="188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