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458cdfed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458cdfed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58cdfed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458cdfed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58cdfe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458cdfe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458cdfed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458cdfed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1c617d5c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1c617d5c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1c617d5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1c617d5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41c617d5c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41c617d5c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41c617d5c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41c617d5c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1c617d5c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41c617d5c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41c617d5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41c617d5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41c617d5c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41c617d5c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458cdfe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458cdfe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0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好饿的熊猫</a:t>
            </a:r>
            <a:endParaRPr/>
          </a:p>
        </p:txBody>
      </p:sp>
      <p:pic>
        <p:nvPicPr>
          <p:cNvPr id="55" name="Google Shape;55;p13" descr="How the Panda's &quot;Thumb&quot; Evolved Twice News and Research - Scientific  Americ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712" y="1436919"/>
            <a:ext cx="5698575" cy="37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星期六，我吃竹子。</a:t>
            </a:r>
            <a:endParaRPr sz="282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225" y="1763775"/>
            <a:ext cx="3247551" cy="2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 descr="10 facts about pandas! - National Geographic Ki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350" y="2125250"/>
            <a:ext cx="26860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1625" y="0"/>
            <a:ext cx="3429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我很喜欢竹子！</a:t>
            </a:r>
            <a:endParaRPr sz="3320"/>
          </a:p>
        </p:txBody>
      </p:sp>
      <p:pic>
        <p:nvPicPr>
          <p:cNvPr id="135" name="Google Shape;135;p23" descr="Check Mark Tick - Free vector graphic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400" y="2003425"/>
            <a:ext cx="17811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 descr="10 facts about pandas! - National Geographic Ki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03425"/>
            <a:ext cx="26860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6450" y="1854325"/>
            <a:ext cx="2521050" cy="18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星期天，我吃了很多竹子！</a:t>
            </a:r>
            <a:endParaRPr sz="2820"/>
          </a:p>
        </p:txBody>
      </p:sp>
      <p:pic>
        <p:nvPicPr>
          <p:cNvPr id="143" name="Google Shape;143;p24" descr="We discovered why giant pandas are black and white: here's ho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600" y="2173300"/>
            <a:ext cx="17430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4200" y="1835950"/>
            <a:ext cx="1743075" cy="130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475" y="3656775"/>
            <a:ext cx="1360200" cy="10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7332" y="1017725"/>
            <a:ext cx="2070493" cy="1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063" y="554800"/>
            <a:ext cx="1300413" cy="97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813" y="2613325"/>
            <a:ext cx="2521050" cy="1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75" y="1085063"/>
            <a:ext cx="2041800" cy="10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 dirty="0" err="1"/>
              <a:t>我是功夫熊猫</a:t>
            </a:r>
            <a:r>
              <a:rPr lang="en" sz="3220" dirty="0"/>
              <a:t>！</a:t>
            </a:r>
            <a:endParaRPr sz="3220" dirty="0"/>
          </a:p>
        </p:txBody>
      </p:sp>
      <p:pic>
        <p:nvPicPr>
          <p:cNvPr id="155" name="Google Shape;155;p25" descr="Viral: You have seldom seen such fun of panda, users said 'kung fu panda'  after watching the video | Panda playing with bamboo people are laughing  watching funny video | PiPa New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50" y="1711475"/>
            <a:ext cx="4882950" cy="27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descr="Kung Fu Panda (2008) - IMDb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275" y="1285375"/>
            <a:ext cx="2178000" cy="31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/>
              <a:t>你好，我是熊猫。</a:t>
            </a:r>
            <a:endParaRPr sz="3120"/>
          </a:p>
        </p:txBody>
      </p:sp>
      <p:pic>
        <p:nvPicPr>
          <p:cNvPr id="61" name="Google Shape;61;p14" descr="PsBattle: A Panda waving hand. : r/photoshopbatt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325" y="1238025"/>
            <a:ext cx="4719350" cy="26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820050" y="26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 dirty="0" err="1"/>
              <a:t>我肚子好饿</a:t>
            </a:r>
            <a:r>
              <a:rPr lang="en" sz="3420" dirty="0"/>
              <a:t>！</a:t>
            </a:r>
            <a:endParaRPr sz="3420" dirty="0"/>
          </a:p>
        </p:txBody>
      </p:sp>
      <p:pic>
        <p:nvPicPr>
          <p:cNvPr id="67" name="Google Shape;67;p15" descr="How the Panda's &quot;Thumb&quot; Evolved Twice News and Research - Scientific  Americ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075" y="2735550"/>
            <a:ext cx="2581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descr="Image result for thought bubb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656" y="904600"/>
            <a:ext cx="24429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descr="Super Foods - Health &amp; Diet - TODAY.com | TODAY"/>
          <p:cNvPicPr preferRelativeResize="0"/>
          <p:nvPr/>
        </p:nvPicPr>
        <p:blipFill rotWithShape="1">
          <a:blip r:embed="rId5">
            <a:alphaModFix/>
          </a:blip>
          <a:srcRect l="10000" t="-17140" r="-10000" b="17139"/>
          <a:stretch/>
        </p:blipFill>
        <p:spPr>
          <a:xfrm>
            <a:off x="4228700" y="1372150"/>
            <a:ext cx="1525700" cy="7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星期一，我吃了一个苹果。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75" name="Google Shape;75;p16" descr="Vector cartoon monday calendar page icon in comic style. Calendar sign  illustration pictogram. Monday agenda business splash effect concept.  Graphic Vector - Stock by Pixl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475" y="-54500"/>
            <a:ext cx="1914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How the Panda's &quot;Thumb&quot; Evolved Twice News and Research - Scientific  Americ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700" y="2408600"/>
            <a:ext cx="2581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descr="27+ Apples Pictures | Download Free Images on Unsplas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2575" y="240860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我不喜欢苹果。</a:t>
            </a:r>
            <a:endParaRPr sz="3600"/>
          </a:p>
        </p:txBody>
      </p:sp>
      <p:pic>
        <p:nvPicPr>
          <p:cNvPr id="83" name="Google Shape;83;p17" descr="How the Panda's &quot;Thumb&quot; Evolved Twice News and Research - Scientific  Americ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700" y="2408600"/>
            <a:ext cx="2581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descr="27+ Apples Pictures | Download Free Images on Unspla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50" y="2321425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descr="File:Red X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4025" y="240860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星期二，我吃了葡萄。</a:t>
            </a:r>
            <a:endParaRPr sz="3320"/>
          </a:p>
        </p:txBody>
      </p:sp>
      <p:pic>
        <p:nvPicPr>
          <p:cNvPr id="91" name="Google Shape;91;p18" descr="Red Desktop Calendar Icon Showing a Tuesday Page. 3d Rendering Stock  Illustration - Illustration of office, meeting: 1462000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250" y="0"/>
            <a:ext cx="20097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descr="葡萄- Wiktio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8675" y="1920475"/>
            <a:ext cx="1789875" cy="26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10 facts about pandas! - National Geographic Kid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6950" y="2377075"/>
            <a:ext cx="26860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我不喜欢葡萄。</a:t>
            </a:r>
            <a:endParaRPr sz="3600"/>
          </a:p>
        </p:txBody>
      </p:sp>
      <p:pic>
        <p:nvPicPr>
          <p:cNvPr id="99" name="Google Shape;99;p19" descr="10 facts about pandas! - National Geographic Ki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00" y="2377075"/>
            <a:ext cx="26860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descr="葡萄- Wiktio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8675" y="1920475"/>
            <a:ext cx="1789875" cy="26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File:Red X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7950" y="2377075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9057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星期三，星期四，星期五，我吃了很多水果</a:t>
            </a:r>
            <a:r>
              <a:rPr lang="en" dirty="0"/>
              <a:t>。</a:t>
            </a:r>
            <a:endParaRPr dirty="0"/>
          </a:p>
        </p:txBody>
      </p:sp>
      <p:pic>
        <p:nvPicPr>
          <p:cNvPr id="107" name="Google Shape;107;p20" descr="Vector Cartoon Wednesday Calendar Page Icon In Comic Style Calendar Sign  Illustration Pictogram Wednesday Agenda Business Splash Effect Concept  Stock Illustration - Download Image Now - iSto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0"/>
            <a:ext cx="1981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 descr="Red Desktop Calendar Icon Showing a Thursday Page. 3d Rendering Stock  Illustration - Illustration of diary, year: 146199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3825" y="13335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descr="Week Calendar, Friday Page, Isolated on White Stock Photo - Alamy"/>
          <p:cNvPicPr preferRelativeResize="0"/>
          <p:nvPr/>
        </p:nvPicPr>
        <p:blipFill rotWithShape="1">
          <a:blip r:embed="rId5">
            <a:alphaModFix/>
          </a:blip>
          <a:srcRect b="8450"/>
          <a:stretch/>
        </p:blipFill>
        <p:spPr>
          <a:xfrm>
            <a:off x="7346400" y="166550"/>
            <a:ext cx="1485900" cy="16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 descr="Giant Panda Bear Mouth Open Closeup Portrait Stock Photo - Download Image  Now - iStock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5675" y="3142250"/>
            <a:ext cx="2581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9350" y="3681744"/>
            <a:ext cx="1485897" cy="130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5100" y="2372401"/>
            <a:ext cx="1968408" cy="130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0825" y="3681750"/>
            <a:ext cx="2225851" cy="14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我不喜欢水果！</a:t>
            </a:r>
            <a:endParaRPr sz="332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70500"/>
            <a:ext cx="4650448" cy="309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 descr="One Mad Panda (@OneMadPanda1) / Twit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4050" y="2217275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descr="File:Red X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6650" y="230300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On-screen Show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好饿的熊猫</vt:lpstr>
      <vt:lpstr>你好，我是熊猫。</vt:lpstr>
      <vt:lpstr>我肚子好饿！</vt:lpstr>
      <vt:lpstr>PowerPoint Presentation</vt:lpstr>
      <vt:lpstr>我不喜欢苹果。</vt:lpstr>
      <vt:lpstr>星期二，我吃了葡萄。</vt:lpstr>
      <vt:lpstr>我不喜欢葡萄。</vt:lpstr>
      <vt:lpstr>星期三，星期四，星期五，我吃了很多水果。</vt:lpstr>
      <vt:lpstr>我不喜欢水果！</vt:lpstr>
      <vt:lpstr>星期六，我吃竹子。</vt:lpstr>
      <vt:lpstr>我很喜欢竹子！</vt:lpstr>
      <vt:lpstr>星期天，我吃了很多竹子！</vt:lpstr>
      <vt:lpstr>我是功夫熊猫！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好饿的熊猫</dc:title>
  <cp:lastModifiedBy>Microsoft Office User</cp:lastModifiedBy>
  <cp:revision>1</cp:revision>
  <dcterms:modified xsi:type="dcterms:W3CDTF">2023-02-07T17:38:43Z</dcterms:modified>
</cp:coreProperties>
</file>