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139" d="100"/>
          <a:sy n="139" d="100"/>
        </p:scale>
        <p:origin x="84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1390c61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1390c61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b1390c61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b1390c61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4c9237e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4c9237e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ec3c85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3ec3c85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4c9237e3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4c9237e3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b1390c61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b1390c61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b1390c61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b1390c61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b1390c61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b1390c61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b1390c61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b1390c61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b1390c61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b1390c61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b1390c61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b1390c61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b1390c61c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b1390c61c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292956a1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292956a1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好饿的猫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0" y="2616225"/>
            <a:ext cx="4981351" cy="249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206000" y="216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</a:rPr>
              <a:t>星期六，</a:t>
            </a: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</a:rPr>
              <a:t>我吃了六张英镑。</a:t>
            </a: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b="1">
                <a:solidFill>
                  <a:schemeClr val="dk1"/>
                </a:solidFill>
              </a:rPr>
              <a:t>我肚子还是好饿。</a:t>
            </a:r>
            <a:endParaRPr sz="2600" b="1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638" y="2040813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63" y="3590913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988" y="381838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738" y="2370363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913" y="3699763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213" y="450638"/>
            <a:ext cx="29432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75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星期天，我有很多的钱。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150" y="1273125"/>
            <a:ext cx="5718926" cy="321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60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dk1"/>
                </a:solidFill>
              </a:rPr>
              <a:t>可是，我不开心！</a:t>
            </a:r>
            <a:endParaRPr sz="3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500" b="1">
                <a:solidFill>
                  <a:schemeClr val="dk1"/>
                </a:solidFill>
              </a:rPr>
              <a:t>我没有朋友！</a:t>
            </a:r>
            <a:endParaRPr sz="3500" b="1">
              <a:solidFill>
                <a:schemeClr val="dk1"/>
              </a:solidFill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25" y="2242500"/>
            <a:ext cx="8312750" cy="28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125" y="90800"/>
            <a:ext cx="3299474" cy="21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700" y="160200"/>
            <a:ext cx="2703898" cy="194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266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我不要钱。</a:t>
            </a:r>
            <a:endParaRPr sz="3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我要朋友！</a:t>
            </a:r>
            <a:endParaRPr sz="3700" b="1">
              <a:solidFill>
                <a:schemeClr val="dk1"/>
              </a:solidFill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463" y="8286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54421">
            <a:off x="2717337" y="1936237"/>
            <a:ext cx="2143126" cy="21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99" y="2571749"/>
            <a:ext cx="2498873" cy="2500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16141">
            <a:off x="6308718" y="1981330"/>
            <a:ext cx="1180840" cy="118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602" y="3147725"/>
            <a:ext cx="3005399" cy="19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62975" y="1134675"/>
            <a:ext cx="257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你好！</a:t>
            </a: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我是猫。</a:t>
            </a: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我喜欢钱！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225" y="0"/>
            <a:ext cx="443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825" y="1479175"/>
            <a:ext cx="4340625" cy="43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0" y="609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我要很多的钱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841" y="0"/>
            <a:ext cx="48363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166" y="0"/>
            <a:ext cx="48363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741" y="0"/>
            <a:ext cx="48363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541" y="-103900"/>
            <a:ext cx="483631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766" y="0"/>
            <a:ext cx="48363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20000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209150" y="1183550"/>
            <a:ext cx="5762400" cy="3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我喜欢钱。</a:t>
            </a:r>
            <a:endParaRPr sz="4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</a:rPr>
              <a:t>我要吃钱。</a:t>
            </a:r>
            <a:endParaRPr sz="27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00000"/>
                </a:solidFill>
              </a:rPr>
              <a:t>星期一，我吃了一张美元。</a:t>
            </a:r>
            <a:endParaRPr sz="25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 b="1">
                <a:solidFill>
                  <a:srgbClr val="000000"/>
                </a:solidFill>
              </a:rPr>
              <a:t>我肚子还是好饿。</a:t>
            </a:r>
            <a:endParaRPr sz="2500" b="1">
              <a:solidFill>
                <a:srgbClr val="00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915" y="2402674"/>
            <a:ext cx="4926334" cy="21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</a:rPr>
              <a:t>星期二，我吃了两张人民币。</a:t>
            </a:r>
            <a:endParaRPr sz="2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b="1">
                <a:solidFill>
                  <a:schemeClr val="dk1"/>
                </a:solidFill>
              </a:rPr>
              <a:t>我肚子还是好饿。</a:t>
            </a:r>
            <a:endParaRPr sz="2700" b="1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75" y="2571750"/>
            <a:ext cx="45720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300" y="2320975"/>
            <a:ext cx="45720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243650" y="437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星期三，我吃了三张日币。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我肚子还是好饿。</a:t>
            </a:r>
            <a:endParaRPr sz="2500" b="1"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55"/>
          <a:stretch/>
        </p:blipFill>
        <p:spPr>
          <a:xfrm>
            <a:off x="703750" y="2683575"/>
            <a:ext cx="6087550" cy="17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55"/>
          <a:stretch/>
        </p:blipFill>
        <p:spPr>
          <a:xfrm>
            <a:off x="3245450" y="1176400"/>
            <a:ext cx="6087550" cy="17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55"/>
          <a:stretch/>
        </p:blipFill>
        <p:spPr>
          <a:xfrm>
            <a:off x="1938400" y="2088300"/>
            <a:ext cx="6087550" cy="17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270700"/>
            <a:ext cx="8520600" cy="42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星期四，我吃了四张德币。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我肚子还是好饿。</a:t>
            </a:r>
            <a:endParaRPr sz="27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50" y="3015951"/>
            <a:ext cx="4427650" cy="21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50" y="1559301"/>
            <a:ext cx="4427650" cy="21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3108876"/>
            <a:ext cx="4427650" cy="21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75" y="1507976"/>
            <a:ext cx="4427650" cy="21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816" y="2041900"/>
            <a:ext cx="2972638" cy="129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634" y="2300100"/>
            <a:ext cx="3522219" cy="15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176" y="164250"/>
            <a:ext cx="4175825" cy="181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02" y="3578050"/>
            <a:ext cx="2604727" cy="113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727" y="3332200"/>
            <a:ext cx="3058298" cy="132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44500" y="0"/>
            <a:ext cx="6828000" cy="19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星期</a:t>
            </a:r>
            <a:r>
              <a:rPr lang="en">
                <a:solidFill>
                  <a:srgbClr val="202124"/>
                </a:solidFill>
              </a:rPr>
              <a:t>五</a:t>
            </a:r>
            <a:endParaRPr>
              <a:solidFill>
                <a:srgbClr val="202124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，我吃了五张卢布。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我肚子还是好饿。</a:t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Macintosh PowerPoint</Application>
  <PresentationFormat>On-screen Show (16:9)</PresentationFormat>
  <Paragraphs>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2023-02-07T19:02:39Z</dcterms:modified>
</cp:coreProperties>
</file>