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08" r:id="rId2"/>
    <p:sldId id="309" r:id="rId3"/>
    <p:sldId id="310" r:id="rId4"/>
    <p:sldId id="312" r:id="rId5"/>
    <p:sldId id="314" r:id="rId6"/>
    <p:sldId id="31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56"/>
  </p:normalViewPr>
  <p:slideViewPr>
    <p:cSldViewPr snapToGrid="0" snapToObjects="1">
      <p:cViewPr varScale="1">
        <p:scale>
          <a:sx n="84" d="100"/>
          <a:sy n="84" d="100"/>
        </p:scale>
        <p:origin x="107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208F5-1DC0-164F-A4F3-389E6859ADF2}" type="datetimeFigureOut">
              <a:rPr lang="en-US" smtClean="0"/>
              <a:pPr/>
              <a:t>11/12/18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1EF60-CD62-1241-BA78-46C44117F8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57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1EF60-CD62-1241-BA78-46C44117F8A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65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1EF60-CD62-1241-BA78-46C44117F8A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6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11/12/18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11/12/18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11/12/18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11/12/18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11/12/18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11/12/18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11/12/18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11/12/18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11/12/18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11/12/18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4C4E-5B86-0E4A-9174-F6C4558ADD27}" type="datetimeFigureOut">
              <a:rPr lang="en-US" smtClean="0"/>
              <a:pPr/>
              <a:t>11/12/18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84C4E-5B86-0E4A-9174-F6C4558ADD27}" type="datetimeFigureOut">
              <a:rPr lang="en-US" smtClean="0"/>
              <a:pPr/>
              <a:t>11/12/18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868FC-5F05-D04C-8136-C86507E0E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170" y="1546860"/>
            <a:ext cx="2234671" cy="400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84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128" y="1106067"/>
            <a:ext cx="6376671" cy="426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827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r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11" r="20856"/>
          <a:stretch/>
        </p:blipFill>
        <p:spPr>
          <a:xfrm>
            <a:off x="550332" y="394757"/>
            <a:ext cx="2497667" cy="5991529"/>
          </a:xfrm>
          <a:prstGeom prst="rect">
            <a:avLst/>
          </a:prstGeom>
        </p:spPr>
      </p:pic>
      <p:pic>
        <p:nvPicPr>
          <p:cNvPr id="8" name="Picture 7" descr="images.jpg">
            <a:extLst>
              <a:ext uri="{FF2B5EF4-FFF2-40B4-BE49-F238E27FC236}">
                <a16:creationId xmlns:a16="http://schemas.microsoft.com/office/drawing/2014/main" id="{671E6453-C8B2-B744-BD48-5F9AA9AFE5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773" y="4000500"/>
            <a:ext cx="2844800" cy="2857500"/>
          </a:xfrm>
          <a:prstGeom prst="rect">
            <a:avLst/>
          </a:prstGeom>
        </p:spPr>
      </p:pic>
      <p:pic>
        <p:nvPicPr>
          <p:cNvPr id="9" name="Picture 8" descr="images.jpg">
            <a:extLst>
              <a:ext uri="{FF2B5EF4-FFF2-40B4-BE49-F238E27FC236}">
                <a16:creationId xmlns:a16="http://schemas.microsoft.com/office/drawing/2014/main" id="{CA8E9429-DEB5-B04B-8BB6-C0BB45FB4D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973" y="107951"/>
            <a:ext cx="2324100" cy="34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325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120" y="338668"/>
            <a:ext cx="4624917" cy="3094490"/>
          </a:xfrm>
          <a:prstGeom prst="rect">
            <a:avLst/>
          </a:prstGeom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028" y="3693583"/>
            <a:ext cx="27051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055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3"/>
          <a:stretch/>
        </p:blipFill>
        <p:spPr>
          <a:xfrm>
            <a:off x="811107" y="660391"/>
            <a:ext cx="4065693" cy="5406005"/>
          </a:xfrm>
          <a:prstGeom prst="rect">
            <a:avLst/>
          </a:prstGeom>
        </p:spPr>
      </p:pic>
      <p:pic>
        <p:nvPicPr>
          <p:cNvPr id="8" name="Picture 7" descr="images.jpg">
            <a:extLst>
              <a:ext uri="{FF2B5EF4-FFF2-40B4-BE49-F238E27FC236}">
                <a16:creationId xmlns:a16="http://schemas.microsoft.com/office/drawing/2014/main" id="{5370E4B8-D453-CE45-9ECD-CD3A5CE968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263" y="1795195"/>
            <a:ext cx="3797498" cy="313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055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50" y="1677682"/>
            <a:ext cx="2324100" cy="34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465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2</Words>
  <Application>Microsoft Macintosh PowerPoint</Application>
  <PresentationFormat>On-screen Show (4:3)</PresentationFormat>
  <Paragraphs>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宋体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10/12</dc:title>
  <dc:creator>l l</dc:creator>
  <cp:lastModifiedBy>Microsoft Office User</cp:lastModifiedBy>
  <cp:revision>91</cp:revision>
  <dcterms:created xsi:type="dcterms:W3CDTF">2016-10-17T18:46:18Z</dcterms:created>
  <dcterms:modified xsi:type="dcterms:W3CDTF">2018-11-13T02:28:34Z</dcterms:modified>
</cp:coreProperties>
</file>