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74" r:id="rId8"/>
    <p:sldId id="275" r:id="rId9"/>
    <p:sldId id="269" r:id="rId10"/>
    <p:sldId id="260" r:id="rId11"/>
    <p:sldId id="261" r:id="rId12"/>
    <p:sldId id="262" r:id="rId13"/>
    <p:sldId id="263" r:id="rId14"/>
    <p:sldId id="276" r:id="rId15"/>
    <p:sldId id="277" r:id="rId16"/>
    <p:sldId id="278" r:id="rId17"/>
    <p:sldId id="279" r:id="rId18"/>
    <p:sldId id="264" r:id="rId19"/>
    <p:sldId id="265" r:id="rId20"/>
    <p:sldId id="266" r:id="rId21"/>
    <p:sldId id="280" r:id="rId22"/>
    <p:sldId id="281" r:id="rId23"/>
    <p:sldId id="282" r:id="rId24"/>
    <p:sldId id="283" r:id="rId25"/>
    <p:sldId id="284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8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118C-E672-704D-AA21-016CA9ADD62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F3FC-A7D4-8046-BC81-21EEA359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jp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g"/><Relationship Id="rId6" Type="http://schemas.openxmlformats.org/officeDocument/2006/relationships/image" Target="../media/image72.png"/><Relationship Id="rId7" Type="http://schemas.openxmlformats.org/officeDocument/2006/relationships/image" Target="../media/image73.jp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jpg"/><Relationship Id="rId8" Type="http://schemas.openxmlformats.org/officeDocument/2006/relationships/image" Target="../media/image81.jpg"/><Relationship Id="rId9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jpg"/><Relationship Id="rId8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g"/><Relationship Id="rId6" Type="http://schemas.openxmlformats.org/officeDocument/2006/relationships/image" Target="../media/image72.png"/><Relationship Id="rId7" Type="http://schemas.openxmlformats.org/officeDocument/2006/relationships/image" Target="../media/image73.jp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g"/><Relationship Id="rId6" Type="http://schemas.openxmlformats.org/officeDocument/2006/relationships/image" Target="../media/image72.png"/><Relationship Id="rId7" Type="http://schemas.openxmlformats.org/officeDocument/2006/relationships/image" Target="../media/image73.jp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jpg"/><Relationship Id="rId6" Type="http://schemas.openxmlformats.org/officeDocument/2006/relationships/image" Target="../media/image92.png"/><Relationship Id="rId7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gif"/><Relationship Id="rId8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09 at 10.3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4" y="290072"/>
            <a:ext cx="5920945" cy="1746269"/>
          </a:xfrm>
          <a:prstGeom prst="rect">
            <a:avLst/>
          </a:prstGeom>
        </p:spPr>
      </p:pic>
      <p:pic>
        <p:nvPicPr>
          <p:cNvPr id="5" name="Picture 4" descr="12535597709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89" y="2036341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5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6" y="433400"/>
            <a:ext cx="5917044" cy="1501340"/>
          </a:xfrm>
          <a:prstGeom prst="rect">
            <a:avLst/>
          </a:prstGeom>
        </p:spPr>
      </p:pic>
      <p:pic>
        <p:nvPicPr>
          <p:cNvPr id="3" name="Picture 2" descr="ra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3" y="2924902"/>
            <a:ext cx="2833266" cy="2753828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20" y="2924902"/>
            <a:ext cx="2768600" cy="29337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92490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5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4" y="228712"/>
            <a:ext cx="2332051" cy="3109401"/>
          </a:xfrm>
          <a:prstGeom prst="rect">
            <a:avLst/>
          </a:prstGeom>
        </p:spPr>
      </p:pic>
      <p:pic>
        <p:nvPicPr>
          <p:cNvPr id="3" name="Picture 2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1" y="3108344"/>
            <a:ext cx="5510581" cy="33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5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6" y="2517"/>
            <a:ext cx="3462415" cy="2961276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1" y="4443343"/>
            <a:ext cx="3606800" cy="22479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51" y="3208067"/>
            <a:ext cx="3124200" cy="2603500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208067"/>
            <a:ext cx="2032000" cy="2032000"/>
          </a:xfrm>
          <a:prstGeom prst="rect">
            <a:avLst/>
          </a:prstGeom>
        </p:spPr>
      </p:pic>
      <p:pic>
        <p:nvPicPr>
          <p:cNvPr id="6" name="Picture 5" descr="2013061108370737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" y="246791"/>
            <a:ext cx="3495791" cy="45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5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4" y="216013"/>
            <a:ext cx="4738806" cy="1767012"/>
          </a:xfrm>
          <a:prstGeom prst="rect">
            <a:avLst/>
          </a:prstGeom>
        </p:spPr>
      </p:pic>
      <p:pic>
        <p:nvPicPr>
          <p:cNvPr id="3" name="Picture 2" descr="Screen Shot 2017-02-09 at 10.57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025"/>
            <a:ext cx="2759949" cy="1655969"/>
          </a:xfrm>
          <a:prstGeom prst="rect">
            <a:avLst/>
          </a:prstGeom>
        </p:spPr>
      </p:pic>
      <p:pic>
        <p:nvPicPr>
          <p:cNvPr id="4" name="Picture 3" descr="Screen Shot 2017-02-09 at 10.57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49" y="1983025"/>
            <a:ext cx="2705726" cy="1681228"/>
          </a:xfrm>
          <a:prstGeom prst="rect">
            <a:avLst/>
          </a:prstGeom>
        </p:spPr>
      </p:pic>
      <p:pic>
        <p:nvPicPr>
          <p:cNvPr id="5" name="Picture 4" descr="Screen Shot 2017-02-09 at 10.57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679"/>
            <a:ext cx="6223576" cy="1555894"/>
          </a:xfrm>
          <a:prstGeom prst="rect">
            <a:avLst/>
          </a:prstGeom>
        </p:spPr>
      </p:pic>
      <p:pic>
        <p:nvPicPr>
          <p:cNvPr id="6" name="Picture 5" descr="Screen Shot 2017-02-09 at 10.57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573"/>
            <a:ext cx="2936382" cy="1480958"/>
          </a:xfrm>
          <a:prstGeom prst="rect">
            <a:avLst/>
          </a:prstGeom>
        </p:spPr>
      </p:pic>
      <p:pic>
        <p:nvPicPr>
          <p:cNvPr id="7" name="Picture 6" descr="Screen Shot 2017-02-09 at 10.57.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76" y="5255066"/>
            <a:ext cx="4048088" cy="1602934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r="6905"/>
          <a:stretch/>
        </p:blipFill>
        <p:spPr>
          <a:xfrm>
            <a:off x="6003754" y="317149"/>
            <a:ext cx="1983126" cy="2133600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38" y="2731004"/>
            <a:ext cx="2004120" cy="186649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20" y="5274597"/>
            <a:ext cx="1951080" cy="14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" y="0"/>
            <a:ext cx="2992493" cy="3567972"/>
          </a:xfrm>
          <a:prstGeom prst="rect">
            <a:avLst/>
          </a:prstGeom>
        </p:spPr>
      </p:pic>
      <p:pic>
        <p:nvPicPr>
          <p:cNvPr id="3" name="Picture 2" descr="Screen Shot 2017-02-09 at 11.0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63" y="0"/>
            <a:ext cx="2662272" cy="3407708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r="6905"/>
          <a:stretch/>
        </p:blipFill>
        <p:spPr>
          <a:xfrm>
            <a:off x="825716" y="3698128"/>
            <a:ext cx="2496044" cy="268543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7" y="3698127"/>
            <a:ext cx="4050167" cy="26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51" y="111803"/>
            <a:ext cx="2347676" cy="2385542"/>
          </a:xfrm>
          <a:prstGeom prst="rect">
            <a:avLst/>
          </a:prstGeom>
        </p:spPr>
      </p:pic>
      <p:pic>
        <p:nvPicPr>
          <p:cNvPr id="4" name="Picture 3" descr="Screen Shot 2017-02-09 at 11.0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36" y="-181411"/>
            <a:ext cx="1951051" cy="2497345"/>
          </a:xfrm>
          <a:prstGeom prst="rect">
            <a:avLst/>
          </a:prstGeom>
        </p:spPr>
      </p:pic>
      <p:pic>
        <p:nvPicPr>
          <p:cNvPr id="5" name="Picture 4" descr="a15a0427348c07efe5907fa39726397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>
          <a:xfrm>
            <a:off x="414851" y="2497345"/>
            <a:ext cx="8178800" cy="40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72" y="393355"/>
            <a:ext cx="6080215" cy="2338544"/>
          </a:xfrm>
          <a:prstGeom prst="rect">
            <a:avLst/>
          </a:prstGeom>
        </p:spPr>
      </p:pic>
      <p:pic>
        <p:nvPicPr>
          <p:cNvPr id="3" name="Picture 2" descr="The flirtation surv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5" y="2969921"/>
            <a:ext cx="4246464" cy="3588763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67" y="3175565"/>
            <a:ext cx="3530900" cy="32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95" y="389923"/>
            <a:ext cx="5439321" cy="2025678"/>
          </a:xfrm>
          <a:prstGeom prst="rect">
            <a:avLst/>
          </a:prstGeom>
        </p:spPr>
      </p:pic>
      <p:pic>
        <p:nvPicPr>
          <p:cNvPr id="3" name="Picture 2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5" y="2833826"/>
            <a:ext cx="3626974" cy="3626974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55" y="3403419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" y="1238551"/>
            <a:ext cx="4536582" cy="1796365"/>
          </a:xfrm>
          <a:prstGeom prst="rect">
            <a:avLst/>
          </a:prstGeom>
        </p:spPr>
      </p:pic>
      <p:pic>
        <p:nvPicPr>
          <p:cNvPr id="3" name="Picture 2" descr="Screen Shot 2017-02-09 at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880"/>
            <a:ext cx="4805254" cy="1935002"/>
          </a:xfrm>
          <a:prstGeom prst="rect">
            <a:avLst/>
          </a:prstGeom>
        </p:spPr>
      </p:pic>
      <p:pic>
        <p:nvPicPr>
          <p:cNvPr id="4" name="Picture 3" descr="Screen Shot 2017-02-09 at 11.0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" y="4855028"/>
            <a:ext cx="8273022" cy="182493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19" y="2183118"/>
            <a:ext cx="2092068" cy="702762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1" y="3122162"/>
            <a:ext cx="1557386" cy="1732866"/>
          </a:xfrm>
          <a:prstGeom prst="rect">
            <a:avLst/>
          </a:prstGeom>
        </p:spPr>
      </p:pic>
      <p:pic>
        <p:nvPicPr>
          <p:cNvPr id="9" name="Picture 8" descr="Screen Shot 2017-02-09 at 11.40.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" y="30833"/>
            <a:ext cx="5526610" cy="1259553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0" b="23601"/>
          <a:stretch/>
        </p:blipFill>
        <p:spPr>
          <a:xfrm>
            <a:off x="6168037" y="264163"/>
            <a:ext cx="2857500" cy="12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0"/>
            <a:ext cx="5069028" cy="1444248"/>
          </a:xfrm>
          <a:prstGeom prst="rect">
            <a:avLst/>
          </a:prstGeom>
        </p:spPr>
      </p:pic>
      <p:pic>
        <p:nvPicPr>
          <p:cNvPr id="4" name="Picture 3" descr="Screen Shot 2017-02-09 at 11.0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3374657"/>
            <a:ext cx="4625720" cy="1724381"/>
          </a:xfrm>
          <a:prstGeom prst="rect">
            <a:avLst/>
          </a:prstGeom>
        </p:spPr>
      </p:pic>
      <p:pic>
        <p:nvPicPr>
          <p:cNvPr id="6" name="Picture 5" descr="Screen Shot 2017-02-09 at 11.16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5099038"/>
            <a:ext cx="3788215" cy="143110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93129"/>
            <a:ext cx="2017348" cy="195541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290783"/>
            <a:ext cx="2380470" cy="2167747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2" y="4673600"/>
            <a:ext cx="3721100" cy="2184400"/>
          </a:xfrm>
          <a:prstGeom prst="rect">
            <a:avLst/>
          </a:prstGeom>
        </p:spPr>
      </p:pic>
      <p:pic>
        <p:nvPicPr>
          <p:cNvPr id="10" name="Picture 9" descr="Screen Shot 2017-02-09 at 11.37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1782285"/>
            <a:ext cx="3833060" cy="14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09 at 10.3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0"/>
            <a:ext cx="5261478" cy="1551772"/>
          </a:xfrm>
          <a:prstGeom prst="rect">
            <a:avLst/>
          </a:prstGeom>
        </p:spPr>
      </p:pic>
      <p:pic>
        <p:nvPicPr>
          <p:cNvPr id="6" name="Picture 5" descr="Screen Shot 2017-02-09 at 10.3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1601733"/>
            <a:ext cx="4943958" cy="1673736"/>
          </a:xfrm>
          <a:prstGeom prst="rect">
            <a:avLst/>
          </a:prstGeom>
        </p:spPr>
      </p:pic>
      <p:pic>
        <p:nvPicPr>
          <p:cNvPr id="7" name="Picture 6" descr="Screen Shot 2017-02-09 at 10.3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4" y="3275469"/>
            <a:ext cx="5907213" cy="1787710"/>
          </a:xfrm>
          <a:prstGeom prst="rect">
            <a:avLst/>
          </a:prstGeom>
        </p:spPr>
      </p:pic>
      <p:pic>
        <p:nvPicPr>
          <p:cNvPr id="8" name="Picture 7" descr="Screen Shot 2017-02-09 at 10.3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366"/>
            <a:ext cx="5861930" cy="1596634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b="29097"/>
          <a:stretch/>
        </p:blipFill>
        <p:spPr>
          <a:xfrm>
            <a:off x="6350424" y="180172"/>
            <a:ext cx="1970386" cy="1945014"/>
          </a:xfrm>
          <a:prstGeom prst="rect">
            <a:avLst/>
          </a:prstGeom>
        </p:spPr>
      </p:pic>
      <p:pic>
        <p:nvPicPr>
          <p:cNvPr id="10" name="Picture 9" descr="imgr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5" y="2455353"/>
            <a:ext cx="1821635" cy="2463455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69" y="5063179"/>
            <a:ext cx="1572341" cy="1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1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18293" cy="1767507"/>
          </a:xfrm>
          <a:prstGeom prst="rect">
            <a:avLst/>
          </a:prstGeom>
        </p:spPr>
      </p:pic>
      <p:pic>
        <p:nvPicPr>
          <p:cNvPr id="3" name="Picture 2" descr="Screen Shot 2017-02-09 at 11.1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8827"/>
            <a:ext cx="5226887" cy="1626735"/>
          </a:xfrm>
          <a:prstGeom prst="rect">
            <a:avLst/>
          </a:prstGeom>
        </p:spPr>
      </p:pic>
      <p:pic>
        <p:nvPicPr>
          <p:cNvPr id="4" name="Picture 3" descr="Screen Shot 2017-02-09 at 11.15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562"/>
            <a:ext cx="5935204" cy="1573187"/>
          </a:xfrm>
          <a:prstGeom prst="rect">
            <a:avLst/>
          </a:prstGeom>
        </p:spPr>
      </p:pic>
      <p:pic>
        <p:nvPicPr>
          <p:cNvPr id="5" name="Picture 4" descr="Screen Shot 2017-02-09 at 11.15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73211"/>
            <a:ext cx="2958273" cy="1584789"/>
          </a:xfrm>
          <a:prstGeom prst="rect">
            <a:avLst/>
          </a:prstGeom>
        </p:spPr>
      </p:pic>
      <p:pic>
        <p:nvPicPr>
          <p:cNvPr id="6" name="Picture 5" descr="Screen Shot 2017-02-09 at 11.16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5324567"/>
            <a:ext cx="2512863" cy="1684447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78" y="390839"/>
            <a:ext cx="3053621" cy="2161552"/>
          </a:xfrm>
          <a:prstGeom prst="rect">
            <a:avLst/>
          </a:prstGeom>
        </p:spPr>
      </p:pic>
      <p:pic>
        <p:nvPicPr>
          <p:cNvPr id="8" name="Picture 7" descr="rumb-unlovable-pi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49" y="2743167"/>
            <a:ext cx="2452650" cy="1584789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/>
          <a:stretch/>
        </p:blipFill>
        <p:spPr>
          <a:xfrm>
            <a:off x="6691349" y="4431831"/>
            <a:ext cx="2256232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09 at 10.3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0"/>
            <a:ext cx="5261478" cy="1551772"/>
          </a:xfrm>
          <a:prstGeom prst="rect">
            <a:avLst/>
          </a:prstGeom>
        </p:spPr>
      </p:pic>
      <p:pic>
        <p:nvPicPr>
          <p:cNvPr id="6" name="Picture 5" descr="Screen Shot 2017-02-09 at 10.3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1601733"/>
            <a:ext cx="4943958" cy="1673736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b="29097"/>
          <a:stretch/>
        </p:blipFill>
        <p:spPr>
          <a:xfrm>
            <a:off x="6350424" y="180172"/>
            <a:ext cx="1970386" cy="1945014"/>
          </a:xfrm>
          <a:prstGeom prst="rect">
            <a:avLst/>
          </a:prstGeom>
        </p:spPr>
      </p:pic>
      <p:pic>
        <p:nvPicPr>
          <p:cNvPr id="12" name="Picture 11" descr="Screen Shot 2017-02-09 at 11.16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3275469"/>
            <a:ext cx="4978156" cy="1611287"/>
          </a:xfrm>
          <a:prstGeom prst="rect">
            <a:avLst/>
          </a:prstGeom>
        </p:spPr>
      </p:pic>
      <p:pic>
        <p:nvPicPr>
          <p:cNvPr id="13" name="Picture 12" descr="Screen Shot 2017-02-09 at 11.16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3" y="4886756"/>
            <a:ext cx="5727264" cy="1971244"/>
          </a:xfrm>
          <a:prstGeom prst="rect">
            <a:avLst/>
          </a:prstGeom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31" y="5227468"/>
            <a:ext cx="3561103" cy="1526187"/>
          </a:xfrm>
          <a:prstGeom prst="rect">
            <a:avLst/>
          </a:prstGeom>
        </p:spPr>
      </p:pic>
      <p:pic>
        <p:nvPicPr>
          <p:cNvPr id="3" name="Picture 2" descr="superthum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31" y="2590861"/>
            <a:ext cx="2755074" cy="22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" y="0"/>
            <a:ext cx="4536582" cy="1796365"/>
          </a:xfrm>
          <a:prstGeom prst="rect">
            <a:avLst/>
          </a:prstGeom>
        </p:spPr>
      </p:pic>
      <p:pic>
        <p:nvPicPr>
          <p:cNvPr id="3" name="Picture 2" descr="Screen Shot 2017-02-09 at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" y="1653244"/>
            <a:ext cx="4805254" cy="1935002"/>
          </a:xfrm>
          <a:prstGeom prst="rect">
            <a:avLst/>
          </a:prstGeom>
        </p:spPr>
      </p:pic>
      <p:pic>
        <p:nvPicPr>
          <p:cNvPr id="4" name="Picture 3" descr="Screen Shot 2017-02-09 at 11.0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" y="3462665"/>
            <a:ext cx="8273022" cy="182493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1" y="234877"/>
            <a:ext cx="2092068" cy="702762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48" y="1153014"/>
            <a:ext cx="1557386" cy="1732866"/>
          </a:xfrm>
          <a:prstGeom prst="rect">
            <a:avLst/>
          </a:prstGeom>
        </p:spPr>
      </p:pic>
      <p:pic>
        <p:nvPicPr>
          <p:cNvPr id="8" name="Picture 7" descr="girls_PNG649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1" y="5287596"/>
            <a:ext cx="3056452" cy="1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0"/>
            <a:ext cx="5069028" cy="1444248"/>
          </a:xfrm>
          <a:prstGeom prst="rect">
            <a:avLst/>
          </a:prstGeom>
        </p:spPr>
      </p:pic>
      <p:pic>
        <p:nvPicPr>
          <p:cNvPr id="4" name="Picture 3" descr="Screen Shot 2017-02-09 at 11.0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3374657"/>
            <a:ext cx="4625720" cy="1724381"/>
          </a:xfrm>
          <a:prstGeom prst="rect">
            <a:avLst/>
          </a:prstGeom>
        </p:spPr>
      </p:pic>
      <p:pic>
        <p:nvPicPr>
          <p:cNvPr id="6" name="Picture 5" descr="Screen Shot 2017-02-09 at 11.16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5099038"/>
            <a:ext cx="3788215" cy="143110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93129"/>
            <a:ext cx="2017348" cy="195541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290783"/>
            <a:ext cx="2380470" cy="2167747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2" y="4673600"/>
            <a:ext cx="3721100" cy="2184400"/>
          </a:xfrm>
          <a:prstGeom prst="rect">
            <a:avLst/>
          </a:prstGeom>
        </p:spPr>
      </p:pic>
      <p:pic>
        <p:nvPicPr>
          <p:cNvPr id="10" name="Picture 9" descr="Screen Shot 2017-02-09 at 11.37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1782285"/>
            <a:ext cx="3833060" cy="14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9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" y="0"/>
            <a:ext cx="4536582" cy="1796365"/>
          </a:xfrm>
          <a:prstGeom prst="rect">
            <a:avLst/>
          </a:prstGeom>
        </p:spPr>
      </p:pic>
      <p:pic>
        <p:nvPicPr>
          <p:cNvPr id="3" name="Picture 2" descr="Screen Shot 2017-02-09 at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" y="1653244"/>
            <a:ext cx="4805254" cy="1935002"/>
          </a:xfrm>
          <a:prstGeom prst="rect">
            <a:avLst/>
          </a:prstGeom>
        </p:spPr>
      </p:pic>
      <p:pic>
        <p:nvPicPr>
          <p:cNvPr id="4" name="Picture 3" descr="Screen Shot 2017-02-09 at 11.0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" y="3462665"/>
            <a:ext cx="8273022" cy="182493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1" y="234877"/>
            <a:ext cx="2092068" cy="702762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48" y="1153014"/>
            <a:ext cx="1557386" cy="1732866"/>
          </a:xfrm>
          <a:prstGeom prst="rect">
            <a:avLst/>
          </a:prstGeom>
        </p:spPr>
      </p:pic>
      <p:pic>
        <p:nvPicPr>
          <p:cNvPr id="8" name="Picture 7" descr="girls_PNG649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1" y="5287596"/>
            <a:ext cx="3056452" cy="1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1.0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0"/>
            <a:ext cx="5069028" cy="1444248"/>
          </a:xfrm>
          <a:prstGeom prst="rect">
            <a:avLst/>
          </a:prstGeom>
        </p:spPr>
      </p:pic>
      <p:pic>
        <p:nvPicPr>
          <p:cNvPr id="4" name="Picture 3" descr="Screen Shot 2017-02-09 at 11.0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3374657"/>
            <a:ext cx="4625720" cy="1724381"/>
          </a:xfrm>
          <a:prstGeom prst="rect">
            <a:avLst/>
          </a:prstGeom>
        </p:spPr>
      </p:pic>
      <p:pic>
        <p:nvPicPr>
          <p:cNvPr id="6" name="Picture 5" descr="Screen Shot 2017-02-09 at 11.16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5099038"/>
            <a:ext cx="3788215" cy="143110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93129"/>
            <a:ext cx="2017348" cy="195541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5" y="2290783"/>
            <a:ext cx="2380470" cy="2167747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2" y="4673600"/>
            <a:ext cx="3721100" cy="2184400"/>
          </a:xfrm>
          <a:prstGeom prst="rect">
            <a:avLst/>
          </a:prstGeom>
        </p:spPr>
      </p:pic>
      <p:pic>
        <p:nvPicPr>
          <p:cNvPr id="5" name="Picture 4" descr="Screen Shot 2017-02-09 at 11.37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1782285"/>
            <a:ext cx="3833060" cy="14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09 at 11.3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92" y="4886052"/>
            <a:ext cx="4761367" cy="1775425"/>
          </a:xfrm>
          <a:prstGeom prst="rect">
            <a:avLst/>
          </a:prstGeom>
        </p:spPr>
      </p:pic>
      <p:pic>
        <p:nvPicPr>
          <p:cNvPr id="5" name="Picture 4" descr="Screen Shot 2017-02-09 at 11.3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6" y="2398349"/>
            <a:ext cx="2429251" cy="1950244"/>
          </a:xfrm>
          <a:prstGeom prst="rect">
            <a:avLst/>
          </a:prstGeom>
        </p:spPr>
      </p:pic>
      <p:pic>
        <p:nvPicPr>
          <p:cNvPr id="6" name="Picture 5" descr="Screen Shot 2017-02-09 at 11.29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1" y="163725"/>
            <a:ext cx="4987952" cy="1866241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59" y="366349"/>
            <a:ext cx="2032000" cy="2032000"/>
          </a:xfrm>
          <a:prstGeom prst="rect">
            <a:avLst/>
          </a:prstGeom>
        </p:spPr>
      </p:pic>
      <p:pic>
        <p:nvPicPr>
          <p:cNvPr id="9" name="Picture 8" descr="Screen Shot 2017-02-09 at 11.36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0" y="4886052"/>
            <a:ext cx="1477186" cy="1538735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59" y="256934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men-looking-each-other-opposite-sides-brick-wall-characters-371192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5315" r="8863" b="21994"/>
          <a:stretch/>
        </p:blipFill>
        <p:spPr>
          <a:xfrm>
            <a:off x="293096" y="3442223"/>
            <a:ext cx="4787242" cy="2946323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39" y="4115246"/>
            <a:ext cx="3581400" cy="2273300"/>
          </a:xfrm>
          <a:prstGeom prst="rect">
            <a:avLst/>
          </a:prstGeom>
        </p:spPr>
      </p:pic>
      <p:pic>
        <p:nvPicPr>
          <p:cNvPr id="4" name="Picture 3" descr="Screen Shot 2017-02-09 at 10.41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11" y="340096"/>
            <a:ext cx="2983694" cy="26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408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2" b="27867"/>
          <a:stretch/>
        </p:blipFill>
        <p:spPr>
          <a:xfrm>
            <a:off x="770903" y="3163352"/>
            <a:ext cx="6458811" cy="2467170"/>
          </a:xfrm>
          <a:prstGeom prst="rect">
            <a:avLst/>
          </a:prstGeom>
        </p:spPr>
      </p:pic>
      <p:pic>
        <p:nvPicPr>
          <p:cNvPr id="3" name="Picture 2" descr="Screen Shot 2017-02-09 at 10.4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92" y="480309"/>
            <a:ext cx="3347616" cy="24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0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09 at 10.4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31" y="181803"/>
            <a:ext cx="2637847" cy="2954389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1" y="3530017"/>
            <a:ext cx="2857500" cy="2857500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82" y="3416946"/>
            <a:ext cx="2201563" cy="31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4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1" y="217108"/>
            <a:ext cx="2524999" cy="248492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136"/>
            <a:ext cx="4200633" cy="2552468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2" y="2919136"/>
            <a:ext cx="3916148" cy="2933331"/>
          </a:xfrm>
          <a:prstGeom prst="rect">
            <a:avLst/>
          </a:prstGeom>
        </p:spPr>
      </p:pic>
      <p:pic>
        <p:nvPicPr>
          <p:cNvPr id="5" name="Picture 4" descr="Screen Shot 2017-02-09 at 10.45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20" y="217108"/>
            <a:ext cx="2480550" cy="2702028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34" y="3755366"/>
            <a:ext cx="3858998" cy="31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4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68" y="-219847"/>
            <a:ext cx="3949934" cy="3456192"/>
          </a:xfrm>
          <a:prstGeom prst="rect">
            <a:avLst/>
          </a:prstGeom>
        </p:spPr>
      </p:pic>
      <p:pic>
        <p:nvPicPr>
          <p:cNvPr id="3" name="Picture 2" descr="pretend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62" y="3385499"/>
            <a:ext cx="3796812" cy="3472501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>
          <a:xfrm>
            <a:off x="532117" y="3772290"/>
            <a:ext cx="4227149" cy="25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9 at 10.4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62" y="435860"/>
            <a:ext cx="4747627" cy="277295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8" y="3208810"/>
            <a:ext cx="3086748" cy="3213024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5" y="3208810"/>
            <a:ext cx="4438226" cy="33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09 at 10.3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0"/>
            <a:ext cx="5261478" cy="1551772"/>
          </a:xfrm>
          <a:prstGeom prst="rect">
            <a:avLst/>
          </a:prstGeom>
        </p:spPr>
      </p:pic>
      <p:pic>
        <p:nvPicPr>
          <p:cNvPr id="6" name="Picture 5" descr="Screen Shot 2017-02-09 at 10.3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1601733"/>
            <a:ext cx="4943958" cy="1673736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b="29097"/>
          <a:stretch/>
        </p:blipFill>
        <p:spPr>
          <a:xfrm>
            <a:off x="6350424" y="180172"/>
            <a:ext cx="1970386" cy="1945014"/>
          </a:xfrm>
          <a:prstGeom prst="rect">
            <a:avLst/>
          </a:prstGeom>
        </p:spPr>
      </p:pic>
      <p:pic>
        <p:nvPicPr>
          <p:cNvPr id="2" name="Picture 1" descr="Screen Shot 2017-02-09 at 10.40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" y="3446783"/>
            <a:ext cx="5842774" cy="1537572"/>
          </a:xfrm>
          <a:prstGeom prst="rect">
            <a:avLst/>
          </a:prstGeom>
        </p:spPr>
      </p:pic>
      <p:pic>
        <p:nvPicPr>
          <p:cNvPr id="3" name="Picture 2" descr="Screen Shot 2017-02-09 at 10.40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5" y="4978948"/>
            <a:ext cx="4526808" cy="1879052"/>
          </a:xfrm>
          <a:prstGeom prst="rect">
            <a:avLst/>
          </a:prstGeom>
        </p:spPr>
      </p:pic>
      <p:pic>
        <p:nvPicPr>
          <p:cNvPr id="4" name="Picture 3" descr="raw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24" y="2350296"/>
            <a:ext cx="2256232" cy="2192973"/>
          </a:xfrm>
          <a:prstGeom prst="rect">
            <a:avLst/>
          </a:prstGeom>
        </p:spPr>
      </p:pic>
      <p:pic>
        <p:nvPicPr>
          <p:cNvPr id="12" name="Picture 11" descr="9f4d85bbf5b637beeb348a1e031e5f4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79" y="4909480"/>
            <a:ext cx="2793576" cy="1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10</cp:revision>
  <dcterms:created xsi:type="dcterms:W3CDTF">2017-02-09T15:32:04Z</dcterms:created>
  <dcterms:modified xsi:type="dcterms:W3CDTF">2017-02-09T16:51:38Z</dcterms:modified>
</cp:coreProperties>
</file>