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2"/>
  </p:normalViewPr>
  <p:slideViewPr>
    <p:cSldViewPr snapToGrid="0">
      <p:cViewPr varScale="1">
        <p:scale>
          <a:sx n="104" d="100"/>
          <a:sy n="104" d="100"/>
        </p:scale>
        <p:origin x="8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5CF61-90EB-F1E3-C91B-4C2CA0194F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2F42B1-D9FC-CD53-BE3B-F9228ED60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D5F5F-A2E9-39DD-08B6-C52535A67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5A33B-E8E9-FC4D-874B-3E3A7CA02572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B597D-2E2A-C741-8AFC-EDB4471E8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50A1C-10BA-DEA4-D49C-237DF84BD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2F009-916B-0941-9C38-DB17FF882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824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0C40E-A4CA-9457-DB6C-389F65E89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147A78-A89A-7075-7E31-EEC040880C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2C8E1-90AE-6B4A-9431-F5D16776E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5A33B-E8E9-FC4D-874B-3E3A7CA02572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0F81B-784A-C56F-2FBE-BA778FE53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E808E8-FD0E-491D-960D-B1D3ADAE4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2F009-916B-0941-9C38-DB17FF882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20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38DC52-4A44-03DD-BD64-51EAD32F03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44CA40-0FC8-5159-4F27-7A139048F8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6C7546-057B-210E-AAF8-BB4A2FF9F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5A33B-E8E9-FC4D-874B-3E3A7CA02572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5C496-857E-9454-C95E-03720F2D7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8A40E-C447-B234-DABA-DA338FF9D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2F009-916B-0941-9C38-DB17FF882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1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AF9B2-D93A-DF64-AE8E-6C46146E0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B6C1E-DC24-4985-02DD-A52A91E65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8B196-2500-064F-FD84-F804D53CB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5A33B-E8E9-FC4D-874B-3E3A7CA02572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0851D-EFDD-472D-2ED2-4406019C0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DE382-084C-D55B-4E7F-6B6B30AE4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2F009-916B-0941-9C38-DB17FF882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81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43BE7-EE0E-CE55-DB3F-1C8FD22AE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818FB-D56B-FDB2-1CDF-E17AC7755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476C68-82AB-5542-F468-47E1BF970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5A33B-E8E9-FC4D-874B-3E3A7CA02572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81B7E-F85A-F243-A449-2BB9C40BB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A7A0B-0700-57D2-E979-685F38FD3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2F009-916B-0941-9C38-DB17FF882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94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96C2E-3FA2-16CD-2047-22DCC8C7E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D923A-FA7C-D404-E11A-7883D62691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C96404-7CB7-DFD4-3D2E-37928D504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DD3CB1-65D3-4712-2788-244C56838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5A33B-E8E9-FC4D-874B-3E3A7CA02572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06FE4D-70E1-BA68-01DF-4D1486E93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B9C901-E663-F120-5AF6-A0E4D5DE9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2F009-916B-0941-9C38-DB17FF882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833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62F16-FCFB-DDE4-E70C-0793F2CCC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8811C7-F0FD-8A4C-F586-F3371A221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89F140-25D1-A46B-35A2-5996F20217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D2B78C-CB45-CC16-B19C-B1D79E8A80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2A0795-E0ED-D3FD-5C4A-A3530F547A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462102-7F45-D7C7-9CF8-4768033AB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5A33B-E8E9-FC4D-874B-3E3A7CA02572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B1F3B5-657E-B2D3-6AC2-3C76927C5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E8F8E2-5B80-00BA-D3EB-E8F8E2D76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2F009-916B-0941-9C38-DB17FF882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93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EFBAC-7440-9851-DEA6-EECFDB8B7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1E6E37-2F25-10CC-9F91-860D7C7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5A33B-E8E9-FC4D-874B-3E3A7CA02572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22A47E-88B3-9360-4A35-C5334FE5C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E85E00-C89B-D550-93BC-F441ACF35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2F009-916B-0941-9C38-DB17FF882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1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71293B-EFA1-46BA-AA6E-7842E1AD7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5A33B-E8E9-FC4D-874B-3E3A7CA02572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17E642-71A3-2FB9-2ADC-811289E7E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2BD844-FF21-3CF1-8087-8236ED79F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2F009-916B-0941-9C38-DB17FF882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76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ACDBD-0CD1-4D8F-E6DC-F671BF76A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6A6C1-422C-4AF7-7830-8667952C8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74FBE1-804D-79F2-BD1B-1701847459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E47B94-EF44-BD3C-5D9A-2BB36C25C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5A33B-E8E9-FC4D-874B-3E3A7CA02572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12304B-DCB0-38B0-C79B-97246679B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F7D653-46F6-766C-BB4E-9E03D9F3C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2F009-916B-0941-9C38-DB17FF882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2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97F36-280C-6AC0-C1FB-08F36A1B1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DFBEC7-46EC-592E-A950-CAEBCF1AE2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6FF32C-D10E-7333-84DA-F22783A631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0D40FB-E6B8-9764-120F-DF8D091D8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5A33B-E8E9-FC4D-874B-3E3A7CA02572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E4B6B6-1B36-FE0C-4A12-9C137896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E44EA2-C568-2FF3-FD43-BD418EDA6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2F009-916B-0941-9C38-DB17FF882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24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3777AA-9888-9AFE-2010-ACB6CEDF4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061613-4AF2-85B3-CC76-FF0B3C8D7A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384CE-33E2-C093-D3DE-44D5FD8139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5A33B-E8E9-FC4D-874B-3E3A7CA02572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965EB-3982-1D5E-B5CE-8612CEB2AD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FE501-E60B-99C4-3369-F67FD7F322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2F009-916B-0941-9C38-DB17FF882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712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352FD2-6EAF-1E1A-65E2-21107DB476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8625"/>
            <a:ext cx="14176680" cy="558224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C47F162-0B01-2F94-378E-DD94E3481DE5}"/>
              </a:ext>
            </a:extLst>
          </p:cNvPr>
          <p:cNvSpPr txBox="1"/>
          <p:nvPr/>
        </p:nvSpPr>
        <p:spPr>
          <a:xfrm>
            <a:off x="1371600" y="654908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/>
              <a:t>一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67403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2D89B01-7906-F5D5-2EDD-F4C14034DF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8170"/>
            <a:ext cx="11699552" cy="334103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EE252ED-202F-6D17-609E-52D60B9A9092}"/>
              </a:ext>
            </a:extLst>
          </p:cNvPr>
          <p:cNvSpPr txBox="1"/>
          <p:nvPr/>
        </p:nvSpPr>
        <p:spPr>
          <a:xfrm>
            <a:off x="1371600" y="654908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/>
              <a:t>二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93433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C5F5CF-8615-1343-ADAD-8BD2190604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35897"/>
            <a:ext cx="12540158" cy="380107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B0949E1-E1B0-7ECB-928E-148B132B653B}"/>
              </a:ext>
            </a:extLst>
          </p:cNvPr>
          <p:cNvSpPr txBox="1"/>
          <p:nvPr/>
        </p:nvSpPr>
        <p:spPr>
          <a:xfrm>
            <a:off x="1371600" y="654908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/>
              <a:t>三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287973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A816642-713E-F950-F917-8FE26F013F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261121"/>
            <a:ext cx="12576275" cy="447241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A6905D0-A818-C10E-50E0-4A6E4DE2F352}"/>
              </a:ext>
            </a:extLst>
          </p:cNvPr>
          <p:cNvSpPr txBox="1"/>
          <p:nvPr/>
        </p:nvSpPr>
        <p:spPr>
          <a:xfrm>
            <a:off x="1000898" y="506627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/>
              <a:t>四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40917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1B0881B-CD25-FBDA-1A0F-310F9A5588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356237"/>
            <a:ext cx="12401209" cy="42166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4F0E7C7-037D-06BB-FCF2-735DCD5F46CA}"/>
              </a:ext>
            </a:extLst>
          </p:cNvPr>
          <p:cNvSpPr txBox="1"/>
          <p:nvPr/>
        </p:nvSpPr>
        <p:spPr>
          <a:xfrm>
            <a:off x="1013254" y="481914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/>
              <a:t>五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607123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6AFB425-D33F-D745-B0CB-7A9A27C996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2112" y="1443938"/>
            <a:ext cx="12345912" cy="397012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7D98E3C-1ACC-50A5-C9BE-8FF383C750BE}"/>
              </a:ext>
            </a:extLst>
          </p:cNvPr>
          <p:cNvSpPr txBox="1"/>
          <p:nvPr/>
        </p:nvSpPr>
        <p:spPr>
          <a:xfrm>
            <a:off x="1037967" y="518983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/>
              <a:t>六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103957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Macintosh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2022-11-29T14:23:40Z</dcterms:created>
  <dcterms:modified xsi:type="dcterms:W3CDTF">2022-11-29T14:26:19Z</dcterms:modified>
</cp:coreProperties>
</file>