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60" r:id="rId7"/>
    <p:sldId id="261" r:id="rId8"/>
    <p:sldId id="262" r:id="rId9"/>
    <p:sldId id="263" r:id="rId10"/>
    <p:sldId id="287" r:id="rId11"/>
    <p:sldId id="268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90" r:id="rId21"/>
    <p:sldId id="281" r:id="rId22"/>
    <p:sldId id="282" r:id="rId23"/>
    <p:sldId id="283" r:id="rId24"/>
    <p:sldId id="278" r:id="rId25"/>
    <p:sldId id="284" r:id="rId26"/>
    <p:sldId id="288" r:id="rId27"/>
    <p:sldId id="279" r:id="rId28"/>
    <p:sldId id="280" r:id="rId29"/>
    <p:sldId id="276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-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7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8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9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1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7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8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0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6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9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29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4CF54-B2B5-FB42-B40D-F5F4741AC66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1429E-4E77-BF4D-B21D-6F72872D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7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3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5" Type="http://schemas.openxmlformats.org/officeDocument/2006/relationships/image" Target="../media/image30.jpg"/><Relationship Id="rId6" Type="http://schemas.openxmlformats.org/officeDocument/2006/relationships/image" Target="../media/image3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openxmlformats.org/officeDocument/2006/relationships/image" Target="../media/image3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6" Type="http://schemas.openxmlformats.org/officeDocument/2006/relationships/image" Target="../media/image3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6" Type="http://schemas.openxmlformats.org/officeDocument/2006/relationships/image" Target="../media/image3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jpg"/><Relationship Id="rId7" Type="http://schemas.openxmlformats.org/officeDocument/2006/relationships/image" Target="../media/image3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jpg"/><Relationship Id="rId5" Type="http://schemas.openxmlformats.org/officeDocument/2006/relationships/image" Target="../media/image46.png"/><Relationship Id="rId6" Type="http://schemas.openxmlformats.org/officeDocument/2006/relationships/image" Target="../media/image3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3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jpg"/><Relationship Id="rId5" Type="http://schemas.openxmlformats.org/officeDocument/2006/relationships/image" Target="../media/image50.png"/><Relationship Id="rId6" Type="http://schemas.openxmlformats.org/officeDocument/2006/relationships/image" Target="../media/image3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5" Type="http://schemas.openxmlformats.org/officeDocument/2006/relationships/image" Target="../media/image52.jpg"/><Relationship Id="rId6" Type="http://schemas.openxmlformats.org/officeDocument/2006/relationships/image" Target="../media/image3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3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5.jpg"/><Relationship Id="rId5" Type="http://schemas.openxmlformats.org/officeDocument/2006/relationships/image" Target="../media/image56.png"/><Relationship Id="rId6" Type="http://schemas.openxmlformats.org/officeDocument/2006/relationships/image" Target="../media/image57.jpg"/><Relationship Id="rId7" Type="http://schemas.openxmlformats.org/officeDocument/2006/relationships/image" Target="../media/image58.png"/><Relationship Id="rId8" Type="http://schemas.openxmlformats.org/officeDocument/2006/relationships/image" Target="../media/image3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3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3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jpg"/><Relationship Id="rId5" Type="http://schemas.openxmlformats.org/officeDocument/2006/relationships/image" Target="../media/image64.png"/><Relationship Id="rId6" Type="http://schemas.openxmlformats.org/officeDocument/2006/relationships/image" Target="../media/image3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8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5" Type="http://schemas.openxmlformats.org/officeDocument/2006/relationships/image" Target="../media/image66.jpg"/><Relationship Id="rId6" Type="http://schemas.openxmlformats.org/officeDocument/2006/relationships/image" Target="../media/image3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1-25 at 18.42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670" y="0"/>
            <a:ext cx="5178461" cy="2180405"/>
          </a:xfrm>
          <a:prstGeom prst="rect">
            <a:avLst/>
          </a:prstGeom>
        </p:spPr>
      </p:pic>
      <p:pic>
        <p:nvPicPr>
          <p:cNvPr id="2" name="Picture 1" descr="9442c926c848e3782e91080e56db35a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670" y="2180405"/>
            <a:ext cx="5401831" cy="4051373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7037" y="54189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2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25 at 20.26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76" y="449271"/>
            <a:ext cx="3052290" cy="2638420"/>
          </a:xfrm>
          <a:prstGeom prst="rect">
            <a:avLst/>
          </a:prstGeo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67" y="3971317"/>
            <a:ext cx="3797300" cy="2133600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188" y="3780817"/>
            <a:ext cx="3505200" cy="2324100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088" y="623891"/>
            <a:ext cx="3289300" cy="24638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29680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3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umphomes28n-5-web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75" y="1524499"/>
            <a:ext cx="7608310" cy="5065866"/>
          </a:xfrm>
          <a:prstGeom prst="rect">
            <a:avLst/>
          </a:prstGeom>
        </p:spPr>
      </p:pic>
      <p:pic>
        <p:nvPicPr>
          <p:cNvPr id="5" name="Picture 4" descr="Screen Shot 2016-11-25 at 19.48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86" y="277199"/>
            <a:ext cx="8242695" cy="1309134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5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6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1-25 at 19.49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22" y="329905"/>
            <a:ext cx="8180502" cy="1319436"/>
          </a:xfrm>
          <a:prstGeom prst="rect">
            <a:avLst/>
          </a:prstGeom>
        </p:spPr>
      </p:pic>
      <p:pic>
        <p:nvPicPr>
          <p:cNvPr id="4" name="Picture 3" descr="2FD9465400000578-3396562-And_his_favorite_place_is_Trump_pictured_in_2001_in_the_bedroom_-a-4_145264015178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718" y="1734902"/>
            <a:ext cx="7349706" cy="4834113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4738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19.49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0024"/>
            <a:ext cx="8889282" cy="1372455"/>
          </a:xfrm>
          <a:prstGeom prst="rect">
            <a:avLst/>
          </a:prstGeom>
        </p:spPr>
      </p:pic>
      <p:pic>
        <p:nvPicPr>
          <p:cNvPr id="5" name="Picture 4" descr="103174027_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16" y="2275533"/>
            <a:ext cx="6170534" cy="410364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932" y="16024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lery-1462813673-donald-trump-index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28" y="1759409"/>
            <a:ext cx="9144000" cy="4572000"/>
          </a:xfrm>
          <a:prstGeom prst="rect">
            <a:avLst/>
          </a:prstGeom>
        </p:spPr>
      </p:pic>
      <p:pic>
        <p:nvPicPr>
          <p:cNvPr id="3" name="Picture 2" descr="Screen Shot 2016-11-25 at 19.51.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4" y="258149"/>
            <a:ext cx="8715517" cy="140334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200" y="63314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63366297_gold26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62" y="2118493"/>
            <a:ext cx="7697000" cy="4378902"/>
          </a:xfrm>
          <a:prstGeom prst="rect">
            <a:avLst/>
          </a:prstGeom>
        </p:spPr>
      </p:pic>
      <p:pic>
        <p:nvPicPr>
          <p:cNvPr id="3" name="Picture 2" descr="Screen Shot 2016-11-25 at 19.52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25" y="354991"/>
            <a:ext cx="8416762" cy="1381539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146" y="17365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18101151369.600.338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82" y="863351"/>
            <a:ext cx="8368345" cy="47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8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18101200500.600.338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783"/>
            <a:ext cx="9508804" cy="53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8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1118101200832.600.338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65" y="559624"/>
            <a:ext cx="8662429" cy="487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0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18101201188.600.338.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69" y="331338"/>
            <a:ext cx="9005531" cy="5073116"/>
          </a:xfrm>
          <a:prstGeom prst="rect">
            <a:avLst/>
          </a:prstGeom>
        </p:spPr>
      </p:pic>
      <p:pic>
        <p:nvPicPr>
          <p:cNvPr id="3" name="Picture 2" descr="Screen Shot 2016-11-25 at 20.04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188" y="5680539"/>
            <a:ext cx="7794469" cy="1107041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469" y="56805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e8feaf35702a22d56b787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748" y="2191207"/>
            <a:ext cx="5581033" cy="3720689"/>
          </a:xfrm>
          <a:prstGeom prst="rect">
            <a:avLst/>
          </a:prstGeom>
        </p:spPr>
      </p:pic>
      <p:pic>
        <p:nvPicPr>
          <p:cNvPr id="3" name="Picture 2" descr="Screen Shot 2018-04-23 at 08.23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397" y="580460"/>
            <a:ext cx="5972384" cy="1657534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3345" y="55054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3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25 at 20.33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24" y="0"/>
            <a:ext cx="3157870" cy="6766864"/>
          </a:xfrm>
          <a:prstGeom prst="rect">
            <a:avLst/>
          </a:prstGeom>
        </p:spPr>
      </p:pic>
      <p:pic>
        <p:nvPicPr>
          <p:cNvPr id="5" name="Picture 4" descr="Screen Shot 2016-11-25 at 20.33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669" y="4947814"/>
            <a:ext cx="1311526" cy="1772332"/>
          </a:xfrm>
          <a:prstGeom prst="rect">
            <a:avLst/>
          </a:prstGeom>
        </p:spPr>
      </p:pic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094" y="1501635"/>
            <a:ext cx="4600826" cy="3446179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8061" y="54070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481" y="1599380"/>
            <a:ext cx="6076279" cy="4634049"/>
          </a:xfrm>
          <a:prstGeom prst="rect">
            <a:avLst/>
          </a:prstGeom>
        </p:spPr>
      </p:pic>
      <p:pic>
        <p:nvPicPr>
          <p:cNvPr id="6" name="Picture 5" descr="Screen Shot 2016-11-25 at 20.05.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327" y="32016"/>
            <a:ext cx="6242433" cy="1567364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778" y="54206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7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png!artic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42" y="2267312"/>
            <a:ext cx="7165676" cy="4030693"/>
          </a:xfrm>
          <a:prstGeom prst="rect">
            <a:avLst/>
          </a:prstGeom>
        </p:spPr>
      </p:pic>
      <p:pic>
        <p:nvPicPr>
          <p:cNvPr id="5" name="Picture 4" descr="Screen Shot 2016-11-25 at 20.06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42" y="364509"/>
            <a:ext cx="6433461" cy="1642586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6518" y="9444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8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ter-bedroom-196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249" y="1731997"/>
            <a:ext cx="6186865" cy="4908246"/>
          </a:xfrm>
          <a:prstGeom prst="rect">
            <a:avLst/>
          </a:prstGeom>
        </p:spPr>
      </p:pic>
      <p:pic>
        <p:nvPicPr>
          <p:cNvPr id="5" name="Picture 4" descr="Screen Shot 2016-11-25 at 20.07.3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480" y="48761"/>
            <a:ext cx="5987906" cy="1683236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3345" y="727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8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20.07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053" y="404821"/>
            <a:ext cx="7114492" cy="1563032"/>
          </a:xfrm>
          <a:prstGeom prst="rect">
            <a:avLst/>
          </a:prstGeom>
        </p:spPr>
      </p:pic>
      <p:pic>
        <p:nvPicPr>
          <p:cNvPr id="3" name="Picture 2" descr="91810-004-487C75D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16" y="1967853"/>
            <a:ext cx="6985000" cy="46609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8545" y="6381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7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png!article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842" y="1344371"/>
            <a:ext cx="7409515" cy="5089102"/>
          </a:xfrm>
          <a:prstGeom prst="rect">
            <a:avLst/>
          </a:prstGeom>
        </p:spPr>
      </p:pic>
      <p:pic>
        <p:nvPicPr>
          <p:cNvPr id="5" name="Picture 4" descr="Screen Shot 2016-11-25 at 20.10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43" y="37310"/>
            <a:ext cx="7197569" cy="1577157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312" y="2370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2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087" y="4068935"/>
            <a:ext cx="3810000" cy="2133600"/>
          </a:xfrm>
          <a:prstGeom prst="rect">
            <a:avLst/>
          </a:prstGeom>
        </p:spPr>
      </p:pic>
      <p:pic>
        <p:nvPicPr>
          <p:cNvPr id="5" name="Picture 4" descr="imgr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914" y="336649"/>
            <a:ext cx="2400300" cy="33909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90" y="3878435"/>
            <a:ext cx="3492500" cy="2324100"/>
          </a:xfrm>
          <a:prstGeom prst="rect">
            <a:avLst/>
          </a:prstGeom>
        </p:spPr>
      </p:pic>
      <p:pic>
        <p:nvPicPr>
          <p:cNvPr id="7" name="Picture 6" descr="Screen Shot 2016-11-25 at 20.29.1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94" y="-81358"/>
            <a:ext cx="2663861" cy="3959793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2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!artic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32" y="469395"/>
            <a:ext cx="8128000" cy="6019800"/>
          </a:xfrm>
          <a:prstGeom prst="rect">
            <a:avLst/>
          </a:prstGeom>
        </p:spPr>
      </p:pic>
      <p:pic>
        <p:nvPicPr>
          <p:cNvPr id="3" name="Picture 2" descr="Screen Shot 2016-11-25 at 20.11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32" y="0"/>
            <a:ext cx="4944397" cy="1952564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6088" y="11397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7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!artic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23" y="839933"/>
            <a:ext cx="7781422" cy="5871437"/>
          </a:xfrm>
          <a:prstGeom prst="rect">
            <a:avLst/>
          </a:prstGeom>
        </p:spPr>
      </p:pic>
      <p:pic>
        <p:nvPicPr>
          <p:cNvPr id="3" name="Picture 2" descr="Screen Shot 2016-11-25 at 20.11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537" y="-122110"/>
            <a:ext cx="6033147" cy="1924085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3284" y="1924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7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1118100946538.640.416.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01" y="883566"/>
            <a:ext cx="8128000" cy="5283200"/>
          </a:xfrm>
          <a:prstGeom prst="rect">
            <a:avLst/>
          </a:prstGeom>
        </p:spPr>
      </p:pic>
      <p:pic>
        <p:nvPicPr>
          <p:cNvPr id="4" name="Picture 3" descr="Screen Shot 2016-11-25 at 20.11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311" y="309287"/>
            <a:ext cx="5090447" cy="1696816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1935" y="707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98" y="3858966"/>
            <a:ext cx="4003865" cy="2999034"/>
          </a:xfrm>
          <a:prstGeom prst="rect">
            <a:avLst/>
          </a:prstGeom>
        </p:spPr>
      </p:pic>
      <p:pic>
        <p:nvPicPr>
          <p:cNvPr id="7" name="Picture 6" descr="Screen Shot 2016-11-25 at 18.48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60942" cy="2284059"/>
          </a:xfrm>
          <a:prstGeom prst="rect">
            <a:avLst/>
          </a:prstGeom>
        </p:spPr>
      </p:pic>
      <p:pic>
        <p:nvPicPr>
          <p:cNvPr id="8" name="Picture 7" descr="Screen Shot 2016-11-25 at 18.49.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7" y="1946924"/>
            <a:ext cx="5206952" cy="1690917"/>
          </a:xfrm>
          <a:prstGeom prst="rect">
            <a:avLst/>
          </a:prstGeom>
        </p:spPr>
      </p:pic>
      <p:pic>
        <p:nvPicPr>
          <p:cNvPr id="9" name="Picture 8" descr="img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091" y="3858966"/>
            <a:ext cx="4107521" cy="2708583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18781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8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20.13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625" y="226452"/>
            <a:ext cx="5613784" cy="2551720"/>
          </a:xfrm>
          <a:prstGeom prst="rect">
            <a:avLst/>
          </a:prstGeom>
        </p:spPr>
      </p:pic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092" y="2778172"/>
            <a:ext cx="3775135" cy="3775135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0409" y="13735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istiano-ronaldo-trump-tower-apartment-600x54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922" y="2096814"/>
            <a:ext cx="4996418" cy="4530086"/>
          </a:xfrm>
          <a:prstGeom prst="rect">
            <a:avLst/>
          </a:prstGeom>
        </p:spPr>
      </p:pic>
      <p:pic>
        <p:nvPicPr>
          <p:cNvPr id="5" name="Picture 4" descr="Screen Shot 2016-11-25 at 19.42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344" y="-1"/>
            <a:ext cx="6796992" cy="2096269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936" y="5814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25 at 20.24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836" y="780399"/>
            <a:ext cx="2425940" cy="2209338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40" y="3963985"/>
            <a:ext cx="6691439" cy="21794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678" y="441784"/>
            <a:ext cx="4504565" cy="2997583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6443" y="57369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2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686750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178" y="1564697"/>
            <a:ext cx="4676380" cy="6024736"/>
          </a:xfrm>
          <a:prstGeom prst="rect">
            <a:avLst/>
          </a:prstGeom>
        </p:spPr>
      </p:pic>
      <p:pic>
        <p:nvPicPr>
          <p:cNvPr id="3" name="Picture 2" descr="Screen Shot 2016-11-25 at 19.42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802" y="0"/>
            <a:ext cx="6446265" cy="1795535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002" y="51618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1-25 at 19.44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2" y="336898"/>
            <a:ext cx="8431698" cy="1595905"/>
          </a:xfrm>
          <a:prstGeom prst="rect">
            <a:avLst/>
          </a:prstGeom>
        </p:spPr>
      </p:pic>
      <p:pic>
        <p:nvPicPr>
          <p:cNvPr id="2" name="Picture 1" descr="donald-melania-trump-manhattan-penthouse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294" y="1932803"/>
            <a:ext cx="6655205" cy="443331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02" y="55533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1-25 at 19.46.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71" y="434643"/>
            <a:ext cx="8341360" cy="1319297"/>
          </a:xfrm>
          <a:prstGeom prst="rect">
            <a:avLst/>
          </a:prstGeom>
        </p:spPr>
      </p:pic>
      <p:pic>
        <p:nvPicPr>
          <p:cNvPr id="5" name="Picture 4" descr="gallery-1462816039-donald-trump-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51" y="2173873"/>
            <a:ext cx="6186290" cy="4033714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671" y="56075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19.46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83" y="498995"/>
            <a:ext cx="8640217" cy="1443981"/>
          </a:xfrm>
          <a:prstGeom prst="rect">
            <a:avLst/>
          </a:prstGeom>
        </p:spPr>
      </p:pic>
      <p:pic>
        <p:nvPicPr>
          <p:cNvPr id="3" name="Picture 2" descr="2D9411AD00000578-3303819-image-a-1_144665325760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430" y="1942976"/>
            <a:ext cx="6753598" cy="4507079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83" y="56372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0</Words>
  <Application>Microsoft Macintosh PowerPoint</Application>
  <PresentationFormat>On-screen Show (4:3)</PresentationFormat>
  <Paragraphs>0</Paragraphs>
  <Slides>30</Slides>
  <Notes>0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Delaware Department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Xiao Liu</dc:creator>
  <cp:lastModifiedBy>Xiao Liu</cp:lastModifiedBy>
  <cp:revision>16</cp:revision>
  <dcterms:created xsi:type="dcterms:W3CDTF">2016-11-25T23:41:48Z</dcterms:created>
  <dcterms:modified xsi:type="dcterms:W3CDTF">2018-04-23T14:19:56Z</dcterms:modified>
</cp:coreProperties>
</file>