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3" r:id="rId4"/>
    <p:sldId id="257" r:id="rId5"/>
    <p:sldId id="266" r:id="rId6"/>
    <p:sldId id="264" r:id="rId7"/>
    <p:sldId id="256" r:id="rId8"/>
    <p:sldId id="258" r:id="rId9"/>
    <p:sldId id="265" r:id="rId10"/>
    <p:sldId id="262" r:id="rId11"/>
    <p:sldId id="261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6"/>
    <a:srgbClr val="4FADC6"/>
    <a:srgbClr val="0B2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37157-3932-45F8-8E0C-BADCF9C51577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564AE-BF61-4576-88F9-2AA394248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9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19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30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3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19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3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45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63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9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81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564AE-BF61-4576-88F9-2AA394248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5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28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19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065694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8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7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609" y="1040887"/>
            <a:ext cx="2779782" cy="43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4FADC6">
                <a:lumMod val="72000"/>
              </a:srgbClr>
            </a:gs>
            <a:gs pos="0">
              <a:srgbClr val="4FADC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4FADC6"/>
              </a:clrFrom>
              <a:clrTo>
                <a:srgbClr val="4FAD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640" y="0"/>
            <a:ext cx="5220720" cy="49807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65400" y="4771846"/>
            <a:ext cx="7061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zh-CN" altLang="en-US" sz="4400" dirty="0" smtClean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海上生明月 天涯共此时</a:t>
            </a:r>
            <a:endParaRPr lang="zh-CN" altLang="en-US" sz="4400" dirty="0">
              <a:solidFill>
                <a:srgbClr val="FFFAC6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08200" y="5649922"/>
            <a:ext cx="7975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zh-CN" altLang="en-US" sz="2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海上生明月，天涯共此时。情人怨遥夜，竟夕起相思！</a:t>
            </a:r>
          </a:p>
        </p:txBody>
      </p:sp>
    </p:spTree>
    <p:extLst>
      <p:ext uri="{BB962C8B-B14F-4D97-AF65-F5344CB8AC3E}">
        <p14:creationId xmlns:p14="http://schemas.microsoft.com/office/powerpoint/2010/main" val="16788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5243" y="2514600"/>
            <a:ext cx="4797925" cy="1178485"/>
          </a:xfrm>
          <a:custGeom>
            <a:avLst/>
            <a:gdLst/>
            <a:ahLst/>
            <a:cxnLst/>
            <a:rect l="l" t="t" r="r" b="b"/>
            <a:pathLst>
              <a:path w="3837184" h="942504">
                <a:moveTo>
                  <a:pt x="3710760" y="711130"/>
                </a:moveTo>
                <a:cubicBezTo>
                  <a:pt x="3707023" y="710110"/>
                  <a:pt x="3691906" y="712149"/>
                  <a:pt x="3665407" y="717245"/>
                </a:cubicBezTo>
                <a:cubicBezTo>
                  <a:pt x="3638909" y="722340"/>
                  <a:pt x="3614109" y="728286"/>
                  <a:pt x="3591007" y="735080"/>
                </a:cubicBezTo>
                <a:lnTo>
                  <a:pt x="3556355" y="745272"/>
                </a:lnTo>
                <a:lnTo>
                  <a:pt x="3558394" y="762598"/>
                </a:lnTo>
                <a:cubicBezTo>
                  <a:pt x="3559073" y="774149"/>
                  <a:pt x="3560092" y="780603"/>
                  <a:pt x="3561451" y="781962"/>
                </a:cubicBezTo>
                <a:cubicBezTo>
                  <a:pt x="3562810" y="783321"/>
                  <a:pt x="3577928" y="781283"/>
                  <a:pt x="3606804" y="775847"/>
                </a:cubicBezTo>
                <a:cubicBezTo>
                  <a:pt x="3635681" y="770412"/>
                  <a:pt x="3653856" y="765995"/>
                  <a:pt x="3661330" y="762598"/>
                </a:cubicBezTo>
                <a:cubicBezTo>
                  <a:pt x="3670163" y="759201"/>
                  <a:pt x="3681374" y="760220"/>
                  <a:pt x="3694963" y="765655"/>
                </a:cubicBezTo>
                <a:cubicBezTo>
                  <a:pt x="3705155" y="769053"/>
                  <a:pt x="3711270" y="770751"/>
                  <a:pt x="3713308" y="770751"/>
                </a:cubicBezTo>
                <a:cubicBezTo>
                  <a:pt x="3715347" y="770751"/>
                  <a:pt x="3717385" y="768713"/>
                  <a:pt x="3719423" y="764636"/>
                </a:cubicBezTo>
                <a:cubicBezTo>
                  <a:pt x="3721462" y="761239"/>
                  <a:pt x="3722821" y="755294"/>
                  <a:pt x="3723500" y="746801"/>
                </a:cubicBezTo>
                <a:cubicBezTo>
                  <a:pt x="3724179" y="738308"/>
                  <a:pt x="3724179" y="730494"/>
                  <a:pt x="3723500" y="723360"/>
                </a:cubicBezTo>
                <a:cubicBezTo>
                  <a:pt x="3722821" y="716225"/>
                  <a:pt x="3721801" y="712658"/>
                  <a:pt x="3720442" y="712658"/>
                </a:cubicBezTo>
                <a:cubicBezTo>
                  <a:pt x="3717725" y="712658"/>
                  <a:pt x="3714497" y="712149"/>
                  <a:pt x="3710760" y="711130"/>
                </a:cubicBezTo>
                <a:close/>
                <a:moveTo>
                  <a:pt x="2689037" y="703486"/>
                </a:moveTo>
                <a:cubicBezTo>
                  <a:pt x="2695152" y="703486"/>
                  <a:pt x="2707722" y="709941"/>
                  <a:pt x="2726747" y="722850"/>
                </a:cubicBezTo>
                <a:cubicBezTo>
                  <a:pt x="2745771" y="735760"/>
                  <a:pt x="2755284" y="743913"/>
                  <a:pt x="2755284" y="747310"/>
                </a:cubicBezTo>
                <a:cubicBezTo>
                  <a:pt x="2755284" y="752066"/>
                  <a:pt x="2763267" y="764636"/>
                  <a:pt x="2779234" y="785020"/>
                </a:cubicBezTo>
                <a:cubicBezTo>
                  <a:pt x="2795202" y="805403"/>
                  <a:pt x="2805563" y="816614"/>
                  <a:pt x="2810319" y="818653"/>
                </a:cubicBezTo>
                <a:cubicBezTo>
                  <a:pt x="2815755" y="820691"/>
                  <a:pt x="2844631" y="822389"/>
                  <a:pt x="2896949" y="823748"/>
                </a:cubicBezTo>
                <a:cubicBezTo>
                  <a:pt x="2942472" y="825107"/>
                  <a:pt x="2969820" y="826466"/>
                  <a:pt x="2978993" y="827825"/>
                </a:cubicBezTo>
                <a:cubicBezTo>
                  <a:pt x="2988165" y="829184"/>
                  <a:pt x="2994790" y="833091"/>
                  <a:pt x="2998866" y="839546"/>
                </a:cubicBezTo>
                <a:cubicBezTo>
                  <a:pt x="3002943" y="846000"/>
                  <a:pt x="3004981" y="855852"/>
                  <a:pt x="3004981" y="869102"/>
                </a:cubicBezTo>
                <a:cubicBezTo>
                  <a:pt x="3004981" y="882351"/>
                  <a:pt x="3002943" y="891014"/>
                  <a:pt x="2998866" y="895091"/>
                </a:cubicBezTo>
                <a:cubicBezTo>
                  <a:pt x="2994790" y="899847"/>
                  <a:pt x="2991223" y="904773"/>
                  <a:pt x="2988165" y="909869"/>
                </a:cubicBezTo>
                <a:cubicBezTo>
                  <a:pt x="2985108" y="914965"/>
                  <a:pt x="2972028" y="918701"/>
                  <a:pt x="2948927" y="921080"/>
                </a:cubicBezTo>
                <a:cubicBezTo>
                  <a:pt x="2925826" y="923458"/>
                  <a:pt x="2901365" y="927704"/>
                  <a:pt x="2875546" y="933819"/>
                </a:cubicBezTo>
                <a:cubicBezTo>
                  <a:pt x="2834779" y="943332"/>
                  <a:pt x="2802675" y="945030"/>
                  <a:pt x="2779234" y="938915"/>
                </a:cubicBezTo>
                <a:cubicBezTo>
                  <a:pt x="2755793" y="932800"/>
                  <a:pt x="2730144" y="916154"/>
                  <a:pt x="2702287" y="888976"/>
                </a:cubicBezTo>
                <a:cubicBezTo>
                  <a:pt x="2686659" y="872669"/>
                  <a:pt x="2673920" y="851096"/>
                  <a:pt x="2664068" y="824258"/>
                </a:cubicBezTo>
                <a:cubicBezTo>
                  <a:pt x="2654215" y="797420"/>
                  <a:pt x="2650309" y="772450"/>
                  <a:pt x="2652347" y="749349"/>
                </a:cubicBezTo>
                <a:cubicBezTo>
                  <a:pt x="2653706" y="735080"/>
                  <a:pt x="2658972" y="723869"/>
                  <a:pt x="2668144" y="715716"/>
                </a:cubicBezTo>
                <a:cubicBezTo>
                  <a:pt x="2677317" y="707562"/>
                  <a:pt x="2684281" y="703486"/>
                  <a:pt x="2689037" y="703486"/>
                </a:cubicBezTo>
                <a:close/>
                <a:moveTo>
                  <a:pt x="1560811" y="620933"/>
                </a:moveTo>
                <a:cubicBezTo>
                  <a:pt x="1560131" y="620933"/>
                  <a:pt x="1556224" y="627048"/>
                  <a:pt x="1549090" y="639278"/>
                </a:cubicBezTo>
                <a:cubicBezTo>
                  <a:pt x="1541956" y="651508"/>
                  <a:pt x="1533803" y="666116"/>
                  <a:pt x="1524630" y="683102"/>
                </a:cubicBezTo>
                <a:cubicBezTo>
                  <a:pt x="1515458" y="700088"/>
                  <a:pt x="1508153" y="714357"/>
                  <a:pt x="1502718" y="725908"/>
                </a:cubicBezTo>
                <a:lnTo>
                  <a:pt x="1494564" y="743234"/>
                </a:lnTo>
                <a:lnTo>
                  <a:pt x="1516986" y="761579"/>
                </a:lnTo>
                <a:cubicBezTo>
                  <a:pt x="1538728" y="781283"/>
                  <a:pt x="1552657" y="788077"/>
                  <a:pt x="1558772" y="781962"/>
                </a:cubicBezTo>
                <a:cubicBezTo>
                  <a:pt x="1560811" y="779924"/>
                  <a:pt x="1562000" y="752916"/>
                  <a:pt x="1562340" y="700938"/>
                </a:cubicBezTo>
                <a:cubicBezTo>
                  <a:pt x="1562679" y="648960"/>
                  <a:pt x="1562169" y="622291"/>
                  <a:pt x="1560811" y="620933"/>
                </a:cubicBezTo>
                <a:close/>
                <a:moveTo>
                  <a:pt x="541636" y="620933"/>
                </a:moveTo>
                <a:cubicBezTo>
                  <a:pt x="540956" y="620933"/>
                  <a:pt x="537049" y="627048"/>
                  <a:pt x="529915" y="639278"/>
                </a:cubicBezTo>
                <a:cubicBezTo>
                  <a:pt x="522781" y="651508"/>
                  <a:pt x="514628" y="666116"/>
                  <a:pt x="505455" y="683102"/>
                </a:cubicBezTo>
                <a:cubicBezTo>
                  <a:pt x="496282" y="700088"/>
                  <a:pt x="488978" y="714357"/>
                  <a:pt x="483543" y="725908"/>
                </a:cubicBezTo>
                <a:lnTo>
                  <a:pt x="475389" y="743234"/>
                </a:lnTo>
                <a:lnTo>
                  <a:pt x="497811" y="761579"/>
                </a:lnTo>
                <a:cubicBezTo>
                  <a:pt x="519554" y="781283"/>
                  <a:pt x="533482" y="788077"/>
                  <a:pt x="539597" y="781962"/>
                </a:cubicBezTo>
                <a:cubicBezTo>
                  <a:pt x="541636" y="779924"/>
                  <a:pt x="542825" y="752916"/>
                  <a:pt x="543164" y="700938"/>
                </a:cubicBezTo>
                <a:cubicBezTo>
                  <a:pt x="543504" y="648960"/>
                  <a:pt x="542995" y="622291"/>
                  <a:pt x="541636" y="620933"/>
                </a:cubicBezTo>
                <a:close/>
                <a:moveTo>
                  <a:pt x="2245696" y="612779"/>
                </a:moveTo>
                <a:cubicBezTo>
                  <a:pt x="2242299" y="612779"/>
                  <a:pt x="2227181" y="617705"/>
                  <a:pt x="2200343" y="627557"/>
                </a:cubicBezTo>
                <a:cubicBezTo>
                  <a:pt x="2173505" y="637409"/>
                  <a:pt x="2156009" y="644374"/>
                  <a:pt x="2147855" y="648450"/>
                </a:cubicBezTo>
                <a:cubicBezTo>
                  <a:pt x="2135625" y="655245"/>
                  <a:pt x="2130020" y="663228"/>
                  <a:pt x="2131039" y="672401"/>
                </a:cubicBezTo>
                <a:cubicBezTo>
                  <a:pt x="2132058" y="681573"/>
                  <a:pt x="2139702" y="689897"/>
                  <a:pt x="2153971" y="697371"/>
                </a:cubicBezTo>
                <a:cubicBezTo>
                  <a:pt x="2160086" y="700768"/>
                  <a:pt x="2164842" y="702467"/>
                  <a:pt x="2168239" y="702467"/>
                </a:cubicBezTo>
                <a:cubicBezTo>
                  <a:pt x="2171636" y="702467"/>
                  <a:pt x="2178091" y="700768"/>
                  <a:pt x="2187603" y="697371"/>
                </a:cubicBezTo>
                <a:cubicBezTo>
                  <a:pt x="2201192" y="691935"/>
                  <a:pt x="2210365" y="684971"/>
                  <a:pt x="2215121" y="676478"/>
                </a:cubicBezTo>
                <a:cubicBezTo>
                  <a:pt x="2219877" y="667984"/>
                  <a:pt x="2227011" y="656264"/>
                  <a:pt x="2236524" y="641316"/>
                </a:cubicBezTo>
                <a:cubicBezTo>
                  <a:pt x="2246036" y="626368"/>
                  <a:pt x="2250792" y="617875"/>
                  <a:pt x="2250792" y="615837"/>
                </a:cubicBezTo>
                <a:cubicBezTo>
                  <a:pt x="2250792" y="613798"/>
                  <a:pt x="2249093" y="612779"/>
                  <a:pt x="2245696" y="612779"/>
                </a:cubicBezTo>
                <a:close/>
                <a:moveTo>
                  <a:pt x="3688848" y="591376"/>
                </a:moveTo>
                <a:cubicBezTo>
                  <a:pt x="3688169" y="591376"/>
                  <a:pt x="3681714" y="592735"/>
                  <a:pt x="3669484" y="595453"/>
                </a:cubicBezTo>
                <a:cubicBezTo>
                  <a:pt x="3657254" y="597491"/>
                  <a:pt x="3645703" y="600889"/>
                  <a:pt x="3634832" y="605645"/>
                </a:cubicBezTo>
                <a:cubicBezTo>
                  <a:pt x="3623961" y="610401"/>
                  <a:pt x="3609352" y="611760"/>
                  <a:pt x="3591007" y="609722"/>
                </a:cubicBezTo>
                <a:lnTo>
                  <a:pt x="3563490" y="606664"/>
                </a:lnTo>
                <a:lnTo>
                  <a:pt x="3563490" y="638258"/>
                </a:lnTo>
                <a:cubicBezTo>
                  <a:pt x="3563490" y="640297"/>
                  <a:pt x="3563490" y="643354"/>
                  <a:pt x="3563490" y="647431"/>
                </a:cubicBezTo>
                <a:cubicBezTo>
                  <a:pt x="3562810" y="659661"/>
                  <a:pt x="3564509" y="666286"/>
                  <a:pt x="3568585" y="667305"/>
                </a:cubicBezTo>
                <a:cubicBezTo>
                  <a:pt x="3572662" y="668324"/>
                  <a:pt x="3587270" y="665097"/>
                  <a:pt x="3612410" y="657623"/>
                </a:cubicBezTo>
                <a:cubicBezTo>
                  <a:pt x="3619204" y="655584"/>
                  <a:pt x="3624640" y="653886"/>
                  <a:pt x="3628717" y="652527"/>
                </a:cubicBezTo>
                <a:cubicBezTo>
                  <a:pt x="3659292" y="643694"/>
                  <a:pt x="3682733" y="639957"/>
                  <a:pt x="3699040" y="641316"/>
                </a:cubicBezTo>
                <a:lnTo>
                  <a:pt x="3724519" y="644374"/>
                </a:lnTo>
                <a:lnTo>
                  <a:pt x="3724519" y="621952"/>
                </a:lnTo>
                <a:cubicBezTo>
                  <a:pt x="3724519" y="611080"/>
                  <a:pt x="3723670" y="604456"/>
                  <a:pt x="3721971" y="602078"/>
                </a:cubicBezTo>
                <a:cubicBezTo>
                  <a:pt x="3720272" y="599700"/>
                  <a:pt x="3715686" y="597491"/>
                  <a:pt x="3708212" y="595453"/>
                </a:cubicBezTo>
                <a:cubicBezTo>
                  <a:pt x="3697341" y="592056"/>
                  <a:pt x="3690886" y="590697"/>
                  <a:pt x="3688848" y="591376"/>
                </a:cubicBezTo>
                <a:close/>
                <a:moveTo>
                  <a:pt x="3688848" y="464999"/>
                </a:moveTo>
                <a:cubicBezTo>
                  <a:pt x="3679336" y="465678"/>
                  <a:pt x="3665747" y="468566"/>
                  <a:pt x="3648081" y="473662"/>
                </a:cubicBezTo>
                <a:cubicBezTo>
                  <a:pt x="3630415" y="478758"/>
                  <a:pt x="3616487" y="483684"/>
                  <a:pt x="3606295" y="488440"/>
                </a:cubicBezTo>
                <a:cubicBezTo>
                  <a:pt x="3590668" y="495914"/>
                  <a:pt x="3580816" y="499651"/>
                  <a:pt x="3576739" y="499651"/>
                </a:cubicBezTo>
                <a:cubicBezTo>
                  <a:pt x="3564509" y="499651"/>
                  <a:pt x="3558394" y="510522"/>
                  <a:pt x="3558394" y="532264"/>
                </a:cubicBezTo>
                <a:cubicBezTo>
                  <a:pt x="3558394" y="548571"/>
                  <a:pt x="3561961" y="557234"/>
                  <a:pt x="3569095" y="558253"/>
                </a:cubicBezTo>
                <a:cubicBezTo>
                  <a:pt x="3576229" y="559272"/>
                  <a:pt x="3593725" y="553327"/>
                  <a:pt x="3621583" y="540418"/>
                </a:cubicBezTo>
                <a:cubicBezTo>
                  <a:pt x="3633813" y="535662"/>
                  <a:pt x="3642985" y="532774"/>
                  <a:pt x="3649100" y="531755"/>
                </a:cubicBezTo>
                <a:cubicBezTo>
                  <a:pt x="3655215" y="530736"/>
                  <a:pt x="3665407" y="530566"/>
                  <a:pt x="3679675" y="531245"/>
                </a:cubicBezTo>
                <a:lnTo>
                  <a:pt x="3711270" y="534303"/>
                </a:lnTo>
                <a:lnTo>
                  <a:pt x="3708212" y="513919"/>
                </a:lnTo>
                <a:cubicBezTo>
                  <a:pt x="3706174" y="499651"/>
                  <a:pt x="3703287" y="487930"/>
                  <a:pt x="3699549" y="478758"/>
                </a:cubicBezTo>
                <a:cubicBezTo>
                  <a:pt x="3695812" y="469585"/>
                  <a:pt x="3692245" y="464999"/>
                  <a:pt x="3688848" y="464999"/>
                </a:cubicBezTo>
                <a:close/>
                <a:moveTo>
                  <a:pt x="3691651" y="389070"/>
                </a:moveTo>
                <a:cubicBezTo>
                  <a:pt x="3701333" y="389750"/>
                  <a:pt x="3712289" y="391278"/>
                  <a:pt x="3724519" y="393657"/>
                </a:cubicBezTo>
                <a:cubicBezTo>
                  <a:pt x="3748979" y="398413"/>
                  <a:pt x="3767664" y="404528"/>
                  <a:pt x="3780574" y="412002"/>
                </a:cubicBezTo>
                <a:cubicBezTo>
                  <a:pt x="3791445" y="418117"/>
                  <a:pt x="3802147" y="429498"/>
                  <a:pt x="3812678" y="446144"/>
                </a:cubicBezTo>
                <a:cubicBezTo>
                  <a:pt x="3823209" y="462791"/>
                  <a:pt x="3829834" y="477908"/>
                  <a:pt x="3832552" y="491497"/>
                </a:cubicBezTo>
                <a:cubicBezTo>
                  <a:pt x="3835949" y="507804"/>
                  <a:pt x="3837478" y="526319"/>
                  <a:pt x="3837138" y="547042"/>
                </a:cubicBezTo>
                <a:cubicBezTo>
                  <a:pt x="3836798" y="567766"/>
                  <a:pt x="3834930" y="583902"/>
                  <a:pt x="3831533" y="595453"/>
                </a:cubicBezTo>
                <a:cubicBezTo>
                  <a:pt x="3824738" y="615837"/>
                  <a:pt x="3819982" y="681743"/>
                  <a:pt x="3817264" y="793173"/>
                </a:cubicBezTo>
                <a:cubicBezTo>
                  <a:pt x="3816585" y="827146"/>
                  <a:pt x="3814546" y="850926"/>
                  <a:pt x="3811149" y="864515"/>
                </a:cubicBezTo>
                <a:cubicBezTo>
                  <a:pt x="3807752" y="878104"/>
                  <a:pt x="3800957" y="890334"/>
                  <a:pt x="3790766" y="901206"/>
                </a:cubicBezTo>
                <a:cubicBezTo>
                  <a:pt x="3783971" y="908680"/>
                  <a:pt x="3778705" y="913266"/>
                  <a:pt x="3774968" y="914965"/>
                </a:cubicBezTo>
                <a:cubicBezTo>
                  <a:pt x="3771231" y="916663"/>
                  <a:pt x="3764607" y="917173"/>
                  <a:pt x="3755094" y="916493"/>
                </a:cubicBezTo>
                <a:cubicBezTo>
                  <a:pt x="3744903" y="915814"/>
                  <a:pt x="3737939" y="913775"/>
                  <a:pt x="3734201" y="910378"/>
                </a:cubicBezTo>
                <a:cubicBezTo>
                  <a:pt x="3730464" y="906981"/>
                  <a:pt x="3725538" y="897469"/>
                  <a:pt x="3719423" y="881841"/>
                </a:cubicBezTo>
                <a:cubicBezTo>
                  <a:pt x="3705155" y="847189"/>
                  <a:pt x="3690886" y="828165"/>
                  <a:pt x="3676618" y="824768"/>
                </a:cubicBezTo>
                <a:cubicBezTo>
                  <a:pt x="3665747" y="822050"/>
                  <a:pt x="3646213" y="821540"/>
                  <a:pt x="3618015" y="823239"/>
                </a:cubicBezTo>
                <a:cubicBezTo>
                  <a:pt x="3589818" y="824937"/>
                  <a:pt x="3570624" y="827825"/>
                  <a:pt x="3560432" y="831902"/>
                </a:cubicBezTo>
                <a:cubicBezTo>
                  <a:pt x="3548881" y="836658"/>
                  <a:pt x="3535292" y="838696"/>
                  <a:pt x="3519665" y="838017"/>
                </a:cubicBezTo>
                <a:cubicBezTo>
                  <a:pt x="3508794" y="837337"/>
                  <a:pt x="3501660" y="836148"/>
                  <a:pt x="3498262" y="834450"/>
                </a:cubicBezTo>
                <a:cubicBezTo>
                  <a:pt x="3494865" y="832751"/>
                  <a:pt x="3491468" y="828844"/>
                  <a:pt x="3488071" y="822729"/>
                </a:cubicBezTo>
                <a:cubicBezTo>
                  <a:pt x="3481956" y="812537"/>
                  <a:pt x="3478049" y="798269"/>
                  <a:pt x="3476350" y="779924"/>
                </a:cubicBezTo>
                <a:cubicBezTo>
                  <a:pt x="3474651" y="761579"/>
                  <a:pt x="3475501" y="745951"/>
                  <a:pt x="3478898" y="733042"/>
                </a:cubicBezTo>
                <a:cubicBezTo>
                  <a:pt x="3482975" y="718094"/>
                  <a:pt x="3487901" y="688198"/>
                  <a:pt x="3493676" y="643354"/>
                </a:cubicBezTo>
                <a:cubicBezTo>
                  <a:pt x="3499451" y="598511"/>
                  <a:pt x="3504547" y="567256"/>
                  <a:pt x="3508964" y="549590"/>
                </a:cubicBezTo>
                <a:cubicBezTo>
                  <a:pt x="3513380" y="531925"/>
                  <a:pt x="3516947" y="515108"/>
                  <a:pt x="3519665" y="499141"/>
                </a:cubicBezTo>
                <a:cubicBezTo>
                  <a:pt x="3522383" y="483174"/>
                  <a:pt x="3527818" y="472643"/>
                  <a:pt x="3535972" y="467547"/>
                </a:cubicBezTo>
                <a:cubicBezTo>
                  <a:pt x="3544125" y="462451"/>
                  <a:pt x="3565698" y="448522"/>
                  <a:pt x="3600689" y="425761"/>
                </a:cubicBezTo>
                <a:cubicBezTo>
                  <a:pt x="3635681" y="402999"/>
                  <a:pt x="3657593" y="390939"/>
                  <a:pt x="3666426" y="389580"/>
                </a:cubicBezTo>
                <a:cubicBezTo>
                  <a:pt x="3673560" y="388561"/>
                  <a:pt x="3681969" y="388391"/>
                  <a:pt x="3691651" y="389070"/>
                </a:cubicBezTo>
                <a:close/>
                <a:moveTo>
                  <a:pt x="2772610" y="373273"/>
                </a:moveTo>
                <a:cubicBezTo>
                  <a:pt x="2769892" y="373273"/>
                  <a:pt x="2768533" y="374292"/>
                  <a:pt x="2768533" y="376331"/>
                </a:cubicBezTo>
                <a:cubicBezTo>
                  <a:pt x="2768533" y="383125"/>
                  <a:pt x="2764286" y="404698"/>
                  <a:pt x="2755793" y="441048"/>
                </a:cubicBezTo>
                <a:cubicBezTo>
                  <a:pt x="2747300" y="477399"/>
                  <a:pt x="2742034" y="496933"/>
                  <a:pt x="2739996" y="499651"/>
                </a:cubicBezTo>
                <a:cubicBezTo>
                  <a:pt x="2733202" y="507804"/>
                  <a:pt x="2728785" y="523771"/>
                  <a:pt x="2726747" y="547552"/>
                </a:cubicBezTo>
                <a:cubicBezTo>
                  <a:pt x="2724029" y="582883"/>
                  <a:pt x="2716215" y="609042"/>
                  <a:pt x="2703306" y="626028"/>
                </a:cubicBezTo>
                <a:cubicBezTo>
                  <a:pt x="2695832" y="635541"/>
                  <a:pt x="2691755" y="642165"/>
                  <a:pt x="2691076" y="645902"/>
                </a:cubicBezTo>
                <a:cubicBezTo>
                  <a:pt x="2690396" y="649639"/>
                  <a:pt x="2692774" y="652187"/>
                  <a:pt x="2698210" y="653546"/>
                </a:cubicBezTo>
                <a:cubicBezTo>
                  <a:pt x="2707043" y="656264"/>
                  <a:pt x="2722840" y="658642"/>
                  <a:pt x="2745602" y="660680"/>
                </a:cubicBezTo>
                <a:cubicBezTo>
                  <a:pt x="2768363" y="662719"/>
                  <a:pt x="2780763" y="662719"/>
                  <a:pt x="2782801" y="660680"/>
                </a:cubicBezTo>
                <a:cubicBezTo>
                  <a:pt x="2785519" y="657963"/>
                  <a:pt x="2786029" y="635031"/>
                  <a:pt x="2784330" y="591886"/>
                </a:cubicBezTo>
                <a:cubicBezTo>
                  <a:pt x="2782631" y="548741"/>
                  <a:pt x="2780933" y="501519"/>
                  <a:pt x="2779234" y="450221"/>
                </a:cubicBezTo>
                <a:cubicBezTo>
                  <a:pt x="2777535" y="398922"/>
                  <a:pt x="2775327" y="373273"/>
                  <a:pt x="2772610" y="373273"/>
                </a:cubicBezTo>
                <a:close/>
                <a:moveTo>
                  <a:pt x="2650309" y="360024"/>
                </a:moveTo>
                <a:cubicBezTo>
                  <a:pt x="2634681" y="360703"/>
                  <a:pt x="2624490" y="362402"/>
                  <a:pt x="2619734" y="365120"/>
                </a:cubicBezTo>
                <a:cubicBezTo>
                  <a:pt x="2613618" y="368517"/>
                  <a:pt x="2608523" y="374972"/>
                  <a:pt x="2604446" y="384484"/>
                </a:cubicBezTo>
                <a:cubicBezTo>
                  <a:pt x="2600369" y="393996"/>
                  <a:pt x="2599010" y="402150"/>
                  <a:pt x="2600369" y="408944"/>
                </a:cubicBezTo>
                <a:cubicBezTo>
                  <a:pt x="2602408" y="417777"/>
                  <a:pt x="2604106" y="450051"/>
                  <a:pt x="2605465" y="505766"/>
                </a:cubicBezTo>
                <a:cubicBezTo>
                  <a:pt x="2606824" y="546533"/>
                  <a:pt x="2608693" y="574560"/>
                  <a:pt x="2611070" y="589848"/>
                </a:cubicBezTo>
                <a:cubicBezTo>
                  <a:pt x="2613448" y="605135"/>
                  <a:pt x="2617355" y="612779"/>
                  <a:pt x="2622791" y="612779"/>
                </a:cubicBezTo>
                <a:cubicBezTo>
                  <a:pt x="2626188" y="612779"/>
                  <a:pt x="2629586" y="610401"/>
                  <a:pt x="2632983" y="605645"/>
                </a:cubicBezTo>
                <a:cubicBezTo>
                  <a:pt x="2636380" y="600889"/>
                  <a:pt x="2641816" y="590018"/>
                  <a:pt x="2649290" y="573031"/>
                </a:cubicBezTo>
                <a:cubicBezTo>
                  <a:pt x="2655405" y="558763"/>
                  <a:pt x="2659481" y="543475"/>
                  <a:pt x="2661520" y="527168"/>
                </a:cubicBezTo>
                <a:cubicBezTo>
                  <a:pt x="2663558" y="510862"/>
                  <a:pt x="2667295" y="467037"/>
                  <a:pt x="2672731" y="395695"/>
                </a:cubicBezTo>
                <a:cubicBezTo>
                  <a:pt x="2673410" y="388221"/>
                  <a:pt x="2673750" y="380407"/>
                  <a:pt x="2673750" y="372254"/>
                </a:cubicBezTo>
                <a:cubicBezTo>
                  <a:pt x="2673070" y="366818"/>
                  <a:pt x="2671711" y="363421"/>
                  <a:pt x="2669673" y="362062"/>
                </a:cubicBezTo>
                <a:cubicBezTo>
                  <a:pt x="2667635" y="360703"/>
                  <a:pt x="2661180" y="360024"/>
                  <a:pt x="2650309" y="360024"/>
                </a:cubicBezTo>
                <a:close/>
                <a:moveTo>
                  <a:pt x="3669484" y="274413"/>
                </a:moveTo>
                <a:cubicBezTo>
                  <a:pt x="3664048" y="274413"/>
                  <a:pt x="3650969" y="276791"/>
                  <a:pt x="3630245" y="281547"/>
                </a:cubicBezTo>
                <a:cubicBezTo>
                  <a:pt x="3609522" y="286303"/>
                  <a:pt x="3597462" y="289871"/>
                  <a:pt x="3594065" y="292249"/>
                </a:cubicBezTo>
                <a:cubicBezTo>
                  <a:pt x="3590668" y="294627"/>
                  <a:pt x="3586761" y="300232"/>
                  <a:pt x="3582344" y="309065"/>
                </a:cubicBezTo>
                <a:cubicBezTo>
                  <a:pt x="3577928" y="317898"/>
                  <a:pt x="3576399" y="322994"/>
                  <a:pt x="3577758" y="324353"/>
                </a:cubicBezTo>
                <a:cubicBezTo>
                  <a:pt x="3579117" y="325711"/>
                  <a:pt x="3586761" y="321975"/>
                  <a:pt x="3600689" y="313142"/>
                </a:cubicBezTo>
                <a:cubicBezTo>
                  <a:pt x="3614618" y="304309"/>
                  <a:pt x="3631095" y="295816"/>
                  <a:pt x="3650119" y="287662"/>
                </a:cubicBezTo>
                <a:cubicBezTo>
                  <a:pt x="3663708" y="280188"/>
                  <a:pt x="3670163" y="275772"/>
                  <a:pt x="3669484" y="274413"/>
                </a:cubicBezTo>
                <a:close/>
                <a:moveTo>
                  <a:pt x="1568455" y="245876"/>
                </a:moveTo>
                <a:cubicBezTo>
                  <a:pt x="1566077" y="245876"/>
                  <a:pt x="1557753" y="250462"/>
                  <a:pt x="1543485" y="259635"/>
                </a:cubicBezTo>
                <a:cubicBezTo>
                  <a:pt x="1529216" y="268808"/>
                  <a:pt x="1515797" y="275942"/>
                  <a:pt x="1503227" y="281038"/>
                </a:cubicBezTo>
                <a:cubicBezTo>
                  <a:pt x="1490657" y="286134"/>
                  <a:pt x="1482674" y="291739"/>
                  <a:pt x="1479277" y="297854"/>
                </a:cubicBezTo>
                <a:cubicBezTo>
                  <a:pt x="1475200" y="305328"/>
                  <a:pt x="1470954" y="325032"/>
                  <a:pt x="1466537" y="356966"/>
                </a:cubicBezTo>
                <a:cubicBezTo>
                  <a:pt x="1462121" y="388900"/>
                  <a:pt x="1459403" y="417267"/>
                  <a:pt x="1458384" y="442067"/>
                </a:cubicBezTo>
                <a:cubicBezTo>
                  <a:pt x="1457364" y="466867"/>
                  <a:pt x="1458214" y="481306"/>
                  <a:pt x="1460931" y="485382"/>
                </a:cubicBezTo>
                <a:cubicBezTo>
                  <a:pt x="1469085" y="485382"/>
                  <a:pt x="1476899" y="474511"/>
                  <a:pt x="1484373" y="452769"/>
                </a:cubicBezTo>
                <a:cubicBezTo>
                  <a:pt x="1487770" y="442577"/>
                  <a:pt x="1489299" y="435273"/>
                  <a:pt x="1488959" y="430856"/>
                </a:cubicBezTo>
                <a:cubicBezTo>
                  <a:pt x="1488619" y="426440"/>
                  <a:pt x="1486071" y="410643"/>
                  <a:pt x="1481315" y="383465"/>
                </a:cubicBezTo>
                <a:cubicBezTo>
                  <a:pt x="1477918" y="364440"/>
                  <a:pt x="1476219" y="352210"/>
                  <a:pt x="1476219" y="346774"/>
                </a:cubicBezTo>
                <a:cubicBezTo>
                  <a:pt x="1476219" y="341339"/>
                  <a:pt x="1477748" y="337092"/>
                  <a:pt x="1480805" y="334035"/>
                </a:cubicBezTo>
                <a:cubicBezTo>
                  <a:pt x="1483863" y="330977"/>
                  <a:pt x="1486581" y="329958"/>
                  <a:pt x="1488959" y="330977"/>
                </a:cubicBezTo>
                <a:cubicBezTo>
                  <a:pt x="1491337" y="331996"/>
                  <a:pt x="1495923" y="335564"/>
                  <a:pt x="1502718" y="341679"/>
                </a:cubicBezTo>
                <a:cubicBezTo>
                  <a:pt x="1514268" y="351870"/>
                  <a:pt x="1523611" y="364440"/>
                  <a:pt x="1530745" y="379388"/>
                </a:cubicBezTo>
                <a:cubicBezTo>
                  <a:pt x="1537879" y="394336"/>
                  <a:pt x="1544504" y="415399"/>
                  <a:pt x="1550619" y="442577"/>
                </a:cubicBezTo>
                <a:cubicBezTo>
                  <a:pt x="1554696" y="460922"/>
                  <a:pt x="1558093" y="458204"/>
                  <a:pt x="1560811" y="434424"/>
                </a:cubicBezTo>
                <a:cubicBezTo>
                  <a:pt x="1562169" y="423552"/>
                  <a:pt x="1563189" y="407585"/>
                  <a:pt x="1563868" y="386522"/>
                </a:cubicBezTo>
                <a:cubicBezTo>
                  <a:pt x="1565907" y="340320"/>
                  <a:pt x="1567775" y="305328"/>
                  <a:pt x="1569474" y="281547"/>
                </a:cubicBezTo>
                <a:cubicBezTo>
                  <a:pt x="1571172" y="257766"/>
                  <a:pt x="1570832" y="245876"/>
                  <a:pt x="1568455" y="245876"/>
                </a:cubicBezTo>
                <a:close/>
                <a:moveTo>
                  <a:pt x="549280" y="245876"/>
                </a:moveTo>
                <a:cubicBezTo>
                  <a:pt x="546901" y="245876"/>
                  <a:pt x="538578" y="250462"/>
                  <a:pt x="524310" y="259635"/>
                </a:cubicBezTo>
                <a:cubicBezTo>
                  <a:pt x="510041" y="268808"/>
                  <a:pt x="496622" y="275942"/>
                  <a:pt x="484052" y="281038"/>
                </a:cubicBezTo>
                <a:cubicBezTo>
                  <a:pt x="471482" y="286134"/>
                  <a:pt x="463499" y="291739"/>
                  <a:pt x="460102" y="297854"/>
                </a:cubicBezTo>
                <a:cubicBezTo>
                  <a:pt x="456025" y="305328"/>
                  <a:pt x="451778" y="325032"/>
                  <a:pt x="447362" y="356966"/>
                </a:cubicBezTo>
                <a:cubicBezTo>
                  <a:pt x="442946" y="388900"/>
                  <a:pt x="440228" y="417267"/>
                  <a:pt x="439209" y="442067"/>
                </a:cubicBezTo>
                <a:cubicBezTo>
                  <a:pt x="438189" y="466867"/>
                  <a:pt x="439039" y="481306"/>
                  <a:pt x="441756" y="485382"/>
                </a:cubicBezTo>
                <a:cubicBezTo>
                  <a:pt x="449910" y="485382"/>
                  <a:pt x="457724" y="474511"/>
                  <a:pt x="465198" y="452769"/>
                </a:cubicBezTo>
                <a:cubicBezTo>
                  <a:pt x="468595" y="442577"/>
                  <a:pt x="470124" y="435273"/>
                  <a:pt x="469784" y="430856"/>
                </a:cubicBezTo>
                <a:cubicBezTo>
                  <a:pt x="469444" y="426440"/>
                  <a:pt x="466896" y="410643"/>
                  <a:pt x="462140" y="383465"/>
                </a:cubicBezTo>
                <a:cubicBezTo>
                  <a:pt x="458743" y="364440"/>
                  <a:pt x="457044" y="352210"/>
                  <a:pt x="457044" y="346774"/>
                </a:cubicBezTo>
                <a:cubicBezTo>
                  <a:pt x="457044" y="341339"/>
                  <a:pt x="458573" y="337092"/>
                  <a:pt x="461630" y="334035"/>
                </a:cubicBezTo>
                <a:cubicBezTo>
                  <a:pt x="464688" y="330977"/>
                  <a:pt x="467406" y="329958"/>
                  <a:pt x="469784" y="330977"/>
                </a:cubicBezTo>
                <a:cubicBezTo>
                  <a:pt x="472162" y="331996"/>
                  <a:pt x="476748" y="335564"/>
                  <a:pt x="483543" y="341679"/>
                </a:cubicBezTo>
                <a:cubicBezTo>
                  <a:pt x="495093" y="351870"/>
                  <a:pt x="504436" y="364440"/>
                  <a:pt x="511570" y="379388"/>
                </a:cubicBezTo>
                <a:cubicBezTo>
                  <a:pt x="518704" y="394336"/>
                  <a:pt x="525329" y="415399"/>
                  <a:pt x="531444" y="442577"/>
                </a:cubicBezTo>
                <a:cubicBezTo>
                  <a:pt x="535521" y="460922"/>
                  <a:pt x="538918" y="458204"/>
                  <a:pt x="541636" y="434424"/>
                </a:cubicBezTo>
                <a:cubicBezTo>
                  <a:pt x="542995" y="423552"/>
                  <a:pt x="544014" y="407585"/>
                  <a:pt x="544693" y="386522"/>
                </a:cubicBezTo>
                <a:cubicBezTo>
                  <a:pt x="546732" y="340320"/>
                  <a:pt x="548600" y="305328"/>
                  <a:pt x="550299" y="281547"/>
                </a:cubicBezTo>
                <a:cubicBezTo>
                  <a:pt x="551997" y="257766"/>
                  <a:pt x="551658" y="245876"/>
                  <a:pt x="549280" y="245876"/>
                </a:cubicBezTo>
                <a:close/>
                <a:moveTo>
                  <a:pt x="1192506" y="166508"/>
                </a:moveTo>
                <a:cubicBezTo>
                  <a:pt x="1204482" y="166593"/>
                  <a:pt x="1221086" y="168419"/>
                  <a:pt x="1242319" y="171986"/>
                </a:cubicBezTo>
                <a:cubicBezTo>
                  <a:pt x="1284784" y="179120"/>
                  <a:pt x="1312811" y="187783"/>
                  <a:pt x="1326400" y="197975"/>
                </a:cubicBezTo>
                <a:cubicBezTo>
                  <a:pt x="1347463" y="213602"/>
                  <a:pt x="1352899" y="226851"/>
                  <a:pt x="1342707" y="237723"/>
                </a:cubicBezTo>
                <a:cubicBezTo>
                  <a:pt x="1329798" y="251991"/>
                  <a:pt x="1306697" y="259125"/>
                  <a:pt x="1273403" y="259125"/>
                </a:cubicBezTo>
                <a:cubicBezTo>
                  <a:pt x="1250982" y="259125"/>
                  <a:pt x="1234675" y="261334"/>
                  <a:pt x="1224483" y="265750"/>
                </a:cubicBezTo>
                <a:cubicBezTo>
                  <a:pt x="1214291" y="270166"/>
                  <a:pt x="1208686" y="271865"/>
                  <a:pt x="1207667" y="270846"/>
                </a:cubicBezTo>
                <a:cubicBezTo>
                  <a:pt x="1206647" y="269827"/>
                  <a:pt x="1211064" y="264391"/>
                  <a:pt x="1220916" y="254539"/>
                </a:cubicBezTo>
                <a:cubicBezTo>
                  <a:pt x="1230768" y="244687"/>
                  <a:pt x="1235694" y="238232"/>
                  <a:pt x="1235694" y="235175"/>
                </a:cubicBezTo>
                <a:cubicBezTo>
                  <a:pt x="1235694" y="232117"/>
                  <a:pt x="1229919" y="227191"/>
                  <a:pt x="1218368" y="220397"/>
                </a:cubicBezTo>
                <a:cubicBezTo>
                  <a:pt x="1203420" y="210884"/>
                  <a:pt x="1191020" y="201032"/>
                  <a:pt x="1181168" y="190841"/>
                </a:cubicBezTo>
                <a:cubicBezTo>
                  <a:pt x="1171316" y="180649"/>
                  <a:pt x="1167749" y="174194"/>
                  <a:pt x="1170467" y="171476"/>
                </a:cubicBezTo>
                <a:cubicBezTo>
                  <a:pt x="1173185" y="168079"/>
                  <a:pt x="1180531" y="166423"/>
                  <a:pt x="1192506" y="166508"/>
                </a:cubicBezTo>
                <a:close/>
                <a:moveTo>
                  <a:pt x="173331" y="166508"/>
                </a:moveTo>
                <a:cubicBezTo>
                  <a:pt x="185307" y="166593"/>
                  <a:pt x="201911" y="168419"/>
                  <a:pt x="223143" y="171986"/>
                </a:cubicBezTo>
                <a:cubicBezTo>
                  <a:pt x="265609" y="179120"/>
                  <a:pt x="293636" y="187783"/>
                  <a:pt x="307225" y="197975"/>
                </a:cubicBezTo>
                <a:cubicBezTo>
                  <a:pt x="328288" y="213602"/>
                  <a:pt x="333724" y="226851"/>
                  <a:pt x="323532" y="237723"/>
                </a:cubicBezTo>
                <a:cubicBezTo>
                  <a:pt x="310623" y="251991"/>
                  <a:pt x="287521" y="259125"/>
                  <a:pt x="254228" y="259125"/>
                </a:cubicBezTo>
                <a:cubicBezTo>
                  <a:pt x="231806" y="259125"/>
                  <a:pt x="215500" y="261334"/>
                  <a:pt x="205308" y="265750"/>
                </a:cubicBezTo>
                <a:cubicBezTo>
                  <a:pt x="195116" y="270166"/>
                  <a:pt x="189511" y="271865"/>
                  <a:pt x="188492" y="270846"/>
                </a:cubicBezTo>
                <a:cubicBezTo>
                  <a:pt x="187472" y="269827"/>
                  <a:pt x="191889" y="264391"/>
                  <a:pt x="201741" y="254539"/>
                </a:cubicBezTo>
                <a:cubicBezTo>
                  <a:pt x="211593" y="244687"/>
                  <a:pt x="216519" y="238232"/>
                  <a:pt x="216519" y="235175"/>
                </a:cubicBezTo>
                <a:cubicBezTo>
                  <a:pt x="216519" y="232117"/>
                  <a:pt x="210743" y="227191"/>
                  <a:pt x="199193" y="220397"/>
                </a:cubicBezTo>
                <a:cubicBezTo>
                  <a:pt x="184245" y="210884"/>
                  <a:pt x="171845" y="201032"/>
                  <a:pt x="161993" y="190841"/>
                </a:cubicBezTo>
                <a:cubicBezTo>
                  <a:pt x="152141" y="180649"/>
                  <a:pt x="148574" y="174194"/>
                  <a:pt x="151292" y="171476"/>
                </a:cubicBezTo>
                <a:cubicBezTo>
                  <a:pt x="154009" y="168079"/>
                  <a:pt x="161356" y="166423"/>
                  <a:pt x="173331" y="166508"/>
                </a:cubicBezTo>
                <a:close/>
                <a:moveTo>
                  <a:pt x="2751207" y="43060"/>
                </a:moveTo>
                <a:cubicBezTo>
                  <a:pt x="2745771" y="43060"/>
                  <a:pt x="2731843" y="49685"/>
                  <a:pt x="2709421" y="62934"/>
                </a:cubicBezTo>
                <a:cubicBezTo>
                  <a:pt x="2686999" y="76184"/>
                  <a:pt x="2674089" y="85526"/>
                  <a:pt x="2670692" y="90962"/>
                </a:cubicBezTo>
                <a:cubicBezTo>
                  <a:pt x="2668654" y="93679"/>
                  <a:pt x="2671372" y="98605"/>
                  <a:pt x="2678846" y="105740"/>
                </a:cubicBezTo>
                <a:cubicBezTo>
                  <a:pt x="2686320" y="112874"/>
                  <a:pt x="2692774" y="116441"/>
                  <a:pt x="2698210" y="116441"/>
                </a:cubicBezTo>
                <a:cubicBezTo>
                  <a:pt x="2705004" y="116441"/>
                  <a:pt x="2705004" y="119838"/>
                  <a:pt x="2698210" y="126633"/>
                </a:cubicBezTo>
                <a:cubicBezTo>
                  <a:pt x="2696172" y="128671"/>
                  <a:pt x="2693114" y="130709"/>
                  <a:pt x="2689037" y="132748"/>
                </a:cubicBezTo>
                <a:cubicBezTo>
                  <a:pt x="2681563" y="136824"/>
                  <a:pt x="2673410" y="143619"/>
                  <a:pt x="2664577" y="153131"/>
                </a:cubicBezTo>
                <a:cubicBezTo>
                  <a:pt x="2648270" y="172156"/>
                  <a:pt x="2635021" y="204090"/>
                  <a:pt x="2624829" y="248934"/>
                </a:cubicBezTo>
                <a:cubicBezTo>
                  <a:pt x="2619394" y="274753"/>
                  <a:pt x="2619734" y="286983"/>
                  <a:pt x="2625849" y="285624"/>
                </a:cubicBezTo>
                <a:cubicBezTo>
                  <a:pt x="2627887" y="285624"/>
                  <a:pt x="2629925" y="284605"/>
                  <a:pt x="2631964" y="282566"/>
                </a:cubicBezTo>
                <a:cubicBezTo>
                  <a:pt x="2634681" y="279849"/>
                  <a:pt x="2648270" y="276791"/>
                  <a:pt x="2672731" y="273394"/>
                </a:cubicBezTo>
                <a:cubicBezTo>
                  <a:pt x="2691755" y="271355"/>
                  <a:pt x="2704495" y="270846"/>
                  <a:pt x="2710950" y="271865"/>
                </a:cubicBezTo>
                <a:cubicBezTo>
                  <a:pt x="2717404" y="272884"/>
                  <a:pt x="2727766" y="277810"/>
                  <a:pt x="2742034" y="286643"/>
                </a:cubicBezTo>
                <a:cubicBezTo>
                  <a:pt x="2748829" y="290720"/>
                  <a:pt x="2755963" y="296835"/>
                  <a:pt x="2763437" y="304988"/>
                </a:cubicBezTo>
                <a:lnTo>
                  <a:pt x="2775667" y="318238"/>
                </a:lnTo>
                <a:lnTo>
                  <a:pt x="2780763" y="244857"/>
                </a:lnTo>
                <a:cubicBezTo>
                  <a:pt x="2784160" y="195937"/>
                  <a:pt x="2787897" y="161285"/>
                  <a:pt x="2791974" y="140901"/>
                </a:cubicBezTo>
                <a:cubicBezTo>
                  <a:pt x="2803525" y="85866"/>
                  <a:pt x="2798429" y="54611"/>
                  <a:pt x="2776686" y="47137"/>
                </a:cubicBezTo>
                <a:cubicBezTo>
                  <a:pt x="2767174" y="44419"/>
                  <a:pt x="2758681" y="43060"/>
                  <a:pt x="2751207" y="43060"/>
                </a:cubicBezTo>
                <a:close/>
                <a:moveTo>
                  <a:pt x="1532783" y="16817"/>
                </a:moveTo>
                <a:cubicBezTo>
                  <a:pt x="1534482" y="16647"/>
                  <a:pt x="1536690" y="16902"/>
                  <a:pt x="1539408" y="17581"/>
                </a:cubicBezTo>
                <a:cubicBezTo>
                  <a:pt x="1547561" y="19619"/>
                  <a:pt x="1557753" y="26414"/>
                  <a:pt x="1569983" y="37964"/>
                </a:cubicBezTo>
                <a:cubicBezTo>
                  <a:pt x="1600559" y="68540"/>
                  <a:pt x="1597841" y="99794"/>
                  <a:pt x="1561830" y="131729"/>
                </a:cubicBezTo>
                <a:cubicBezTo>
                  <a:pt x="1539408" y="152112"/>
                  <a:pt x="1523101" y="176912"/>
                  <a:pt x="1512909" y="206128"/>
                </a:cubicBezTo>
                <a:lnTo>
                  <a:pt x="1505775" y="225493"/>
                </a:lnTo>
                <a:lnTo>
                  <a:pt x="1524120" y="210205"/>
                </a:lnTo>
                <a:cubicBezTo>
                  <a:pt x="1545183" y="193219"/>
                  <a:pt x="1562000" y="182857"/>
                  <a:pt x="1574570" y="179120"/>
                </a:cubicBezTo>
                <a:cubicBezTo>
                  <a:pt x="1587139" y="175383"/>
                  <a:pt x="1600898" y="176572"/>
                  <a:pt x="1615846" y="182687"/>
                </a:cubicBezTo>
                <a:cubicBezTo>
                  <a:pt x="1626038" y="186764"/>
                  <a:pt x="1632493" y="191520"/>
                  <a:pt x="1635211" y="196956"/>
                </a:cubicBezTo>
                <a:cubicBezTo>
                  <a:pt x="1639287" y="203750"/>
                  <a:pt x="1640986" y="216830"/>
                  <a:pt x="1640306" y="236194"/>
                </a:cubicBezTo>
                <a:cubicBezTo>
                  <a:pt x="1639627" y="255558"/>
                  <a:pt x="1637249" y="270676"/>
                  <a:pt x="1633172" y="281547"/>
                </a:cubicBezTo>
                <a:cubicBezTo>
                  <a:pt x="1628416" y="293777"/>
                  <a:pt x="1625868" y="324862"/>
                  <a:pt x="1625528" y="374802"/>
                </a:cubicBezTo>
                <a:cubicBezTo>
                  <a:pt x="1625189" y="424741"/>
                  <a:pt x="1626038" y="450730"/>
                  <a:pt x="1628076" y="452769"/>
                </a:cubicBezTo>
                <a:cubicBezTo>
                  <a:pt x="1630115" y="454807"/>
                  <a:pt x="1641665" y="448692"/>
                  <a:pt x="1662728" y="434424"/>
                </a:cubicBezTo>
                <a:cubicBezTo>
                  <a:pt x="1743583" y="380067"/>
                  <a:pt x="1802695" y="343377"/>
                  <a:pt x="1840065" y="324353"/>
                </a:cubicBezTo>
                <a:cubicBezTo>
                  <a:pt x="1856371" y="316199"/>
                  <a:pt x="1867413" y="308386"/>
                  <a:pt x="1873188" y="300912"/>
                </a:cubicBezTo>
                <a:cubicBezTo>
                  <a:pt x="1878963" y="293438"/>
                  <a:pt x="1880152" y="284945"/>
                  <a:pt x="1876755" y="275432"/>
                </a:cubicBezTo>
                <a:cubicBezTo>
                  <a:pt x="1872678" y="266599"/>
                  <a:pt x="1872339" y="260145"/>
                  <a:pt x="1875736" y="256068"/>
                </a:cubicBezTo>
                <a:cubicBezTo>
                  <a:pt x="1878454" y="252671"/>
                  <a:pt x="1879133" y="240101"/>
                  <a:pt x="1877774" y="218358"/>
                </a:cubicBezTo>
                <a:cubicBezTo>
                  <a:pt x="1876415" y="196616"/>
                  <a:pt x="1874037" y="182348"/>
                  <a:pt x="1870640" y="175553"/>
                </a:cubicBezTo>
                <a:cubicBezTo>
                  <a:pt x="1867922" y="170797"/>
                  <a:pt x="1861128" y="167569"/>
                  <a:pt x="1850256" y="165871"/>
                </a:cubicBezTo>
                <a:cubicBezTo>
                  <a:pt x="1839385" y="164172"/>
                  <a:pt x="1831062" y="162134"/>
                  <a:pt x="1825287" y="159756"/>
                </a:cubicBezTo>
                <a:cubicBezTo>
                  <a:pt x="1819511" y="157378"/>
                  <a:pt x="1820700" y="153471"/>
                  <a:pt x="1828854" y="148035"/>
                </a:cubicBezTo>
                <a:cubicBezTo>
                  <a:pt x="1837007" y="142600"/>
                  <a:pt x="1848558" y="139372"/>
                  <a:pt x="1863506" y="138353"/>
                </a:cubicBezTo>
                <a:cubicBezTo>
                  <a:pt x="1878454" y="137334"/>
                  <a:pt x="1891023" y="140222"/>
                  <a:pt x="1901215" y="147016"/>
                </a:cubicBezTo>
                <a:lnTo>
                  <a:pt x="1916503" y="157208"/>
                </a:lnTo>
                <a:lnTo>
                  <a:pt x="1920579" y="213263"/>
                </a:lnTo>
                <a:lnTo>
                  <a:pt x="1925675" y="270336"/>
                </a:lnTo>
                <a:lnTo>
                  <a:pt x="1969500" y="272375"/>
                </a:lnTo>
                <a:cubicBezTo>
                  <a:pt x="1990563" y="273054"/>
                  <a:pt x="2004322" y="274243"/>
                  <a:pt x="2010776" y="275942"/>
                </a:cubicBezTo>
                <a:cubicBezTo>
                  <a:pt x="2017231" y="277640"/>
                  <a:pt x="2026234" y="282566"/>
                  <a:pt x="2037785" y="290720"/>
                </a:cubicBezTo>
                <a:cubicBezTo>
                  <a:pt x="2049335" y="298194"/>
                  <a:pt x="2056130" y="303290"/>
                  <a:pt x="2058168" y="306008"/>
                </a:cubicBezTo>
                <a:cubicBezTo>
                  <a:pt x="2060206" y="308725"/>
                  <a:pt x="2059867" y="311443"/>
                  <a:pt x="2057149" y="314161"/>
                </a:cubicBezTo>
                <a:cubicBezTo>
                  <a:pt x="2053072" y="318238"/>
                  <a:pt x="2038804" y="320955"/>
                  <a:pt x="2014344" y="322314"/>
                </a:cubicBezTo>
                <a:cubicBezTo>
                  <a:pt x="1989883" y="323673"/>
                  <a:pt x="1969500" y="326051"/>
                  <a:pt x="1953193" y="329448"/>
                </a:cubicBezTo>
                <a:cubicBezTo>
                  <a:pt x="1938245" y="332166"/>
                  <a:pt x="1929242" y="336073"/>
                  <a:pt x="1926185" y="341169"/>
                </a:cubicBezTo>
                <a:cubicBezTo>
                  <a:pt x="1923127" y="346265"/>
                  <a:pt x="1923297" y="358325"/>
                  <a:pt x="1926694" y="377350"/>
                </a:cubicBezTo>
                <a:cubicBezTo>
                  <a:pt x="1935528" y="426950"/>
                  <a:pt x="1942322" y="477569"/>
                  <a:pt x="1947078" y="529207"/>
                </a:cubicBezTo>
                <a:cubicBezTo>
                  <a:pt x="1951155" y="574050"/>
                  <a:pt x="1953193" y="608023"/>
                  <a:pt x="1953193" y="631124"/>
                </a:cubicBezTo>
                <a:cubicBezTo>
                  <a:pt x="1953193" y="654226"/>
                  <a:pt x="1956251" y="692615"/>
                  <a:pt x="1962366" y="746291"/>
                </a:cubicBezTo>
                <a:cubicBezTo>
                  <a:pt x="1967801" y="795891"/>
                  <a:pt x="1970689" y="830203"/>
                  <a:pt x="1971029" y="849228"/>
                </a:cubicBezTo>
                <a:cubicBezTo>
                  <a:pt x="1971368" y="868252"/>
                  <a:pt x="1969160" y="880482"/>
                  <a:pt x="1964404" y="885918"/>
                </a:cubicBezTo>
                <a:cubicBezTo>
                  <a:pt x="1961007" y="889315"/>
                  <a:pt x="1958459" y="891014"/>
                  <a:pt x="1956760" y="891014"/>
                </a:cubicBezTo>
                <a:cubicBezTo>
                  <a:pt x="1955061" y="891014"/>
                  <a:pt x="1951834" y="889655"/>
                  <a:pt x="1947078" y="886937"/>
                </a:cubicBezTo>
                <a:cubicBezTo>
                  <a:pt x="1940283" y="882181"/>
                  <a:pt x="1932810" y="880822"/>
                  <a:pt x="1924656" y="882861"/>
                </a:cubicBezTo>
                <a:cubicBezTo>
                  <a:pt x="1919221" y="884219"/>
                  <a:pt x="1914804" y="883540"/>
                  <a:pt x="1911407" y="880822"/>
                </a:cubicBezTo>
                <a:cubicBezTo>
                  <a:pt x="1908010" y="878104"/>
                  <a:pt x="1902234" y="870291"/>
                  <a:pt x="1894081" y="857381"/>
                </a:cubicBezTo>
                <a:cubicBezTo>
                  <a:pt x="1883210" y="841074"/>
                  <a:pt x="1873358" y="829524"/>
                  <a:pt x="1864525" y="822729"/>
                </a:cubicBezTo>
                <a:cubicBezTo>
                  <a:pt x="1855692" y="815935"/>
                  <a:pt x="1835308" y="804384"/>
                  <a:pt x="1803374" y="788077"/>
                </a:cubicBezTo>
                <a:cubicBezTo>
                  <a:pt x="1774837" y="772450"/>
                  <a:pt x="1754114" y="758861"/>
                  <a:pt x="1741205" y="747310"/>
                </a:cubicBezTo>
                <a:cubicBezTo>
                  <a:pt x="1728295" y="735760"/>
                  <a:pt x="1717764" y="720812"/>
                  <a:pt x="1709610" y="702467"/>
                </a:cubicBezTo>
                <a:cubicBezTo>
                  <a:pt x="1703495" y="689557"/>
                  <a:pt x="1699928" y="680045"/>
                  <a:pt x="1698909" y="673930"/>
                </a:cubicBezTo>
                <a:cubicBezTo>
                  <a:pt x="1697890" y="667815"/>
                  <a:pt x="1697720" y="657963"/>
                  <a:pt x="1698399" y="644374"/>
                </a:cubicBezTo>
                <a:cubicBezTo>
                  <a:pt x="1702476" y="601568"/>
                  <a:pt x="1717764" y="571672"/>
                  <a:pt x="1744262" y="554686"/>
                </a:cubicBezTo>
                <a:cubicBezTo>
                  <a:pt x="1761928" y="543136"/>
                  <a:pt x="1779254" y="537700"/>
                  <a:pt x="1796240" y="538379"/>
                </a:cubicBezTo>
                <a:cubicBezTo>
                  <a:pt x="1813226" y="539059"/>
                  <a:pt x="1825796" y="545514"/>
                  <a:pt x="1833950" y="557744"/>
                </a:cubicBezTo>
                <a:cubicBezTo>
                  <a:pt x="1841424" y="569294"/>
                  <a:pt x="1841594" y="578127"/>
                  <a:pt x="1834459" y="584242"/>
                </a:cubicBezTo>
                <a:cubicBezTo>
                  <a:pt x="1827325" y="590357"/>
                  <a:pt x="1809490" y="596472"/>
                  <a:pt x="1780952" y="602587"/>
                </a:cubicBezTo>
                <a:cubicBezTo>
                  <a:pt x="1755813" y="608023"/>
                  <a:pt x="1740695" y="613459"/>
                  <a:pt x="1735599" y="618894"/>
                </a:cubicBezTo>
                <a:cubicBezTo>
                  <a:pt x="1730503" y="624330"/>
                  <a:pt x="1727955" y="637579"/>
                  <a:pt x="1727955" y="658642"/>
                </a:cubicBezTo>
                <a:cubicBezTo>
                  <a:pt x="1727955" y="677667"/>
                  <a:pt x="1732202" y="695332"/>
                  <a:pt x="1740695" y="711639"/>
                </a:cubicBezTo>
                <a:cubicBezTo>
                  <a:pt x="1749188" y="727946"/>
                  <a:pt x="1760909" y="740176"/>
                  <a:pt x="1775857" y="748329"/>
                </a:cubicBezTo>
                <a:cubicBezTo>
                  <a:pt x="1787407" y="754444"/>
                  <a:pt x="1806092" y="760560"/>
                  <a:pt x="1831911" y="766675"/>
                </a:cubicBezTo>
                <a:cubicBezTo>
                  <a:pt x="1857730" y="772790"/>
                  <a:pt x="1874037" y="774828"/>
                  <a:pt x="1880832" y="772790"/>
                </a:cubicBezTo>
                <a:cubicBezTo>
                  <a:pt x="1885588" y="772110"/>
                  <a:pt x="1888645" y="769732"/>
                  <a:pt x="1890004" y="765655"/>
                </a:cubicBezTo>
                <a:cubicBezTo>
                  <a:pt x="1891363" y="762258"/>
                  <a:pt x="1890854" y="709601"/>
                  <a:pt x="1888476" y="607683"/>
                </a:cubicBezTo>
                <a:cubicBezTo>
                  <a:pt x="1886098" y="505766"/>
                  <a:pt x="1883889" y="439519"/>
                  <a:pt x="1881851" y="408944"/>
                </a:cubicBezTo>
                <a:cubicBezTo>
                  <a:pt x="1879812" y="378369"/>
                  <a:pt x="1877435" y="362402"/>
                  <a:pt x="1874717" y="361043"/>
                </a:cubicBezTo>
                <a:cubicBezTo>
                  <a:pt x="1869281" y="357646"/>
                  <a:pt x="1833270" y="377010"/>
                  <a:pt x="1766684" y="419136"/>
                </a:cubicBezTo>
                <a:cubicBezTo>
                  <a:pt x="1693303" y="466018"/>
                  <a:pt x="1652197" y="497952"/>
                  <a:pt x="1643364" y="514938"/>
                </a:cubicBezTo>
                <a:cubicBezTo>
                  <a:pt x="1639287" y="522412"/>
                  <a:pt x="1637929" y="563859"/>
                  <a:pt x="1639287" y="639278"/>
                </a:cubicBezTo>
                <a:cubicBezTo>
                  <a:pt x="1642684" y="776527"/>
                  <a:pt x="1641665" y="851606"/>
                  <a:pt x="1636230" y="864515"/>
                </a:cubicBezTo>
                <a:cubicBezTo>
                  <a:pt x="1632153" y="874028"/>
                  <a:pt x="1623830" y="886767"/>
                  <a:pt x="1611260" y="902734"/>
                </a:cubicBezTo>
                <a:cubicBezTo>
                  <a:pt x="1598690" y="918701"/>
                  <a:pt x="1590706" y="927025"/>
                  <a:pt x="1587309" y="927704"/>
                </a:cubicBezTo>
                <a:cubicBezTo>
                  <a:pt x="1577118" y="929743"/>
                  <a:pt x="1565057" y="921419"/>
                  <a:pt x="1551129" y="902734"/>
                </a:cubicBezTo>
                <a:cubicBezTo>
                  <a:pt x="1537200" y="884050"/>
                  <a:pt x="1523441" y="857041"/>
                  <a:pt x="1509852" y="821710"/>
                </a:cubicBezTo>
                <a:cubicBezTo>
                  <a:pt x="1498981" y="795211"/>
                  <a:pt x="1491847" y="781962"/>
                  <a:pt x="1488449" y="781962"/>
                </a:cubicBezTo>
                <a:cubicBezTo>
                  <a:pt x="1485732" y="781283"/>
                  <a:pt x="1479617" y="789436"/>
                  <a:pt x="1470104" y="806422"/>
                </a:cubicBezTo>
                <a:cubicBezTo>
                  <a:pt x="1457874" y="828844"/>
                  <a:pt x="1449041" y="841584"/>
                  <a:pt x="1443606" y="844641"/>
                </a:cubicBezTo>
                <a:cubicBezTo>
                  <a:pt x="1438170" y="847699"/>
                  <a:pt x="1428318" y="845831"/>
                  <a:pt x="1414049" y="839036"/>
                </a:cubicBezTo>
                <a:cubicBezTo>
                  <a:pt x="1402499" y="833600"/>
                  <a:pt x="1395365" y="829524"/>
                  <a:pt x="1392647" y="826806"/>
                </a:cubicBezTo>
                <a:cubicBezTo>
                  <a:pt x="1389929" y="824088"/>
                  <a:pt x="1388230" y="818992"/>
                  <a:pt x="1387551" y="811518"/>
                </a:cubicBezTo>
                <a:cubicBezTo>
                  <a:pt x="1383474" y="785020"/>
                  <a:pt x="1390269" y="754444"/>
                  <a:pt x="1407935" y="719793"/>
                </a:cubicBezTo>
                <a:cubicBezTo>
                  <a:pt x="1418806" y="698050"/>
                  <a:pt x="1426959" y="679705"/>
                  <a:pt x="1432395" y="664757"/>
                </a:cubicBezTo>
                <a:lnTo>
                  <a:pt x="1440548" y="641316"/>
                </a:lnTo>
                <a:lnTo>
                  <a:pt x="1418126" y="657623"/>
                </a:lnTo>
                <a:cubicBezTo>
                  <a:pt x="1406575" y="665776"/>
                  <a:pt x="1395025" y="670872"/>
                  <a:pt x="1383474" y="672910"/>
                </a:cubicBezTo>
                <a:cubicBezTo>
                  <a:pt x="1371924" y="674949"/>
                  <a:pt x="1363091" y="673590"/>
                  <a:pt x="1356976" y="668834"/>
                </a:cubicBezTo>
                <a:cubicBezTo>
                  <a:pt x="1352899" y="665436"/>
                  <a:pt x="1349162" y="665436"/>
                  <a:pt x="1345765" y="668834"/>
                </a:cubicBezTo>
                <a:cubicBezTo>
                  <a:pt x="1341688" y="674269"/>
                  <a:pt x="1334724" y="686839"/>
                  <a:pt x="1324872" y="706543"/>
                </a:cubicBezTo>
                <a:cubicBezTo>
                  <a:pt x="1315020" y="726247"/>
                  <a:pt x="1310094" y="737458"/>
                  <a:pt x="1310094" y="740176"/>
                </a:cubicBezTo>
                <a:cubicBezTo>
                  <a:pt x="1310094" y="744932"/>
                  <a:pt x="1308055" y="751727"/>
                  <a:pt x="1303979" y="760560"/>
                </a:cubicBezTo>
                <a:cubicBezTo>
                  <a:pt x="1299902" y="769392"/>
                  <a:pt x="1296844" y="780943"/>
                  <a:pt x="1294806" y="795211"/>
                </a:cubicBezTo>
                <a:cubicBezTo>
                  <a:pt x="1291409" y="818992"/>
                  <a:pt x="1277820" y="834280"/>
                  <a:pt x="1254039" y="841074"/>
                </a:cubicBezTo>
                <a:cubicBezTo>
                  <a:pt x="1245206" y="843792"/>
                  <a:pt x="1238752" y="844641"/>
                  <a:pt x="1234675" y="843622"/>
                </a:cubicBezTo>
                <a:cubicBezTo>
                  <a:pt x="1230598" y="842603"/>
                  <a:pt x="1222784" y="838696"/>
                  <a:pt x="1211234" y="831902"/>
                </a:cubicBezTo>
                <a:cubicBezTo>
                  <a:pt x="1194927" y="822389"/>
                  <a:pt x="1185415" y="813217"/>
                  <a:pt x="1182697" y="804384"/>
                </a:cubicBezTo>
                <a:cubicBezTo>
                  <a:pt x="1173864" y="772450"/>
                  <a:pt x="1171486" y="745612"/>
                  <a:pt x="1175563" y="723869"/>
                </a:cubicBezTo>
                <a:cubicBezTo>
                  <a:pt x="1178280" y="710960"/>
                  <a:pt x="1181678" y="676987"/>
                  <a:pt x="1185754" y="621952"/>
                </a:cubicBezTo>
                <a:cubicBezTo>
                  <a:pt x="1189831" y="566916"/>
                  <a:pt x="1193398" y="531585"/>
                  <a:pt x="1196456" y="515958"/>
                </a:cubicBezTo>
                <a:cubicBezTo>
                  <a:pt x="1199513" y="500330"/>
                  <a:pt x="1200193" y="491158"/>
                  <a:pt x="1198494" y="488440"/>
                </a:cubicBezTo>
                <a:cubicBezTo>
                  <a:pt x="1196795" y="485722"/>
                  <a:pt x="1190680" y="487590"/>
                  <a:pt x="1180149" y="494045"/>
                </a:cubicBezTo>
                <a:cubicBezTo>
                  <a:pt x="1169617" y="500500"/>
                  <a:pt x="1152122" y="509842"/>
                  <a:pt x="1127661" y="522073"/>
                </a:cubicBezTo>
                <a:cubicBezTo>
                  <a:pt x="1109996" y="530905"/>
                  <a:pt x="1098105" y="536171"/>
                  <a:pt x="1091990" y="537870"/>
                </a:cubicBezTo>
                <a:cubicBezTo>
                  <a:pt x="1085875" y="539568"/>
                  <a:pt x="1076363" y="539738"/>
                  <a:pt x="1063453" y="538379"/>
                </a:cubicBezTo>
                <a:cubicBezTo>
                  <a:pt x="1046467" y="537020"/>
                  <a:pt x="1035256" y="533623"/>
                  <a:pt x="1029821" y="528188"/>
                </a:cubicBezTo>
                <a:cubicBezTo>
                  <a:pt x="1024385" y="522752"/>
                  <a:pt x="1020988" y="511201"/>
                  <a:pt x="1019629" y="493536"/>
                </a:cubicBezTo>
                <a:cubicBezTo>
                  <a:pt x="1018270" y="476549"/>
                  <a:pt x="1019968" y="464489"/>
                  <a:pt x="1024725" y="457355"/>
                </a:cubicBezTo>
                <a:cubicBezTo>
                  <a:pt x="1029481" y="450221"/>
                  <a:pt x="1031859" y="444276"/>
                  <a:pt x="1031859" y="439519"/>
                </a:cubicBezTo>
                <a:cubicBezTo>
                  <a:pt x="1031859" y="434763"/>
                  <a:pt x="1034407" y="431536"/>
                  <a:pt x="1039503" y="429837"/>
                </a:cubicBezTo>
                <a:cubicBezTo>
                  <a:pt x="1044599" y="428139"/>
                  <a:pt x="1052242" y="422873"/>
                  <a:pt x="1062434" y="414040"/>
                </a:cubicBezTo>
                <a:cubicBezTo>
                  <a:pt x="1071267" y="406566"/>
                  <a:pt x="1091141" y="392637"/>
                  <a:pt x="1122056" y="372254"/>
                </a:cubicBezTo>
                <a:cubicBezTo>
                  <a:pt x="1152971" y="351870"/>
                  <a:pt x="1169787" y="341679"/>
                  <a:pt x="1172505" y="341679"/>
                </a:cubicBezTo>
                <a:cubicBezTo>
                  <a:pt x="1175223" y="341679"/>
                  <a:pt x="1175563" y="344057"/>
                  <a:pt x="1173524" y="348813"/>
                </a:cubicBezTo>
                <a:cubicBezTo>
                  <a:pt x="1171486" y="353569"/>
                  <a:pt x="1171486" y="359344"/>
                  <a:pt x="1173524" y="366139"/>
                </a:cubicBezTo>
                <a:cubicBezTo>
                  <a:pt x="1175563" y="372933"/>
                  <a:pt x="1179299" y="376331"/>
                  <a:pt x="1184735" y="376331"/>
                </a:cubicBezTo>
                <a:cubicBezTo>
                  <a:pt x="1190171" y="376331"/>
                  <a:pt x="1194927" y="372933"/>
                  <a:pt x="1199004" y="366139"/>
                </a:cubicBezTo>
                <a:cubicBezTo>
                  <a:pt x="1203760" y="359344"/>
                  <a:pt x="1214971" y="351191"/>
                  <a:pt x="1232636" y="341679"/>
                </a:cubicBezTo>
                <a:cubicBezTo>
                  <a:pt x="1245546" y="334884"/>
                  <a:pt x="1254379" y="331147"/>
                  <a:pt x="1259135" y="330468"/>
                </a:cubicBezTo>
                <a:cubicBezTo>
                  <a:pt x="1263891" y="329788"/>
                  <a:pt x="1273403" y="330468"/>
                  <a:pt x="1287672" y="332506"/>
                </a:cubicBezTo>
                <a:cubicBezTo>
                  <a:pt x="1303299" y="335224"/>
                  <a:pt x="1319606" y="339470"/>
                  <a:pt x="1336592" y="345246"/>
                </a:cubicBezTo>
                <a:cubicBezTo>
                  <a:pt x="1353578" y="351021"/>
                  <a:pt x="1365469" y="356626"/>
                  <a:pt x="1372263" y="362062"/>
                </a:cubicBezTo>
                <a:cubicBezTo>
                  <a:pt x="1379058" y="368177"/>
                  <a:pt x="1380756" y="374972"/>
                  <a:pt x="1377359" y="382446"/>
                </a:cubicBezTo>
                <a:cubicBezTo>
                  <a:pt x="1373962" y="389920"/>
                  <a:pt x="1364110" y="401810"/>
                  <a:pt x="1347803" y="418117"/>
                </a:cubicBezTo>
                <a:cubicBezTo>
                  <a:pt x="1326740" y="437821"/>
                  <a:pt x="1314510" y="451410"/>
                  <a:pt x="1311113" y="458884"/>
                </a:cubicBezTo>
                <a:cubicBezTo>
                  <a:pt x="1307716" y="466358"/>
                  <a:pt x="1300921" y="489119"/>
                  <a:pt x="1290729" y="527168"/>
                </a:cubicBezTo>
                <a:cubicBezTo>
                  <a:pt x="1280538" y="565218"/>
                  <a:pt x="1274423" y="590018"/>
                  <a:pt x="1272384" y="601568"/>
                </a:cubicBezTo>
                <a:cubicBezTo>
                  <a:pt x="1271025" y="613798"/>
                  <a:pt x="1271535" y="619913"/>
                  <a:pt x="1273913" y="619913"/>
                </a:cubicBezTo>
                <a:cubicBezTo>
                  <a:pt x="1276291" y="619913"/>
                  <a:pt x="1286313" y="609382"/>
                  <a:pt x="1303979" y="588319"/>
                </a:cubicBezTo>
                <a:cubicBezTo>
                  <a:pt x="1337272" y="548231"/>
                  <a:pt x="1360883" y="515958"/>
                  <a:pt x="1374811" y="491497"/>
                </a:cubicBezTo>
                <a:cubicBezTo>
                  <a:pt x="1388740" y="467037"/>
                  <a:pt x="1396723" y="442917"/>
                  <a:pt x="1398762" y="419136"/>
                </a:cubicBezTo>
                <a:cubicBezTo>
                  <a:pt x="1405557" y="346435"/>
                  <a:pt x="1433754" y="254030"/>
                  <a:pt x="1483354" y="141920"/>
                </a:cubicBezTo>
                <a:cubicBezTo>
                  <a:pt x="1506455" y="90962"/>
                  <a:pt x="1519704" y="56989"/>
                  <a:pt x="1523101" y="40003"/>
                </a:cubicBezTo>
                <a:cubicBezTo>
                  <a:pt x="1525819" y="27773"/>
                  <a:pt x="1527857" y="20638"/>
                  <a:pt x="1529216" y="18600"/>
                </a:cubicBezTo>
                <a:cubicBezTo>
                  <a:pt x="1529896" y="17581"/>
                  <a:pt x="1531085" y="16986"/>
                  <a:pt x="1532783" y="16817"/>
                </a:cubicBezTo>
                <a:close/>
                <a:moveTo>
                  <a:pt x="513608" y="16817"/>
                </a:moveTo>
                <a:cubicBezTo>
                  <a:pt x="515307" y="16647"/>
                  <a:pt x="517515" y="16902"/>
                  <a:pt x="520233" y="17581"/>
                </a:cubicBezTo>
                <a:cubicBezTo>
                  <a:pt x="528386" y="19619"/>
                  <a:pt x="538578" y="26414"/>
                  <a:pt x="550808" y="37964"/>
                </a:cubicBezTo>
                <a:cubicBezTo>
                  <a:pt x="581384" y="68540"/>
                  <a:pt x="578666" y="99794"/>
                  <a:pt x="542655" y="131729"/>
                </a:cubicBezTo>
                <a:cubicBezTo>
                  <a:pt x="520233" y="152112"/>
                  <a:pt x="503926" y="176912"/>
                  <a:pt x="493735" y="206128"/>
                </a:cubicBezTo>
                <a:lnTo>
                  <a:pt x="486600" y="225493"/>
                </a:lnTo>
                <a:lnTo>
                  <a:pt x="504945" y="210205"/>
                </a:lnTo>
                <a:cubicBezTo>
                  <a:pt x="526008" y="193219"/>
                  <a:pt x="542825" y="182857"/>
                  <a:pt x="555395" y="179120"/>
                </a:cubicBezTo>
                <a:cubicBezTo>
                  <a:pt x="567964" y="175383"/>
                  <a:pt x="581723" y="176572"/>
                  <a:pt x="596671" y="182687"/>
                </a:cubicBezTo>
                <a:cubicBezTo>
                  <a:pt x="606863" y="186764"/>
                  <a:pt x="613318" y="191520"/>
                  <a:pt x="616035" y="196956"/>
                </a:cubicBezTo>
                <a:cubicBezTo>
                  <a:pt x="620112" y="203750"/>
                  <a:pt x="621811" y="216830"/>
                  <a:pt x="621131" y="236194"/>
                </a:cubicBezTo>
                <a:cubicBezTo>
                  <a:pt x="620452" y="255558"/>
                  <a:pt x="618074" y="270676"/>
                  <a:pt x="613997" y="281547"/>
                </a:cubicBezTo>
                <a:cubicBezTo>
                  <a:pt x="609241" y="293777"/>
                  <a:pt x="606693" y="324862"/>
                  <a:pt x="606353" y="374802"/>
                </a:cubicBezTo>
                <a:cubicBezTo>
                  <a:pt x="606014" y="424741"/>
                  <a:pt x="606863" y="450730"/>
                  <a:pt x="608901" y="452769"/>
                </a:cubicBezTo>
                <a:cubicBezTo>
                  <a:pt x="610940" y="454807"/>
                  <a:pt x="622490" y="448692"/>
                  <a:pt x="643553" y="434424"/>
                </a:cubicBezTo>
                <a:cubicBezTo>
                  <a:pt x="724408" y="380067"/>
                  <a:pt x="783520" y="343377"/>
                  <a:pt x="820890" y="324353"/>
                </a:cubicBezTo>
                <a:cubicBezTo>
                  <a:pt x="837196" y="316199"/>
                  <a:pt x="848238" y="308386"/>
                  <a:pt x="854013" y="300912"/>
                </a:cubicBezTo>
                <a:cubicBezTo>
                  <a:pt x="859788" y="293438"/>
                  <a:pt x="860977" y="284945"/>
                  <a:pt x="857580" y="275432"/>
                </a:cubicBezTo>
                <a:cubicBezTo>
                  <a:pt x="853503" y="266599"/>
                  <a:pt x="853164" y="260145"/>
                  <a:pt x="856561" y="256068"/>
                </a:cubicBezTo>
                <a:cubicBezTo>
                  <a:pt x="859279" y="252671"/>
                  <a:pt x="859958" y="240101"/>
                  <a:pt x="858599" y="218358"/>
                </a:cubicBezTo>
                <a:cubicBezTo>
                  <a:pt x="857240" y="196616"/>
                  <a:pt x="854862" y="182348"/>
                  <a:pt x="851465" y="175553"/>
                </a:cubicBezTo>
                <a:cubicBezTo>
                  <a:pt x="848747" y="170797"/>
                  <a:pt x="841953" y="167569"/>
                  <a:pt x="831081" y="165871"/>
                </a:cubicBezTo>
                <a:cubicBezTo>
                  <a:pt x="820210" y="164172"/>
                  <a:pt x="811887" y="162134"/>
                  <a:pt x="806112" y="159756"/>
                </a:cubicBezTo>
                <a:cubicBezTo>
                  <a:pt x="800336" y="157378"/>
                  <a:pt x="801525" y="153471"/>
                  <a:pt x="809679" y="148035"/>
                </a:cubicBezTo>
                <a:cubicBezTo>
                  <a:pt x="817832" y="142600"/>
                  <a:pt x="829383" y="139372"/>
                  <a:pt x="844331" y="138353"/>
                </a:cubicBezTo>
                <a:cubicBezTo>
                  <a:pt x="859279" y="137334"/>
                  <a:pt x="871848" y="140222"/>
                  <a:pt x="882040" y="147016"/>
                </a:cubicBezTo>
                <a:lnTo>
                  <a:pt x="897328" y="157208"/>
                </a:lnTo>
                <a:lnTo>
                  <a:pt x="901404" y="213263"/>
                </a:lnTo>
                <a:lnTo>
                  <a:pt x="906500" y="270336"/>
                </a:lnTo>
                <a:lnTo>
                  <a:pt x="950325" y="272375"/>
                </a:lnTo>
                <a:cubicBezTo>
                  <a:pt x="971388" y="273054"/>
                  <a:pt x="985147" y="274243"/>
                  <a:pt x="991601" y="275942"/>
                </a:cubicBezTo>
                <a:cubicBezTo>
                  <a:pt x="998056" y="277640"/>
                  <a:pt x="1007059" y="282566"/>
                  <a:pt x="1018610" y="290720"/>
                </a:cubicBezTo>
                <a:cubicBezTo>
                  <a:pt x="1030160" y="298194"/>
                  <a:pt x="1036955" y="303290"/>
                  <a:pt x="1038993" y="306008"/>
                </a:cubicBezTo>
                <a:cubicBezTo>
                  <a:pt x="1041031" y="308725"/>
                  <a:pt x="1040692" y="311443"/>
                  <a:pt x="1037974" y="314161"/>
                </a:cubicBezTo>
                <a:cubicBezTo>
                  <a:pt x="1033897" y="318238"/>
                  <a:pt x="1019629" y="320955"/>
                  <a:pt x="995169" y="322314"/>
                </a:cubicBezTo>
                <a:cubicBezTo>
                  <a:pt x="970708" y="323673"/>
                  <a:pt x="950325" y="326051"/>
                  <a:pt x="934018" y="329448"/>
                </a:cubicBezTo>
                <a:cubicBezTo>
                  <a:pt x="919070" y="332166"/>
                  <a:pt x="910067" y="336073"/>
                  <a:pt x="907010" y="341169"/>
                </a:cubicBezTo>
                <a:cubicBezTo>
                  <a:pt x="903952" y="346265"/>
                  <a:pt x="904122" y="358325"/>
                  <a:pt x="907520" y="377350"/>
                </a:cubicBezTo>
                <a:cubicBezTo>
                  <a:pt x="916352" y="426950"/>
                  <a:pt x="923147" y="477569"/>
                  <a:pt x="927903" y="529207"/>
                </a:cubicBezTo>
                <a:cubicBezTo>
                  <a:pt x="931980" y="574050"/>
                  <a:pt x="934018" y="608023"/>
                  <a:pt x="934018" y="631124"/>
                </a:cubicBezTo>
                <a:cubicBezTo>
                  <a:pt x="934018" y="654226"/>
                  <a:pt x="937076" y="692615"/>
                  <a:pt x="943191" y="746291"/>
                </a:cubicBezTo>
                <a:cubicBezTo>
                  <a:pt x="948626" y="795891"/>
                  <a:pt x="951514" y="830203"/>
                  <a:pt x="951854" y="849228"/>
                </a:cubicBezTo>
                <a:cubicBezTo>
                  <a:pt x="952193" y="868252"/>
                  <a:pt x="949985" y="880482"/>
                  <a:pt x="945229" y="885918"/>
                </a:cubicBezTo>
                <a:cubicBezTo>
                  <a:pt x="941832" y="889315"/>
                  <a:pt x="939284" y="891014"/>
                  <a:pt x="937585" y="891014"/>
                </a:cubicBezTo>
                <a:cubicBezTo>
                  <a:pt x="935887" y="891014"/>
                  <a:pt x="932659" y="889655"/>
                  <a:pt x="927903" y="886937"/>
                </a:cubicBezTo>
                <a:cubicBezTo>
                  <a:pt x="921108" y="882181"/>
                  <a:pt x="913635" y="880822"/>
                  <a:pt x="905481" y="882861"/>
                </a:cubicBezTo>
                <a:cubicBezTo>
                  <a:pt x="900046" y="884219"/>
                  <a:pt x="895629" y="883540"/>
                  <a:pt x="892232" y="880822"/>
                </a:cubicBezTo>
                <a:cubicBezTo>
                  <a:pt x="888835" y="878104"/>
                  <a:pt x="883059" y="870291"/>
                  <a:pt x="874906" y="857381"/>
                </a:cubicBezTo>
                <a:cubicBezTo>
                  <a:pt x="864035" y="841074"/>
                  <a:pt x="854183" y="829524"/>
                  <a:pt x="845350" y="822729"/>
                </a:cubicBezTo>
                <a:cubicBezTo>
                  <a:pt x="836517" y="815935"/>
                  <a:pt x="816133" y="804384"/>
                  <a:pt x="784199" y="788077"/>
                </a:cubicBezTo>
                <a:cubicBezTo>
                  <a:pt x="755662" y="772450"/>
                  <a:pt x="734939" y="758861"/>
                  <a:pt x="722030" y="747310"/>
                </a:cubicBezTo>
                <a:cubicBezTo>
                  <a:pt x="709120" y="735760"/>
                  <a:pt x="698589" y="720812"/>
                  <a:pt x="690435" y="702467"/>
                </a:cubicBezTo>
                <a:cubicBezTo>
                  <a:pt x="684320" y="689557"/>
                  <a:pt x="680753" y="680045"/>
                  <a:pt x="679734" y="673930"/>
                </a:cubicBezTo>
                <a:cubicBezTo>
                  <a:pt x="678715" y="667815"/>
                  <a:pt x="678545" y="657963"/>
                  <a:pt x="679224" y="644374"/>
                </a:cubicBezTo>
                <a:cubicBezTo>
                  <a:pt x="683301" y="601568"/>
                  <a:pt x="698589" y="571672"/>
                  <a:pt x="725087" y="554686"/>
                </a:cubicBezTo>
                <a:cubicBezTo>
                  <a:pt x="742753" y="543136"/>
                  <a:pt x="760079" y="537700"/>
                  <a:pt x="777065" y="538379"/>
                </a:cubicBezTo>
                <a:cubicBezTo>
                  <a:pt x="794051" y="539059"/>
                  <a:pt x="806621" y="545514"/>
                  <a:pt x="814775" y="557744"/>
                </a:cubicBezTo>
                <a:cubicBezTo>
                  <a:pt x="822249" y="569294"/>
                  <a:pt x="822418" y="578127"/>
                  <a:pt x="815284" y="584242"/>
                </a:cubicBezTo>
                <a:cubicBezTo>
                  <a:pt x="808150" y="590357"/>
                  <a:pt x="790314" y="596472"/>
                  <a:pt x="761777" y="602587"/>
                </a:cubicBezTo>
                <a:cubicBezTo>
                  <a:pt x="736638" y="608023"/>
                  <a:pt x="721520" y="613459"/>
                  <a:pt x="716424" y="618894"/>
                </a:cubicBezTo>
                <a:cubicBezTo>
                  <a:pt x="711328" y="624330"/>
                  <a:pt x="708780" y="637579"/>
                  <a:pt x="708780" y="658642"/>
                </a:cubicBezTo>
                <a:cubicBezTo>
                  <a:pt x="708780" y="677667"/>
                  <a:pt x="713027" y="695332"/>
                  <a:pt x="721520" y="711639"/>
                </a:cubicBezTo>
                <a:cubicBezTo>
                  <a:pt x="730013" y="727946"/>
                  <a:pt x="741734" y="740176"/>
                  <a:pt x="756682" y="748329"/>
                </a:cubicBezTo>
                <a:cubicBezTo>
                  <a:pt x="768232" y="754444"/>
                  <a:pt x="786917" y="760560"/>
                  <a:pt x="812736" y="766675"/>
                </a:cubicBezTo>
                <a:cubicBezTo>
                  <a:pt x="838555" y="772790"/>
                  <a:pt x="854862" y="774828"/>
                  <a:pt x="861657" y="772790"/>
                </a:cubicBezTo>
                <a:cubicBezTo>
                  <a:pt x="866413" y="772110"/>
                  <a:pt x="869470" y="769732"/>
                  <a:pt x="870829" y="765655"/>
                </a:cubicBezTo>
                <a:cubicBezTo>
                  <a:pt x="872188" y="762258"/>
                  <a:pt x="871679" y="709601"/>
                  <a:pt x="869300" y="607683"/>
                </a:cubicBezTo>
                <a:cubicBezTo>
                  <a:pt x="866922" y="505766"/>
                  <a:pt x="864714" y="439519"/>
                  <a:pt x="862676" y="408944"/>
                </a:cubicBezTo>
                <a:cubicBezTo>
                  <a:pt x="860637" y="378369"/>
                  <a:pt x="858259" y="362402"/>
                  <a:pt x="855542" y="361043"/>
                </a:cubicBezTo>
                <a:cubicBezTo>
                  <a:pt x="850106" y="357646"/>
                  <a:pt x="814095" y="377010"/>
                  <a:pt x="747509" y="419136"/>
                </a:cubicBezTo>
                <a:cubicBezTo>
                  <a:pt x="674128" y="466018"/>
                  <a:pt x="633022" y="497952"/>
                  <a:pt x="624189" y="514938"/>
                </a:cubicBezTo>
                <a:cubicBezTo>
                  <a:pt x="620112" y="522412"/>
                  <a:pt x="618753" y="563859"/>
                  <a:pt x="620112" y="639278"/>
                </a:cubicBezTo>
                <a:cubicBezTo>
                  <a:pt x="623509" y="776527"/>
                  <a:pt x="622490" y="851606"/>
                  <a:pt x="617055" y="864515"/>
                </a:cubicBezTo>
                <a:cubicBezTo>
                  <a:pt x="612978" y="874028"/>
                  <a:pt x="604655" y="886767"/>
                  <a:pt x="592085" y="902734"/>
                </a:cubicBezTo>
                <a:cubicBezTo>
                  <a:pt x="579515" y="918701"/>
                  <a:pt x="571532" y="927025"/>
                  <a:pt x="568134" y="927704"/>
                </a:cubicBezTo>
                <a:cubicBezTo>
                  <a:pt x="557943" y="929743"/>
                  <a:pt x="545882" y="921419"/>
                  <a:pt x="531954" y="902734"/>
                </a:cubicBezTo>
                <a:cubicBezTo>
                  <a:pt x="518025" y="884050"/>
                  <a:pt x="504266" y="857041"/>
                  <a:pt x="490677" y="821710"/>
                </a:cubicBezTo>
                <a:cubicBezTo>
                  <a:pt x="479806" y="795211"/>
                  <a:pt x="472672" y="781962"/>
                  <a:pt x="469274" y="781962"/>
                </a:cubicBezTo>
                <a:cubicBezTo>
                  <a:pt x="466557" y="781283"/>
                  <a:pt x="460441" y="789436"/>
                  <a:pt x="450929" y="806422"/>
                </a:cubicBezTo>
                <a:cubicBezTo>
                  <a:pt x="438699" y="828844"/>
                  <a:pt x="429866" y="841584"/>
                  <a:pt x="424430" y="844641"/>
                </a:cubicBezTo>
                <a:cubicBezTo>
                  <a:pt x="418995" y="847699"/>
                  <a:pt x="409143" y="845831"/>
                  <a:pt x="394874" y="839036"/>
                </a:cubicBezTo>
                <a:cubicBezTo>
                  <a:pt x="383324" y="833600"/>
                  <a:pt x="376190" y="829524"/>
                  <a:pt x="373472" y="826806"/>
                </a:cubicBezTo>
                <a:cubicBezTo>
                  <a:pt x="370754" y="824088"/>
                  <a:pt x="369055" y="818992"/>
                  <a:pt x="368376" y="811518"/>
                </a:cubicBezTo>
                <a:cubicBezTo>
                  <a:pt x="364299" y="785020"/>
                  <a:pt x="371094" y="754444"/>
                  <a:pt x="388759" y="719793"/>
                </a:cubicBezTo>
                <a:cubicBezTo>
                  <a:pt x="399631" y="698050"/>
                  <a:pt x="407784" y="679705"/>
                  <a:pt x="413220" y="664757"/>
                </a:cubicBezTo>
                <a:lnTo>
                  <a:pt x="421373" y="641316"/>
                </a:lnTo>
                <a:lnTo>
                  <a:pt x="398951" y="657623"/>
                </a:lnTo>
                <a:cubicBezTo>
                  <a:pt x="387400" y="665776"/>
                  <a:pt x="375850" y="670872"/>
                  <a:pt x="364299" y="672910"/>
                </a:cubicBezTo>
                <a:cubicBezTo>
                  <a:pt x="352748" y="674949"/>
                  <a:pt x="343916" y="673590"/>
                  <a:pt x="337801" y="668834"/>
                </a:cubicBezTo>
                <a:cubicBezTo>
                  <a:pt x="333724" y="665436"/>
                  <a:pt x="329987" y="665436"/>
                  <a:pt x="326590" y="668834"/>
                </a:cubicBezTo>
                <a:cubicBezTo>
                  <a:pt x="322513" y="674269"/>
                  <a:pt x="315549" y="686839"/>
                  <a:pt x="305697" y="706543"/>
                </a:cubicBezTo>
                <a:cubicBezTo>
                  <a:pt x="295845" y="726247"/>
                  <a:pt x="290919" y="737458"/>
                  <a:pt x="290919" y="740176"/>
                </a:cubicBezTo>
                <a:cubicBezTo>
                  <a:pt x="290919" y="744932"/>
                  <a:pt x="288880" y="751727"/>
                  <a:pt x="284804" y="760560"/>
                </a:cubicBezTo>
                <a:cubicBezTo>
                  <a:pt x="280727" y="769392"/>
                  <a:pt x="277669" y="780943"/>
                  <a:pt x="275631" y="795211"/>
                </a:cubicBezTo>
                <a:cubicBezTo>
                  <a:pt x="272234" y="818992"/>
                  <a:pt x="258645" y="834280"/>
                  <a:pt x="234864" y="841074"/>
                </a:cubicBezTo>
                <a:cubicBezTo>
                  <a:pt x="226031" y="843792"/>
                  <a:pt x="219576" y="844641"/>
                  <a:pt x="215500" y="843622"/>
                </a:cubicBezTo>
                <a:cubicBezTo>
                  <a:pt x="211423" y="842603"/>
                  <a:pt x="203609" y="838696"/>
                  <a:pt x="192059" y="831902"/>
                </a:cubicBezTo>
                <a:cubicBezTo>
                  <a:pt x="175752" y="822389"/>
                  <a:pt x="166240" y="813217"/>
                  <a:pt x="163522" y="804384"/>
                </a:cubicBezTo>
                <a:cubicBezTo>
                  <a:pt x="154689" y="772450"/>
                  <a:pt x="152311" y="745612"/>
                  <a:pt x="156388" y="723869"/>
                </a:cubicBezTo>
                <a:cubicBezTo>
                  <a:pt x="159105" y="710960"/>
                  <a:pt x="162503" y="676987"/>
                  <a:pt x="166579" y="621952"/>
                </a:cubicBezTo>
                <a:cubicBezTo>
                  <a:pt x="170656" y="566916"/>
                  <a:pt x="174223" y="531585"/>
                  <a:pt x="177281" y="515958"/>
                </a:cubicBezTo>
                <a:cubicBezTo>
                  <a:pt x="180338" y="500330"/>
                  <a:pt x="181018" y="491158"/>
                  <a:pt x="179319" y="488440"/>
                </a:cubicBezTo>
                <a:cubicBezTo>
                  <a:pt x="177620" y="485722"/>
                  <a:pt x="171505" y="487590"/>
                  <a:pt x="160974" y="494045"/>
                </a:cubicBezTo>
                <a:cubicBezTo>
                  <a:pt x="150442" y="500500"/>
                  <a:pt x="132946" y="509842"/>
                  <a:pt x="108486" y="522073"/>
                </a:cubicBezTo>
                <a:cubicBezTo>
                  <a:pt x="90821" y="530905"/>
                  <a:pt x="78930" y="536171"/>
                  <a:pt x="72815" y="537870"/>
                </a:cubicBezTo>
                <a:cubicBezTo>
                  <a:pt x="66700" y="539568"/>
                  <a:pt x="57188" y="539738"/>
                  <a:pt x="44278" y="538379"/>
                </a:cubicBezTo>
                <a:cubicBezTo>
                  <a:pt x="27292" y="537020"/>
                  <a:pt x="16081" y="533623"/>
                  <a:pt x="10645" y="528188"/>
                </a:cubicBezTo>
                <a:cubicBezTo>
                  <a:pt x="5210" y="522752"/>
                  <a:pt x="1813" y="511201"/>
                  <a:pt x="454" y="493536"/>
                </a:cubicBezTo>
                <a:cubicBezTo>
                  <a:pt x="-905" y="476549"/>
                  <a:pt x="793" y="464489"/>
                  <a:pt x="5550" y="457355"/>
                </a:cubicBezTo>
                <a:cubicBezTo>
                  <a:pt x="10306" y="450221"/>
                  <a:pt x="12684" y="444276"/>
                  <a:pt x="12684" y="439519"/>
                </a:cubicBezTo>
                <a:cubicBezTo>
                  <a:pt x="12684" y="434763"/>
                  <a:pt x="15232" y="431536"/>
                  <a:pt x="20328" y="429837"/>
                </a:cubicBezTo>
                <a:cubicBezTo>
                  <a:pt x="25423" y="428139"/>
                  <a:pt x="33067" y="422873"/>
                  <a:pt x="43259" y="414040"/>
                </a:cubicBezTo>
                <a:cubicBezTo>
                  <a:pt x="52092" y="406566"/>
                  <a:pt x="71966" y="392637"/>
                  <a:pt x="102881" y="372254"/>
                </a:cubicBezTo>
                <a:cubicBezTo>
                  <a:pt x="133796" y="351870"/>
                  <a:pt x="150612" y="341679"/>
                  <a:pt x="153330" y="341679"/>
                </a:cubicBezTo>
                <a:cubicBezTo>
                  <a:pt x="156048" y="341679"/>
                  <a:pt x="156388" y="344057"/>
                  <a:pt x="154349" y="348813"/>
                </a:cubicBezTo>
                <a:cubicBezTo>
                  <a:pt x="152311" y="353569"/>
                  <a:pt x="152311" y="359344"/>
                  <a:pt x="154349" y="366139"/>
                </a:cubicBezTo>
                <a:cubicBezTo>
                  <a:pt x="156388" y="372933"/>
                  <a:pt x="160124" y="376331"/>
                  <a:pt x="165560" y="376331"/>
                </a:cubicBezTo>
                <a:cubicBezTo>
                  <a:pt x="170996" y="376331"/>
                  <a:pt x="175752" y="372933"/>
                  <a:pt x="179829" y="366139"/>
                </a:cubicBezTo>
                <a:cubicBezTo>
                  <a:pt x="184585" y="359344"/>
                  <a:pt x="195796" y="351191"/>
                  <a:pt x="213461" y="341679"/>
                </a:cubicBezTo>
                <a:cubicBezTo>
                  <a:pt x="226371" y="334884"/>
                  <a:pt x="235204" y="331147"/>
                  <a:pt x="239960" y="330468"/>
                </a:cubicBezTo>
                <a:cubicBezTo>
                  <a:pt x="244716" y="329788"/>
                  <a:pt x="254228" y="330468"/>
                  <a:pt x="268497" y="332506"/>
                </a:cubicBezTo>
                <a:cubicBezTo>
                  <a:pt x="284124" y="335224"/>
                  <a:pt x="300431" y="339470"/>
                  <a:pt x="317417" y="345246"/>
                </a:cubicBezTo>
                <a:cubicBezTo>
                  <a:pt x="334403" y="351021"/>
                  <a:pt x="346294" y="356626"/>
                  <a:pt x="353088" y="362062"/>
                </a:cubicBezTo>
                <a:cubicBezTo>
                  <a:pt x="359883" y="368177"/>
                  <a:pt x="361581" y="374972"/>
                  <a:pt x="358184" y="382446"/>
                </a:cubicBezTo>
                <a:cubicBezTo>
                  <a:pt x="354787" y="389920"/>
                  <a:pt x="344935" y="401810"/>
                  <a:pt x="328628" y="418117"/>
                </a:cubicBezTo>
                <a:cubicBezTo>
                  <a:pt x="307565" y="437821"/>
                  <a:pt x="295335" y="451410"/>
                  <a:pt x="291938" y="458884"/>
                </a:cubicBezTo>
                <a:cubicBezTo>
                  <a:pt x="288540" y="466358"/>
                  <a:pt x="281746" y="489119"/>
                  <a:pt x="271554" y="527168"/>
                </a:cubicBezTo>
                <a:cubicBezTo>
                  <a:pt x="261363" y="565218"/>
                  <a:pt x="255247" y="590018"/>
                  <a:pt x="253209" y="601568"/>
                </a:cubicBezTo>
                <a:cubicBezTo>
                  <a:pt x="251850" y="613798"/>
                  <a:pt x="252360" y="619913"/>
                  <a:pt x="254738" y="619913"/>
                </a:cubicBezTo>
                <a:cubicBezTo>
                  <a:pt x="257116" y="619913"/>
                  <a:pt x="267138" y="609382"/>
                  <a:pt x="284804" y="588319"/>
                </a:cubicBezTo>
                <a:cubicBezTo>
                  <a:pt x="318097" y="548231"/>
                  <a:pt x="341707" y="515958"/>
                  <a:pt x="355636" y="491497"/>
                </a:cubicBezTo>
                <a:cubicBezTo>
                  <a:pt x="369565" y="467037"/>
                  <a:pt x="377548" y="442917"/>
                  <a:pt x="379587" y="419136"/>
                </a:cubicBezTo>
                <a:cubicBezTo>
                  <a:pt x="386381" y="346435"/>
                  <a:pt x="414579" y="254030"/>
                  <a:pt x="464178" y="141920"/>
                </a:cubicBezTo>
                <a:cubicBezTo>
                  <a:pt x="487280" y="90962"/>
                  <a:pt x="500529" y="56989"/>
                  <a:pt x="503926" y="40003"/>
                </a:cubicBezTo>
                <a:cubicBezTo>
                  <a:pt x="506644" y="27773"/>
                  <a:pt x="508682" y="20638"/>
                  <a:pt x="510041" y="18600"/>
                </a:cubicBezTo>
                <a:cubicBezTo>
                  <a:pt x="510721" y="17581"/>
                  <a:pt x="511910" y="16986"/>
                  <a:pt x="513608" y="16817"/>
                </a:cubicBezTo>
                <a:close/>
                <a:moveTo>
                  <a:pt x="2736811" y="8918"/>
                </a:moveTo>
                <a:cubicBezTo>
                  <a:pt x="2744880" y="8238"/>
                  <a:pt x="2753585" y="8408"/>
                  <a:pt x="2762928" y="9427"/>
                </a:cubicBezTo>
                <a:cubicBezTo>
                  <a:pt x="2781612" y="11466"/>
                  <a:pt x="2797749" y="15882"/>
                  <a:pt x="2811338" y="22677"/>
                </a:cubicBezTo>
                <a:cubicBezTo>
                  <a:pt x="2825607" y="30830"/>
                  <a:pt x="2835629" y="38814"/>
                  <a:pt x="2841404" y="46627"/>
                </a:cubicBezTo>
                <a:cubicBezTo>
                  <a:pt x="2847180" y="54441"/>
                  <a:pt x="2851766" y="66162"/>
                  <a:pt x="2855163" y="81789"/>
                </a:cubicBezTo>
                <a:cubicBezTo>
                  <a:pt x="2859919" y="103531"/>
                  <a:pt x="2856182" y="147016"/>
                  <a:pt x="2843952" y="212243"/>
                </a:cubicBezTo>
                <a:cubicBezTo>
                  <a:pt x="2839196" y="236704"/>
                  <a:pt x="2837497" y="289021"/>
                  <a:pt x="2838856" y="369196"/>
                </a:cubicBezTo>
                <a:cubicBezTo>
                  <a:pt x="2840894" y="468396"/>
                  <a:pt x="2848368" y="549251"/>
                  <a:pt x="2861278" y="611760"/>
                </a:cubicBezTo>
                <a:cubicBezTo>
                  <a:pt x="2866713" y="634861"/>
                  <a:pt x="2869431" y="660510"/>
                  <a:pt x="2869431" y="688708"/>
                </a:cubicBezTo>
                <a:cubicBezTo>
                  <a:pt x="2869431" y="716905"/>
                  <a:pt x="2866713" y="736099"/>
                  <a:pt x="2861278" y="746291"/>
                </a:cubicBezTo>
                <a:cubicBezTo>
                  <a:pt x="2855842" y="757162"/>
                  <a:pt x="2851426" y="762258"/>
                  <a:pt x="2848029" y="761579"/>
                </a:cubicBezTo>
                <a:cubicBezTo>
                  <a:pt x="2844631" y="760899"/>
                  <a:pt x="2833420" y="758691"/>
                  <a:pt x="2814396" y="754954"/>
                </a:cubicBezTo>
                <a:cubicBezTo>
                  <a:pt x="2795371" y="751217"/>
                  <a:pt x="2778895" y="743743"/>
                  <a:pt x="2764966" y="732532"/>
                </a:cubicBezTo>
                <a:cubicBezTo>
                  <a:pt x="2751037" y="721321"/>
                  <a:pt x="2732182" y="709941"/>
                  <a:pt x="2708402" y="698390"/>
                </a:cubicBezTo>
                <a:lnTo>
                  <a:pt x="2672731" y="682083"/>
                </a:lnTo>
                <a:lnTo>
                  <a:pt x="2656424" y="692275"/>
                </a:lnTo>
                <a:cubicBezTo>
                  <a:pt x="2627887" y="710620"/>
                  <a:pt x="2594594" y="744932"/>
                  <a:pt x="2556545" y="795211"/>
                </a:cubicBezTo>
                <a:cubicBezTo>
                  <a:pt x="2532764" y="827146"/>
                  <a:pt x="2516627" y="846680"/>
                  <a:pt x="2508134" y="853814"/>
                </a:cubicBezTo>
                <a:cubicBezTo>
                  <a:pt x="2499641" y="860948"/>
                  <a:pt x="2488600" y="864515"/>
                  <a:pt x="2475011" y="864515"/>
                </a:cubicBezTo>
                <a:cubicBezTo>
                  <a:pt x="2462781" y="864515"/>
                  <a:pt x="2454967" y="863156"/>
                  <a:pt x="2451570" y="860439"/>
                </a:cubicBezTo>
                <a:cubicBezTo>
                  <a:pt x="2448172" y="857721"/>
                  <a:pt x="2446474" y="851606"/>
                  <a:pt x="2446474" y="842094"/>
                </a:cubicBezTo>
                <a:cubicBezTo>
                  <a:pt x="2446474" y="836658"/>
                  <a:pt x="2451739" y="826636"/>
                  <a:pt x="2462271" y="812028"/>
                </a:cubicBezTo>
                <a:cubicBezTo>
                  <a:pt x="2472802" y="797420"/>
                  <a:pt x="2483504" y="785699"/>
                  <a:pt x="2494375" y="776866"/>
                </a:cubicBezTo>
                <a:cubicBezTo>
                  <a:pt x="2505246" y="767354"/>
                  <a:pt x="2518835" y="750708"/>
                  <a:pt x="2535142" y="726927"/>
                </a:cubicBezTo>
                <a:lnTo>
                  <a:pt x="2559602" y="690236"/>
                </a:lnTo>
                <a:lnTo>
                  <a:pt x="2548391" y="671891"/>
                </a:lnTo>
                <a:cubicBezTo>
                  <a:pt x="2541597" y="659661"/>
                  <a:pt x="2538200" y="648111"/>
                  <a:pt x="2538200" y="637239"/>
                </a:cubicBezTo>
                <a:cubicBezTo>
                  <a:pt x="2538200" y="622291"/>
                  <a:pt x="2536161" y="612270"/>
                  <a:pt x="2532084" y="607174"/>
                </a:cubicBezTo>
                <a:cubicBezTo>
                  <a:pt x="2528008" y="602078"/>
                  <a:pt x="2518835" y="598171"/>
                  <a:pt x="2504567" y="595453"/>
                </a:cubicBezTo>
                <a:cubicBezTo>
                  <a:pt x="2486901" y="592056"/>
                  <a:pt x="2466518" y="589678"/>
                  <a:pt x="2443416" y="588319"/>
                </a:cubicBezTo>
                <a:cubicBezTo>
                  <a:pt x="2425751" y="586960"/>
                  <a:pt x="2415219" y="586620"/>
                  <a:pt x="2411822" y="587300"/>
                </a:cubicBezTo>
                <a:cubicBezTo>
                  <a:pt x="2408425" y="587979"/>
                  <a:pt x="2405707" y="590697"/>
                  <a:pt x="2403668" y="595453"/>
                </a:cubicBezTo>
                <a:cubicBezTo>
                  <a:pt x="2400950" y="602927"/>
                  <a:pt x="2397214" y="608533"/>
                  <a:pt x="2392457" y="612270"/>
                </a:cubicBezTo>
                <a:cubicBezTo>
                  <a:pt x="2387701" y="616006"/>
                  <a:pt x="2385323" y="619574"/>
                  <a:pt x="2385323" y="622971"/>
                </a:cubicBezTo>
                <a:cubicBezTo>
                  <a:pt x="2385323" y="629086"/>
                  <a:pt x="2374622" y="650149"/>
                  <a:pt x="2353219" y="686160"/>
                </a:cubicBezTo>
                <a:cubicBezTo>
                  <a:pt x="2331816" y="722171"/>
                  <a:pt x="2317378" y="743234"/>
                  <a:pt x="2309904" y="749349"/>
                </a:cubicBezTo>
                <a:cubicBezTo>
                  <a:pt x="2288841" y="767694"/>
                  <a:pt x="2272704" y="778395"/>
                  <a:pt x="2261493" y="781453"/>
                </a:cubicBezTo>
                <a:cubicBezTo>
                  <a:pt x="2250283" y="784510"/>
                  <a:pt x="2236863" y="781962"/>
                  <a:pt x="2221236" y="773809"/>
                </a:cubicBezTo>
                <a:cubicBezTo>
                  <a:pt x="2208326" y="767014"/>
                  <a:pt x="2194737" y="761579"/>
                  <a:pt x="2180469" y="757502"/>
                </a:cubicBezTo>
                <a:cubicBezTo>
                  <a:pt x="2166201" y="753425"/>
                  <a:pt x="2157538" y="747820"/>
                  <a:pt x="2154480" y="740686"/>
                </a:cubicBezTo>
                <a:cubicBezTo>
                  <a:pt x="2151423" y="733551"/>
                  <a:pt x="2143439" y="727606"/>
                  <a:pt x="2130529" y="722850"/>
                </a:cubicBezTo>
                <a:cubicBezTo>
                  <a:pt x="2117620" y="718094"/>
                  <a:pt x="2107428" y="710960"/>
                  <a:pt x="2099954" y="701447"/>
                </a:cubicBezTo>
                <a:cubicBezTo>
                  <a:pt x="2092480" y="691935"/>
                  <a:pt x="2086365" y="686160"/>
                  <a:pt x="2081609" y="684121"/>
                </a:cubicBezTo>
                <a:cubicBezTo>
                  <a:pt x="2077532" y="682762"/>
                  <a:pt x="2071417" y="674269"/>
                  <a:pt x="2063264" y="658642"/>
                </a:cubicBezTo>
                <a:cubicBezTo>
                  <a:pt x="2055111" y="643015"/>
                  <a:pt x="2051034" y="632143"/>
                  <a:pt x="2051034" y="626028"/>
                </a:cubicBezTo>
                <a:cubicBezTo>
                  <a:pt x="2051034" y="600209"/>
                  <a:pt x="2099615" y="573711"/>
                  <a:pt x="2196776" y="546533"/>
                </a:cubicBezTo>
                <a:cubicBezTo>
                  <a:pt x="2243658" y="533623"/>
                  <a:pt x="2272195" y="525300"/>
                  <a:pt x="2282387" y="521563"/>
                </a:cubicBezTo>
                <a:cubicBezTo>
                  <a:pt x="2292578" y="517826"/>
                  <a:pt x="2299712" y="513240"/>
                  <a:pt x="2303789" y="507804"/>
                </a:cubicBezTo>
                <a:cubicBezTo>
                  <a:pt x="2311943" y="496253"/>
                  <a:pt x="2318228" y="476040"/>
                  <a:pt x="2322644" y="447163"/>
                </a:cubicBezTo>
                <a:cubicBezTo>
                  <a:pt x="2327060" y="418287"/>
                  <a:pt x="2326551" y="399432"/>
                  <a:pt x="2321115" y="390599"/>
                </a:cubicBezTo>
                <a:cubicBezTo>
                  <a:pt x="2319756" y="389240"/>
                  <a:pt x="2318567" y="388561"/>
                  <a:pt x="2317548" y="388561"/>
                </a:cubicBezTo>
                <a:cubicBezTo>
                  <a:pt x="2316529" y="388561"/>
                  <a:pt x="2314830" y="389240"/>
                  <a:pt x="2312452" y="390599"/>
                </a:cubicBezTo>
                <a:cubicBezTo>
                  <a:pt x="2310074" y="391958"/>
                  <a:pt x="2307356" y="394166"/>
                  <a:pt x="2304299" y="397224"/>
                </a:cubicBezTo>
                <a:cubicBezTo>
                  <a:pt x="2301241" y="400281"/>
                  <a:pt x="2297335" y="404528"/>
                  <a:pt x="2292578" y="409963"/>
                </a:cubicBezTo>
                <a:cubicBezTo>
                  <a:pt x="2275592" y="426950"/>
                  <a:pt x="2262003" y="443256"/>
                  <a:pt x="2251811" y="458884"/>
                </a:cubicBezTo>
                <a:cubicBezTo>
                  <a:pt x="2236184" y="482664"/>
                  <a:pt x="2216820" y="494555"/>
                  <a:pt x="2193718" y="494555"/>
                </a:cubicBezTo>
                <a:cubicBezTo>
                  <a:pt x="2176732" y="494555"/>
                  <a:pt x="2152272" y="471114"/>
                  <a:pt x="2120338" y="424232"/>
                </a:cubicBezTo>
                <a:cubicBezTo>
                  <a:pt x="2103351" y="399092"/>
                  <a:pt x="2093330" y="382615"/>
                  <a:pt x="2090272" y="374802"/>
                </a:cubicBezTo>
                <a:cubicBezTo>
                  <a:pt x="2087215" y="366988"/>
                  <a:pt x="2088064" y="358325"/>
                  <a:pt x="2092820" y="348813"/>
                </a:cubicBezTo>
                <a:cubicBezTo>
                  <a:pt x="2096897" y="339301"/>
                  <a:pt x="2102332" y="333185"/>
                  <a:pt x="2109127" y="330468"/>
                </a:cubicBezTo>
                <a:cubicBezTo>
                  <a:pt x="2115921" y="327750"/>
                  <a:pt x="2130190" y="325711"/>
                  <a:pt x="2151932" y="324353"/>
                </a:cubicBezTo>
                <a:cubicBezTo>
                  <a:pt x="2174354" y="322994"/>
                  <a:pt x="2187773" y="324353"/>
                  <a:pt x="2192190" y="328429"/>
                </a:cubicBezTo>
                <a:cubicBezTo>
                  <a:pt x="2196606" y="332506"/>
                  <a:pt x="2199494" y="334544"/>
                  <a:pt x="2200853" y="334544"/>
                </a:cubicBezTo>
                <a:cubicBezTo>
                  <a:pt x="2203570" y="334544"/>
                  <a:pt x="2218518" y="322484"/>
                  <a:pt x="2245696" y="298364"/>
                </a:cubicBezTo>
                <a:cubicBezTo>
                  <a:pt x="2272874" y="274243"/>
                  <a:pt x="2294277" y="254369"/>
                  <a:pt x="2309904" y="238742"/>
                </a:cubicBezTo>
                <a:cubicBezTo>
                  <a:pt x="2330288" y="217679"/>
                  <a:pt x="2343537" y="206128"/>
                  <a:pt x="2349652" y="204090"/>
                </a:cubicBezTo>
                <a:cubicBezTo>
                  <a:pt x="2358485" y="200693"/>
                  <a:pt x="2372074" y="200183"/>
                  <a:pt x="2390419" y="202561"/>
                </a:cubicBezTo>
                <a:cubicBezTo>
                  <a:pt x="2408764" y="204939"/>
                  <a:pt x="2426770" y="209526"/>
                  <a:pt x="2444435" y="216320"/>
                </a:cubicBezTo>
                <a:cubicBezTo>
                  <a:pt x="2467537" y="225832"/>
                  <a:pt x="2480107" y="232287"/>
                  <a:pt x="2482145" y="235684"/>
                </a:cubicBezTo>
                <a:cubicBezTo>
                  <a:pt x="2484183" y="239082"/>
                  <a:pt x="2483164" y="243838"/>
                  <a:pt x="2479087" y="249953"/>
                </a:cubicBezTo>
                <a:cubicBezTo>
                  <a:pt x="2475011" y="256068"/>
                  <a:pt x="2473821" y="262013"/>
                  <a:pt x="2475520" y="267788"/>
                </a:cubicBezTo>
                <a:cubicBezTo>
                  <a:pt x="2477219" y="273564"/>
                  <a:pt x="2474671" y="283586"/>
                  <a:pt x="2467876" y="297854"/>
                </a:cubicBezTo>
                <a:cubicBezTo>
                  <a:pt x="2452249" y="329109"/>
                  <a:pt x="2442057" y="388900"/>
                  <a:pt x="2437301" y="477229"/>
                </a:cubicBezTo>
                <a:cubicBezTo>
                  <a:pt x="2436622" y="488780"/>
                  <a:pt x="2436791" y="495744"/>
                  <a:pt x="2437811" y="498122"/>
                </a:cubicBezTo>
                <a:cubicBezTo>
                  <a:pt x="2438830" y="500500"/>
                  <a:pt x="2442397" y="502369"/>
                  <a:pt x="2448512" y="503727"/>
                </a:cubicBezTo>
                <a:cubicBezTo>
                  <a:pt x="2455307" y="505766"/>
                  <a:pt x="2460912" y="505086"/>
                  <a:pt x="2465328" y="501689"/>
                </a:cubicBezTo>
                <a:cubicBezTo>
                  <a:pt x="2469745" y="498292"/>
                  <a:pt x="2478408" y="488100"/>
                  <a:pt x="2491318" y="471114"/>
                </a:cubicBezTo>
                <a:cubicBezTo>
                  <a:pt x="2496753" y="463640"/>
                  <a:pt x="2500150" y="457355"/>
                  <a:pt x="2501509" y="452259"/>
                </a:cubicBezTo>
                <a:cubicBezTo>
                  <a:pt x="2502868" y="447163"/>
                  <a:pt x="2503208" y="438500"/>
                  <a:pt x="2502528" y="426270"/>
                </a:cubicBezTo>
                <a:cubicBezTo>
                  <a:pt x="2501849" y="404528"/>
                  <a:pt x="2503887" y="387711"/>
                  <a:pt x="2508643" y="375821"/>
                </a:cubicBezTo>
                <a:cubicBezTo>
                  <a:pt x="2513400" y="363931"/>
                  <a:pt x="2523931" y="349153"/>
                  <a:pt x="2540238" y="331487"/>
                </a:cubicBezTo>
                <a:cubicBezTo>
                  <a:pt x="2559262" y="311783"/>
                  <a:pt x="2569624" y="298194"/>
                  <a:pt x="2571323" y="290720"/>
                </a:cubicBezTo>
                <a:cubicBezTo>
                  <a:pt x="2573021" y="283246"/>
                  <a:pt x="2575909" y="277640"/>
                  <a:pt x="2579986" y="273903"/>
                </a:cubicBezTo>
                <a:cubicBezTo>
                  <a:pt x="2584062" y="270166"/>
                  <a:pt x="2586101" y="264561"/>
                  <a:pt x="2586101" y="257087"/>
                </a:cubicBezTo>
                <a:cubicBezTo>
                  <a:pt x="2586101" y="251651"/>
                  <a:pt x="2586440" y="248764"/>
                  <a:pt x="2587120" y="248424"/>
                </a:cubicBezTo>
                <a:cubicBezTo>
                  <a:pt x="2587799" y="248084"/>
                  <a:pt x="2588819" y="249613"/>
                  <a:pt x="2590177" y="253010"/>
                </a:cubicBezTo>
                <a:cubicBezTo>
                  <a:pt x="2593575" y="257766"/>
                  <a:pt x="2596632" y="260145"/>
                  <a:pt x="2599350" y="260145"/>
                </a:cubicBezTo>
                <a:cubicBezTo>
                  <a:pt x="2604786" y="260145"/>
                  <a:pt x="2610561" y="243498"/>
                  <a:pt x="2616676" y="210205"/>
                </a:cubicBezTo>
                <a:cubicBezTo>
                  <a:pt x="2618714" y="195937"/>
                  <a:pt x="2620753" y="185405"/>
                  <a:pt x="2622791" y="178611"/>
                </a:cubicBezTo>
                <a:cubicBezTo>
                  <a:pt x="2624150" y="173854"/>
                  <a:pt x="2624490" y="171137"/>
                  <a:pt x="2623810" y="170457"/>
                </a:cubicBezTo>
                <a:cubicBezTo>
                  <a:pt x="2623131" y="169778"/>
                  <a:pt x="2620073" y="170117"/>
                  <a:pt x="2614638" y="171476"/>
                </a:cubicBezTo>
                <a:cubicBezTo>
                  <a:pt x="2607843" y="172835"/>
                  <a:pt x="2601388" y="172665"/>
                  <a:pt x="2595273" y="170967"/>
                </a:cubicBezTo>
                <a:cubicBezTo>
                  <a:pt x="2589158" y="169268"/>
                  <a:pt x="2586101" y="166380"/>
                  <a:pt x="2586101" y="162304"/>
                </a:cubicBezTo>
                <a:cubicBezTo>
                  <a:pt x="2586101" y="158227"/>
                  <a:pt x="2592216" y="144808"/>
                  <a:pt x="2604446" y="122046"/>
                </a:cubicBezTo>
                <a:cubicBezTo>
                  <a:pt x="2616676" y="99285"/>
                  <a:pt x="2632303" y="79411"/>
                  <a:pt x="2651328" y="62425"/>
                </a:cubicBezTo>
                <a:cubicBezTo>
                  <a:pt x="2672391" y="42721"/>
                  <a:pt x="2685980" y="30491"/>
                  <a:pt x="2692095" y="25734"/>
                </a:cubicBezTo>
                <a:cubicBezTo>
                  <a:pt x="2698210" y="20978"/>
                  <a:pt x="2705684" y="16901"/>
                  <a:pt x="2714517" y="13504"/>
                </a:cubicBezTo>
                <a:cubicBezTo>
                  <a:pt x="2721311" y="11126"/>
                  <a:pt x="2728743" y="9597"/>
                  <a:pt x="2736811" y="8918"/>
                </a:cubicBezTo>
                <a:close/>
                <a:moveTo>
                  <a:pt x="3707703" y="255"/>
                </a:moveTo>
                <a:cubicBezTo>
                  <a:pt x="3721122" y="-85"/>
                  <a:pt x="3732970" y="-85"/>
                  <a:pt x="3743247" y="255"/>
                </a:cubicBezTo>
                <a:cubicBezTo>
                  <a:pt x="3753523" y="595"/>
                  <a:pt x="3762229" y="1274"/>
                  <a:pt x="3769363" y="2293"/>
                </a:cubicBezTo>
                <a:cubicBezTo>
                  <a:pt x="3782952" y="4332"/>
                  <a:pt x="3793653" y="9088"/>
                  <a:pt x="3801467" y="16562"/>
                </a:cubicBezTo>
                <a:cubicBezTo>
                  <a:pt x="3809281" y="24036"/>
                  <a:pt x="3817264" y="29471"/>
                  <a:pt x="3825417" y="32869"/>
                </a:cubicBezTo>
                <a:cubicBezTo>
                  <a:pt x="3830853" y="35586"/>
                  <a:pt x="3833911" y="37794"/>
                  <a:pt x="3834590" y="39493"/>
                </a:cubicBezTo>
                <a:cubicBezTo>
                  <a:pt x="3835269" y="41192"/>
                  <a:pt x="3834590" y="44079"/>
                  <a:pt x="3832552" y="48156"/>
                </a:cubicBezTo>
                <a:cubicBezTo>
                  <a:pt x="3829154" y="54271"/>
                  <a:pt x="3828985" y="57838"/>
                  <a:pt x="3832042" y="58858"/>
                </a:cubicBezTo>
                <a:cubicBezTo>
                  <a:pt x="3835100" y="59877"/>
                  <a:pt x="3834930" y="64463"/>
                  <a:pt x="3831533" y="72616"/>
                </a:cubicBezTo>
                <a:cubicBezTo>
                  <a:pt x="3824059" y="90282"/>
                  <a:pt x="3812168" y="99115"/>
                  <a:pt x="3795861" y="99115"/>
                </a:cubicBezTo>
                <a:cubicBezTo>
                  <a:pt x="3778196" y="99115"/>
                  <a:pt x="3750678" y="107608"/>
                  <a:pt x="3713308" y="124594"/>
                </a:cubicBezTo>
                <a:cubicBezTo>
                  <a:pt x="3693604" y="134107"/>
                  <a:pt x="3680695" y="138863"/>
                  <a:pt x="3674580" y="138863"/>
                </a:cubicBezTo>
                <a:cubicBezTo>
                  <a:pt x="3669823" y="138863"/>
                  <a:pt x="3666086" y="140392"/>
                  <a:pt x="3663369" y="143449"/>
                </a:cubicBezTo>
                <a:cubicBezTo>
                  <a:pt x="3660651" y="146507"/>
                  <a:pt x="3659292" y="150413"/>
                  <a:pt x="3659292" y="155170"/>
                </a:cubicBezTo>
                <a:cubicBezTo>
                  <a:pt x="3659292" y="157887"/>
                  <a:pt x="3668125" y="160265"/>
                  <a:pt x="3685791" y="162304"/>
                </a:cubicBezTo>
                <a:cubicBezTo>
                  <a:pt x="3707533" y="164342"/>
                  <a:pt x="3728596" y="174194"/>
                  <a:pt x="3748979" y="191860"/>
                </a:cubicBezTo>
                <a:cubicBezTo>
                  <a:pt x="3755774" y="197975"/>
                  <a:pt x="3758831" y="208676"/>
                  <a:pt x="3758152" y="223964"/>
                </a:cubicBezTo>
                <a:cubicBezTo>
                  <a:pt x="3757472" y="239251"/>
                  <a:pt x="3758152" y="247914"/>
                  <a:pt x="3760190" y="249953"/>
                </a:cubicBezTo>
                <a:cubicBezTo>
                  <a:pt x="3762229" y="251991"/>
                  <a:pt x="3771061" y="256747"/>
                  <a:pt x="3786689" y="264221"/>
                </a:cubicBezTo>
                <a:cubicBezTo>
                  <a:pt x="3796881" y="269657"/>
                  <a:pt x="3803335" y="273903"/>
                  <a:pt x="3806053" y="276961"/>
                </a:cubicBezTo>
                <a:cubicBezTo>
                  <a:pt x="3808771" y="280019"/>
                  <a:pt x="3810809" y="285284"/>
                  <a:pt x="3812168" y="292758"/>
                </a:cubicBezTo>
                <a:cubicBezTo>
                  <a:pt x="3813527" y="304309"/>
                  <a:pt x="3812678" y="311953"/>
                  <a:pt x="3809620" y="315690"/>
                </a:cubicBezTo>
                <a:cubicBezTo>
                  <a:pt x="3806563" y="319427"/>
                  <a:pt x="3793144" y="323333"/>
                  <a:pt x="3769363" y="327410"/>
                </a:cubicBezTo>
                <a:cubicBezTo>
                  <a:pt x="3751697" y="330128"/>
                  <a:pt x="3735051" y="335054"/>
                  <a:pt x="3719423" y="342188"/>
                </a:cubicBezTo>
                <a:cubicBezTo>
                  <a:pt x="3703796" y="349322"/>
                  <a:pt x="3667106" y="367498"/>
                  <a:pt x="3609352" y="396714"/>
                </a:cubicBezTo>
                <a:cubicBezTo>
                  <a:pt x="3559753" y="422533"/>
                  <a:pt x="3527479" y="441558"/>
                  <a:pt x="3512531" y="453788"/>
                </a:cubicBezTo>
                <a:cubicBezTo>
                  <a:pt x="3497583" y="466018"/>
                  <a:pt x="3479917" y="488100"/>
                  <a:pt x="3459534" y="520034"/>
                </a:cubicBezTo>
                <a:cubicBezTo>
                  <a:pt x="3435074" y="557404"/>
                  <a:pt x="3409254" y="596472"/>
                  <a:pt x="3382076" y="637239"/>
                </a:cubicBezTo>
                <a:cubicBezTo>
                  <a:pt x="3354898" y="678006"/>
                  <a:pt x="3341309" y="699749"/>
                  <a:pt x="3341309" y="702467"/>
                </a:cubicBezTo>
                <a:cubicBezTo>
                  <a:pt x="3341309" y="705184"/>
                  <a:pt x="3337742" y="709771"/>
                  <a:pt x="3330608" y="716225"/>
                </a:cubicBezTo>
                <a:cubicBezTo>
                  <a:pt x="3323474" y="722680"/>
                  <a:pt x="3319907" y="728456"/>
                  <a:pt x="3319907" y="733551"/>
                </a:cubicBezTo>
                <a:cubicBezTo>
                  <a:pt x="3319907" y="738647"/>
                  <a:pt x="3316169" y="744592"/>
                  <a:pt x="3308696" y="751387"/>
                </a:cubicBezTo>
                <a:cubicBezTo>
                  <a:pt x="3301222" y="758181"/>
                  <a:pt x="3297485" y="763277"/>
                  <a:pt x="3297485" y="766675"/>
                </a:cubicBezTo>
                <a:cubicBezTo>
                  <a:pt x="3297485" y="770072"/>
                  <a:pt x="3292559" y="778225"/>
                  <a:pt x="3282707" y="791135"/>
                </a:cubicBezTo>
                <a:cubicBezTo>
                  <a:pt x="3272855" y="804044"/>
                  <a:pt x="3267589" y="813217"/>
                  <a:pt x="3266910" y="818653"/>
                </a:cubicBezTo>
                <a:cubicBezTo>
                  <a:pt x="3266910" y="825447"/>
                  <a:pt x="3265041" y="830883"/>
                  <a:pt x="3261304" y="834959"/>
                </a:cubicBezTo>
                <a:cubicBezTo>
                  <a:pt x="3257567" y="839036"/>
                  <a:pt x="3249923" y="843792"/>
                  <a:pt x="3238373" y="849228"/>
                </a:cubicBezTo>
                <a:cubicBezTo>
                  <a:pt x="3223425" y="856702"/>
                  <a:pt x="3213743" y="858740"/>
                  <a:pt x="3209326" y="855343"/>
                </a:cubicBezTo>
                <a:cubicBezTo>
                  <a:pt x="3204910" y="851946"/>
                  <a:pt x="3202702" y="840395"/>
                  <a:pt x="3202702" y="820691"/>
                </a:cubicBezTo>
                <a:cubicBezTo>
                  <a:pt x="3202702" y="803705"/>
                  <a:pt x="3204570" y="790285"/>
                  <a:pt x="3208307" y="780433"/>
                </a:cubicBezTo>
                <a:cubicBezTo>
                  <a:pt x="3212044" y="770581"/>
                  <a:pt x="3219348" y="759540"/>
                  <a:pt x="3230219" y="747310"/>
                </a:cubicBezTo>
                <a:cubicBezTo>
                  <a:pt x="3239731" y="737119"/>
                  <a:pt x="3256038" y="714697"/>
                  <a:pt x="3279140" y="680045"/>
                </a:cubicBezTo>
                <a:cubicBezTo>
                  <a:pt x="3302241" y="645393"/>
                  <a:pt x="3319907" y="620593"/>
                  <a:pt x="3332137" y="605645"/>
                </a:cubicBezTo>
                <a:cubicBezTo>
                  <a:pt x="3347764" y="586620"/>
                  <a:pt x="3366109" y="563179"/>
                  <a:pt x="3387172" y="535322"/>
                </a:cubicBezTo>
                <a:cubicBezTo>
                  <a:pt x="3408235" y="507464"/>
                  <a:pt x="3418427" y="493026"/>
                  <a:pt x="3417748" y="492007"/>
                </a:cubicBezTo>
                <a:cubicBezTo>
                  <a:pt x="3417068" y="490988"/>
                  <a:pt x="3402460" y="496593"/>
                  <a:pt x="3373923" y="508823"/>
                </a:cubicBezTo>
                <a:cubicBezTo>
                  <a:pt x="3346745" y="520374"/>
                  <a:pt x="3325852" y="526489"/>
                  <a:pt x="3311244" y="527168"/>
                </a:cubicBezTo>
                <a:cubicBezTo>
                  <a:pt x="3296635" y="527848"/>
                  <a:pt x="3285594" y="523771"/>
                  <a:pt x="3278121" y="514938"/>
                </a:cubicBezTo>
                <a:cubicBezTo>
                  <a:pt x="3272005" y="508144"/>
                  <a:pt x="3268608" y="499141"/>
                  <a:pt x="3267929" y="487930"/>
                </a:cubicBezTo>
                <a:cubicBezTo>
                  <a:pt x="3267249" y="476719"/>
                  <a:pt x="3269628" y="468736"/>
                  <a:pt x="3275063" y="463980"/>
                </a:cubicBezTo>
                <a:cubicBezTo>
                  <a:pt x="3285934" y="454467"/>
                  <a:pt x="3295447" y="453108"/>
                  <a:pt x="3303600" y="459903"/>
                </a:cubicBezTo>
                <a:cubicBezTo>
                  <a:pt x="3306997" y="462621"/>
                  <a:pt x="3313622" y="462111"/>
                  <a:pt x="3323474" y="458374"/>
                </a:cubicBezTo>
                <a:cubicBezTo>
                  <a:pt x="3333326" y="454637"/>
                  <a:pt x="3358296" y="442917"/>
                  <a:pt x="3398383" y="423213"/>
                </a:cubicBezTo>
                <a:cubicBezTo>
                  <a:pt x="3456137" y="394676"/>
                  <a:pt x="3487561" y="377350"/>
                  <a:pt x="3492657" y="371235"/>
                </a:cubicBezTo>
                <a:cubicBezTo>
                  <a:pt x="3497753" y="365120"/>
                  <a:pt x="3505566" y="353229"/>
                  <a:pt x="3516098" y="335564"/>
                </a:cubicBezTo>
                <a:cubicBezTo>
                  <a:pt x="3526629" y="317898"/>
                  <a:pt x="3530196" y="307366"/>
                  <a:pt x="3526799" y="303969"/>
                </a:cubicBezTo>
                <a:cubicBezTo>
                  <a:pt x="3523402" y="300572"/>
                  <a:pt x="3524421" y="296835"/>
                  <a:pt x="3529857" y="292758"/>
                </a:cubicBezTo>
                <a:cubicBezTo>
                  <a:pt x="3541407" y="284605"/>
                  <a:pt x="3536991" y="278829"/>
                  <a:pt x="3516608" y="275432"/>
                </a:cubicBezTo>
                <a:cubicBezTo>
                  <a:pt x="3515249" y="275432"/>
                  <a:pt x="3513890" y="275432"/>
                  <a:pt x="3512531" y="275432"/>
                </a:cubicBezTo>
                <a:cubicBezTo>
                  <a:pt x="3495544" y="273394"/>
                  <a:pt x="3475501" y="269827"/>
                  <a:pt x="3452400" y="264731"/>
                </a:cubicBezTo>
                <a:cubicBezTo>
                  <a:pt x="3429298" y="259635"/>
                  <a:pt x="3408575" y="256068"/>
                  <a:pt x="3390230" y="254030"/>
                </a:cubicBezTo>
                <a:cubicBezTo>
                  <a:pt x="3361693" y="251312"/>
                  <a:pt x="3341309" y="244177"/>
                  <a:pt x="3329079" y="232627"/>
                </a:cubicBezTo>
                <a:cubicBezTo>
                  <a:pt x="3319567" y="223794"/>
                  <a:pt x="3320586" y="219038"/>
                  <a:pt x="3332137" y="218358"/>
                </a:cubicBezTo>
                <a:cubicBezTo>
                  <a:pt x="3334855" y="218358"/>
                  <a:pt x="3338591" y="218698"/>
                  <a:pt x="3343348" y="219378"/>
                </a:cubicBezTo>
                <a:cubicBezTo>
                  <a:pt x="3355578" y="221416"/>
                  <a:pt x="3383265" y="220567"/>
                  <a:pt x="3426410" y="216830"/>
                </a:cubicBezTo>
                <a:cubicBezTo>
                  <a:pt x="3469555" y="213093"/>
                  <a:pt x="3499961" y="208846"/>
                  <a:pt x="3517627" y="204090"/>
                </a:cubicBezTo>
                <a:cubicBezTo>
                  <a:pt x="3544805" y="196616"/>
                  <a:pt x="3563659" y="189991"/>
                  <a:pt x="3574191" y="184216"/>
                </a:cubicBezTo>
                <a:cubicBezTo>
                  <a:pt x="3584722" y="178441"/>
                  <a:pt x="3592706" y="170457"/>
                  <a:pt x="3598142" y="160265"/>
                </a:cubicBezTo>
                <a:cubicBezTo>
                  <a:pt x="3603577" y="148715"/>
                  <a:pt x="3606295" y="142260"/>
                  <a:pt x="3606295" y="140901"/>
                </a:cubicBezTo>
                <a:cubicBezTo>
                  <a:pt x="3606295" y="140222"/>
                  <a:pt x="3605446" y="139712"/>
                  <a:pt x="3603747" y="139372"/>
                </a:cubicBezTo>
                <a:cubicBezTo>
                  <a:pt x="3602048" y="139033"/>
                  <a:pt x="3599500" y="139033"/>
                  <a:pt x="3596103" y="139372"/>
                </a:cubicBezTo>
                <a:cubicBezTo>
                  <a:pt x="3592706" y="139712"/>
                  <a:pt x="3589309" y="140222"/>
                  <a:pt x="3585911" y="140901"/>
                </a:cubicBezTo>
                <a:cubicBezTo>
                  <a:pt x="3570284" y="142939"/>
                  <a:pt x="3545484" y="142090"/>
                  <a:pt x="3511512" y="138353"/>
                </a:cubicBezTo>
                <a:cubicBezTo>
                  <a:pt x="3477539" y="134616"/>
                  <a:pt x="3453758" y="130370"/>
                  <a:pt x="3440169" y="125613"/>
                </a:cubicBezTo>
                <a:cubicBezTo>
                  <a:pt x="3425901" y="119498"/>
                  <a:pt x="3406537" y="113723"/>
                  <a:pt x="3382076" y="108288"/>
                </a:cubicBezTo>
                <a:cubicBezTo>
                  <a:pt x="3343348" y="98096"/>
                  <a:pt x="3322625" y="90282"/>
                  <a:pt x="3319907" y="84846"/>
                </a:cubicBezTo>
                <a:cubicBezTo>
                  <a:pt x="3323304" y="81449"/>
                  <a:pt x="3340970" y="74994"/>
                  <a:pt x="3372904" y="65482"/>
                </a:cubicBezTo>
                <a:cubicBezTo>
                  <a:pt x="3404838" y="55970"/>
                  <a:pt x="3432016" y="49175"/>
                  <a:pt x="3454438" y="45099"/>
                </a:cubicBezTo>
                <a:cubicBezTo>
                  <a:pt x="3490449" y="37625"/>
                  <a:pt x="3528158" y="29811"/>
                  <a:pt x="3567566" y="21658"/>
                </a:cubicBezTo>
                <a:cubicBezTo>
                  <a:pt x="3606974" y="13504"/>
                  <a:pt x="3633813" y="7729"/>
                  <a:pt x="3648081" y="4332"/>
                </a:cubicBezTo>
                <a:cubicBezTo>
                  <a:pt x="3660991" y="2293"/>
                  <a:pt x="3680865" y="934"/>
                  <a:pt x="3707703" y="255"/>
                </a:cubicBezTo>
                <a:close/>
              </a:path>
            </a:pathLst>
          </a:custGeom>
          <a:solidFill>
            <a:srgbClr val="FFFAC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000" dirty="0">
              <a:solidFill>
                <a:srgbClr val="FFFAC6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3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B2453"/>
            </a:gs>
            <a:gs pos="0">
              <a:srgbClr val="0B2453">
                <a:lumMod val="81000"/>
                <a:lumOff val="1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9700" cy="4721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8315"/>
            <a:ext cx="12192000" cy="8496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19700" y="2030413"/>
            <a:ext cx="5740400" cy="2806666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FFFAC6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每年农历八月十五日，是传统的中秋佳节。这时是一年秋季的中期，所以被称为中秋。八月十五的月亮比其他几个月的满月更圆，更明亮，此夜，人们仰望天空如玉如盘的朗朗明月，自然会期盼家人团聚。远在他乡的游子，也借此寄托自己对故乡和亲人的思念之情。</a:t>
            </a:r>
          </a:p>
        </p:txBody>
      </p:sp>
    </p:spTree>
    <p:extLst>
      <p:ext uri="{BB962C8B-B14F-4D97-AF65-F5344CB8AC3E}">
        <p14:creationId xmlns:p14="http://schemas.microsoft.com/office/powerpoint/2010/main" val="11388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3482" y="2767279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圆月</a:t>
            </a:r>
          </a:p>
        </p:txBody>
      </p:sp>
    </p:spTree>
    <p:extLst>
      <p:ext uri="{BB962C8B-B14F-4D97-AF65-F5344CB8AC3E}">
        <p14:creationId xmlns:p14="http://schemas.microsoft.com/office/powerpoint/2010/main" val="1955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90638" y="2014430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明月出天山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5533" y="2014430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苍茫云海间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00428" y="2014430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长风几万里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55322" y="2014430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吹度玉门关</a:t>
            </a:r>
          </a:p>
        </p:txBody>
      </p:sp>
    </p:spTree>
    <p:extLst>
      <p:ext uri="{BB962C8B-B14F-4D97-AF65-F5344CB8AC3E}">
        <p14:creationId xmlns:p14="http://schemas.microsoft.com/office/powerpoint/2010/main" val="5759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15213" y="1447800"/>
            <a:ext cx="3139321" cy="3962400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秋空明月悬，光彩露沾湿。惊鹊栖未定，飞萤卷帘入。－－孟浩然</a:t>
            </a:r>
            <a:r>
              <a:rPr lang="en-US" altLang="zh-CN" sz="3200" dirty="0" smtClean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《</a:t>
            </a:r>
            <a:r>
              <a:rPr lang="zh-CN" altLang="en-US" sz="3200" dirty="0" smtClean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秋宵月下有怀</a:t>
            </a:r>
            <a:r>
              <a:rPr lang="en-US" altLang="zh-CN" sz="3200" dirty="0" smtClean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0817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3482" y="2767279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 smtClean="0">
                <a:latin typeface="李旭科书法" panose="02000603000000000000" pitchFamily="2" charset="-122"/>
                <a:ea typeface="李旭科书法" panose="02000603000000000000" pitchFamily="2" charset="-122"/>
              </a:rPr>
              <a:t>秋韵</a:t>
            </a:r>
            <a:endParaRPr lang="zh-CN" altLang="en-US" sz="8000" dirty="0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5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28009" y="962666"/>
            <a:ext cx="3416320" cy="338659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AF7C4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人间中秋话婵娟，可知天上宫阙无日年。夜幕凄美，星辰眷恋，那轮清冷月，素娥弹断旧琴弦，无限怅恨，蟾宫锁容颜。云房垂粉帘，独舒广袖，挽夜阑。年年岁岁今秋月，化思化念长空悬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062258" y="920264"/>
            <a:ext cx="3255030" cy="3429000"/>
            <a:chOff x="7034965" y="2592614"/>
            <a:chExt cx="3898900" cy="26270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0349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581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139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6986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2574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8162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375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933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955001" y="3086686"/>
            <a:ext cx="2933391" cy="3453227"/>
            <a:chOff x="3628800" y="572675"/>
            <a:chExt cx="4335620" cy="5103948"/>
          </a:xfrm>
        </p:grpSpPr>
        <p:sp>
          <p:nvSpPr>
            <p:cNvPr id="20" name="矩形 19"/>
            <p:cNvSpPr/>
            <p:nvPr/>
          </p:nvSpPr>
          <p:spPr>
            <a:xfrm>
              <a:off x="3628800" y="572675"/>
              <a:ext cx="3419339" cy="3912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600" dirty="0" smtClean="0">
                  <a:solidFill>
                    <a:srgbClr val="FFFAC6"/>
                  </a:solidFill>
                  <a:latin typeface="汉仪陆行繁" panose="02010600000101010101" pitchFamily="2" charset="-122"/>
                  <a:ea typeface="汉仪陆行繁" panose="02010600000101010101" pitchFamily="2" charset="-122"/>
                </a:rPr>
                <a:t>中</a:t>
              </a:r>
              <a:endParaRPr lang="zh-CN" altLang="en-US" sz="16600" dirty="0">
                <a:solidFill>
                  <a:srgbClr val="FFFAC6"/>
                </a:solidFill>
                <a:latin typeface="汉仪陆行繁" panose="02010600000101010101" pitchFamily="2" charset="-122"/>
                <a:ea typeface="汉仪陆行繁" panose="0201060000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075798" y="2401338"/>
              <a:ext cx="2888622" cy="3275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800" dirty="0" smtClean="0">
                  <a:solidFill>
                    <a:srgbClr val="FFFAC6"/>
                  </a:solidFill>
                  <a:latin typeface="汉仪陆行繁" panose="02010600000101010101" pitchFamily="2" charset="-122"/>
                  <a:ea typeface="汉仪陆行繁" panose="02010600000101010101" pitchFamily="2" charset="-122"/>
                </a:rPr>
                <a:t>秋</a:t>
              </a:r>
              <a:endParaRPr lang="zh-CN" altLang="en-US" sz="13800" dirty="0">
                <a:solidFill>
                  <a:srgbClr val="FFFAC6"/>
                </a:solidFill>
                <a:latin typeface="汉仪陆行繁" panose="02010600000101010101" pitchFamily="2" charset="-122"/>
                <a:ea typeface="汉仪陆行繁" panose="02010600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9500" y="1868605"/>
            <a:ext cx="4546600" cy="3323987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FFFAC6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每年农历八月十五日，是传统的中秋佳节。这时是一年秋季的中期，所以被称为中秋。八月十五的月亮比其他几个月的满月更圆，更明亮，此夜，人们仰望天空如玉如盘的朗朗明月，自然会期盼家人团聚。远在他乡的游子，也借此寄托自己对故乡和亲人的思念之情。</a:t>
            </a:r>
          </a:p>
        </p:txBody>
      </p:sp>
    </p:spTree>
    <p:extLst>
      <p:ext uri="{BB962C8B-B14F-4D97-AF65-F5344CB8AC3E}">
        <p14:creationId xmlns:p14="http://schemas.microsoft.com/office/powerpoint/2010/main" val="33039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3482" y="2767279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 smtClean="0">
                <a:latin typeface="李旭科书法" panose="02000603000000000000" pitchFamily="2" charset="-122"/>
                <a:ea typeface="李旭科书法" panose="02000603000000000000" pitchFamily="2" charset="-122"/>
              </a:rPr>
              <a:t>夕韵</a:t>
            </a:r>
            <a:endParaRPr lang="zh-CN" altLang="en-US" sz="8000" dirty="0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8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243</TotalTime>
  <Words>425</Words>
  <Application>Microsoft Office PowerPoint</Application>
  <PresentationFormat>Widescreen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汉仪陆行繁</vt:lpstr>
      <vt:lpstr>李旭科书法</vt:lpstr>
      <vt:lpstr>迷你简准圆</vt:lpstr>
      <vt:lpstr>宋体</vt:lpstr>
      <vt:lpstr>微软雅黑</vt:lpstr>
      <vt:lpstr>Arial</vt:lpstr>
      <vt:lpstr>Calibri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微立体中秋节</dc:title>
  <dc:creator>第一PPT</dc:creator>
  <cp:keywords>www.1ppt.com</cp:keywords>
  <cp:lastModifiedBy>Xu Meng</cp:lastModifiedBy>
  <cp:revision>34</cp:revision>
  <dcterms:created xsi:type="dcterms:W3CDTF">2017-09-03T02:51:41Z</dcterms:created>
  <dcterms:modified xsi:type="dcterms:W3CDTF">2018-09-20T20:22:19Z</dcterms:modified>
</cp:coreProperties>
</file>