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675"/>
  </p:normalViewPr>
  <p:slideViewPr>
    <p:cSldViewPr snapToGrid="0" snapToObjects="1">
      <p:cViewPr varScale="1">
        <p:scale>
          <a:sx n="85" d="100"/>
          <a:sy n="85" d="100"/>
        </p:scale>
        <p:origin x="19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C7B2-68A5-864E-AF22-7180D0048419}" type="datetimeFigureOut">
              <a:rPr lang="en-US" smtClean="0"/>
              <a:t>3/31/20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8CD1-699B-D441-AE65-175F583EA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90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C7B2-68A5-864E-AF22-7180D0048419}" type="datetimeFigureOut">
              <a:rPr lang="en-US" smtClean="0"/>
              <a:t>3/31/20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8CD1-699B-D441-AE65-175F583EA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17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C7B2-68A5-864E-AF22-7180D0048419}" type="datetimeFigureOut">
              <a:rPr lang="en-US" smtClean="0"/>
              <a:t>3/31/20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8CD1-699B-D441-AE65-175F583EA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85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C7B2-68A5-864E-AF22-7180D0048419}" type="datetimeFigureOut">
              <a:rPr lang="en-US" smtClean="0"/>
              <a:t>3/31/20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8CD1-699B-D441-AE65-175F583EA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0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C7B2-68A5-864E-AF22-7180D0048419}" type="datetimeFigureOut">
              <a:rPr lang="en-US" smtClean="0"/>
              <a:t>3/31/20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8CD1-699B-D441-AE65-175F583EA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71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C7B2-68A5-864E-AF22-7180D0048419}" type="datetimeFigureOut">
              <a:rPr lang="en-US" smtClean="0"/>
              <a:t>3/31/20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8CD1-699B-D441-AE65-175F583EA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C7B2-68A5-864E-AF22-7180D0048419}" type="datetimeFigureOut">
              <a:rPr lang="en-US" smtClean="0"/>
              <a:t>3/31/20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8CD1-699B-D441-AE65-175F583EA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7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C7B2-68A5-864E-AF22-7180D0048419}" type="datetimeFigureOut">
              <a:rPr lang="en-US" smtClean="0"/>
              <a:t>3/31/20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8CD1-699B-D441-AE65-175F583EA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82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C7B2-68A5-864E-AF22-7180D0048419}" type="datetimeFigureOut">
              <a:rPr lang="en-US" smtClean="0"/>
              <a:t>3/31/20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8CD1-699B-D441-AE65-175F583EA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26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C7B2-68A5-864E-AF22-7180D0048419}" type="datetimeFigureOut">
              <a:rPr lang="en-US" smtClean="0"/>
              <a:t>3/31/20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8CD1-699B-D441-AE65-175F583EA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85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CC7B2-68A5-864E-AF22-7180D0048419}" type="datetimeFigureOut">
              <a:rPr lang="en-US" smtClean="0"/>
              <a:t>3/31/20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8CD1-699B-D441-AE65-175F583EA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4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CC7B2-68A5-864E-AF22-7180D0048419}" type="datetimeFigureOut">
              <a:rPr lang="en-US" smtClean="0"/>
              <a:t>3/31/20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38CD1-699B-D441-AE65-175F583EA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44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00" y="800100"/>
            <a:ext cx="68072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9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0" y="622300"/>
            <a:ext cx="74041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21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685800"/>
            <a:ext cx="75565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02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00" y="622300"/>
            <a:ext cx="69850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83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73100"/>
            <a:ext cx="71628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00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00" y="673100"/>
            <a:ext cx="72771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24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00" y="863600"/>
            <a:ext cx="74295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57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0" y="647700"/>
            <a:ext cx="74041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1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2020-03-31T16:31:57Z</dcterms:created>
  <dcterms:modified xsi:type="dcterms:W3CDTF">2020-03-31T16:32:42Z</dcterms:modified>
</cp:coreProperties>
</file>