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675"/>
  </p:normalViewPr>
  <p:slideViewPr>
    <p:cSldViewPr snapToGrid="0" snapToObjects="1">
      <p:cViewPr varScale="1">
        <p:scale>
          <a:sx n="85" d="100"/>
          <a:sy n="85" d="100"/>
        </p:scale>
        <p:origin x="19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0F2B-E843-8F44-8C3E-FB258999D46B}" type="datetimeFigureOut">
              <a:rPr lang="en-US" smtClean="0"/>
              <a:t>3/31/20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7618-90A6-A34D-8E53-E85D84887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67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0F2B-E843-8F44-8C3E-FB258999D46B}" type="datetimeFigureOut">
              <a:rPr lang="en-US" smtClean="0"/>
              <a:t>3/31/20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7618-90A6-A34D-8E53-E85D84887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08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0F2B-E843-8F44-8C3E-FB258999D46B}" type="datetimeFigureOut">
              <a:rPr lang="en-US" smtClean="0"/>
              <a:t>3/31/20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7618-90A6-A34D-8E53-E85D84887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4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0F2B-E843-8F44-8C3E-FB258999D46B}" type="datetimeFigureOut">
              <a:rPr lang="en-US" smtClean="0"/>
              <a:t>3/31/20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7618-90A6-A34D-8E53-E85D84887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7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0F2B-E843-8F44-8C3E-FB258999D46B}" type="datetimeFigureOut">
              <a:rPr lang="en-US" smtClean="0"/>
              <a:t>3/31/20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7618-90A6-A34D-8E53-E85D84887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7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0F2B-E843-8F44-8C3E-FB258999D46B}" type="datetimeFigureOut">
              <a:rPr lang="en-US" smtClean="0"/>
              <a:t>3/31/20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7618-90A6-A34D-8E53-E85D84887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80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0F2B-E843-8F44-8C3E-FB258999D46B}" type="datetimeFigureOut">
              <a:rPr lang="en-US" smtClean="0"/>
              <a:t>3/31/20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7618-90A6-A34D-8E53-E85D84887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77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0F2B-E843-8F44-8C3E-FB258999D46B}" type="datetimeFigureOut">
              <a:rPr lang="en-US" smtClean="0"/>
              <a:t>3/31/20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7618-90A6-A34D-8E53-E85D84887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381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0F2B-E843-8F44-8C3E-FB258999D46B}" type="datetimeFigureOut">
              <a:rPr lang="en-US" smtClean="0"/>
              <a:t>3/31/20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7618-90A6-A34D-8E53-E85D84887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0F2B-E843-8F44-8C3E-FB258999D46B}" type="datetimeFigureOut">
              <a:rPr lang="en-US" smtClean="0"/>
              <a:t>3/31/20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7618-90A6-A34D-8E53-E85D84887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5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0F2B-E843-8F44-8C3E-FB258999D46B}" type="datetimeFigureOut">
              <a:rPr lang="en-US" smtClean="0"/>
              <a:t>3/31/20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7618-90A6-A34D-8E53-E85D84887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24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80F2B-E843-8F44-8C3E-FB258999D46B}" type="datetimeFigureOut">
              <a:rPr lang="en-US" smtClean="0"/>
              <a:t>3/31/20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B7618-90A6-A34D-8E53-E85D84887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64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0" y="863600"/>
            <a:ext cx="69469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57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850900"/>
            <a:ext cx="66167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38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647700"/>
            <a:ext cx="6616700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53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825500"/>
            <a:ext cx="711200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91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0" y="723900"/>
            <a:ext cx="69596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45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0" y="736600"/>
            <a:ext cx="65913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80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0" y="863600"/>
            <a:ext cx="68072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92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749300"/>
            <a:ext cx="7556500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894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2020-03-31T16:28:38Z</dcterms:created>
  <dcterms:modified xsi:type="dcterms:W3CDTF">2020-03-31T16:29:32Z</dcterms:modified>
</cp:coreProperties>
</file>