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72" r:id="rId4"/>
    <p:sldId id="273" r:id="rId5"/>
    <p:sldId id="275" r:id="rId6"/>
    <p:sldId id="274" r:id="rId7"/>
    <p:sldId id="277" r:id="rId8"/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86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9781"/>
            <a:ext cx="396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高</a:t>
            </a:r>
            <a:r>
              <a:rPr lang="zh-CN" altLang="en-US" sz="6000" b="1" dirty="0" smtClean="0"/>
              <a:t>兴</a:t>
            </a:r>
            <a:endParaRPr lang="en-US" sz="6000" b="1" dirty="0"/>
          </a:p>
        </p:txBody>
      </p:sp>
      <p:pic>
        <p:nvPicPr>
          <p:cNvPr id="6" name="Picture 3" descr="\\doe.k12.de.us\townsend\users\xiao.liu\desktop\smiley-f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45079"/>
            <a:ext cx="2499987" cy="249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570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</a:t>
            </a:r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兴</a:t>
            </a:r>
            <a:endParaRPr lang="en-US" sz="5400" b="1" dirty="0"/>
          </a:p>
        </p:txBody>
      </p:sp>
      <p:pic>
        <p:nvPicPr>
          <p:cNvPr id="7171" name="Picture 3" descr="\\doe.k12.de.us\townsend\users\xiao.liu\desktop\796px-Toddler_running_and_fall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895600"/>
            <a:ext cx="3835975" cy="304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971800"/>
            <a:ext cx="591595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46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我高兴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0" y="2362200"/>
            <a:ext cx="63246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\\doe.k12.de.us\townsend\users\xiao.liu\desktop\free-kids-ice-cream-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07" y="3200400"/>
            <a:ext cx="2888293" cy="326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2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</a:t>
            </a:r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兴</a:t>
            </a:r>
            <a:endParaRPr lang="en-US" sz="5400" b="1" dirty="0"/>
          </a:p>
        </p:txBody>
      </p:sp>
      <p:pic>
        <p:nvPicPr>
          <p:cNvPr id="8195" name="Picture 3" descr="\\doe.k12.de.us\townsend\users\xiao.liu\desktop\5398808791_a2773aa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2935266"/>
            <a:ext cx="3755633" cy="281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8200" y="2895600"/>
            <a:ext cx="6225934" cy="334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6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我高兴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59888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\\doe.k12.de.us\townsend\users\xiao.liu\desktop\kids-pl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5600"/>
            <a:ext cx="38100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</a:t>
            </a:r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兴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09800"/>
            <a:ext cx="5562600" cy="347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\\doe.k12.de.us\townsend\users\xiao.liu\desktop\2995344652_92611131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2436145"/>
            <a:ext cx="3937000" cy="30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我高兴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00250"/>
            <a:ext cx="489166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\\doe.k12.de.us\townsend\users\xiao.liu\desktop\kids-play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843147" cy="42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27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</a:t>
            </a:r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兴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0"/>
            <a:ext cx="581635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\\doe.k12.de.us\townsend\users\xiao.liu\desktop\562390-21721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56" y="3200400"/>
            <a:ext cx="4130948" cy="272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861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我高兴</a:t>
            </a:r>
            <a:endParaRPr lang="en-US" sz="5400" b="1" dirty="0"/>
          </a:p>
        </p:txBody>
      </p:sp>
      <p:pic>
        <p:nvPicPr>
          <p:cNvPr id="6147" name="Picture 3" descr="\\doe.k12.de.us\townsend\users\xiao.liu\desktop\baby-playing-with-puppy-ma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3048000"/>
            <a:ext cx="4084948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362200"/>
            <a:ext cx="5883335" cy="323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4427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</a:t>
            </a:r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兴</a:t>
            </a:r>
            <a:endParaRPr lang="en-US" sz="5400" b="1" dirty="0"/>
          </a:p>
        </p:txBody>
      </p:sp>
      <p:pic>
        <p:nvPicPr>
          <p:cNvPr id="11267" name="Picture 3" descr="\\doe.k12.de.us\townsend\users\xiao.liu\desktop\M_Id_197020_spi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2438400"/>
            <a:ext cx="457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22860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61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</a:t>
            </a:r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兴</a:t>
            </a:r>
            <a:endParaRPr lang="en-US" sz="5400" b="1" dirty="0"/>
          </a:p>
        </p:txBody>
      </p:sp>
      <p:pic>
        <p:nvPicPr>
          <p:cNvPr id="6" name="Picture 3" descr="\\doe.k12.de.us\townsend\users\xiao.liu\desktop\M_Id_197020_spid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2057400"/>
            <a:ext cx="28956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doe.k12.de.us\townsend\users\xiao.liu\desktop\562390-21721-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630" y="2236099"/>
            <a:ext cx="2987948" cy="197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doe.k12.de.us\townsend\users\xiao.liu\desktop\2995344652_926111313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89497"/>
            <a:ext cx="2150784" cy="165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doe.k12.de.us\townsend\users\xiao.liu\desktop\5398808791_a2773aa4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4689497"/>
            <a:ext cx="2841233" cy="213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\\doe.k12.de.us\townsend\users\xiao.liu\desktop\adhd_scho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531229"/>
            <a:ext cx="2743200" cy="217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doe.k12.de.us\townsend\users\xiao.liu\desktop\sickchi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1869"/>
            <a:ext cx="1853820" cy="261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779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087895"/>
            <a:ext cx="7315200" cy="162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6600" b="1" dirty="0" smtClean="0"/>
              <a:t>高兴</a:t>
            </a:r>
            <a:endParaRPr lang="en-US" sz="6600" b="1" dirty="0"/>
          </a:p>
        </p:txBody>
      </p:sp>
      <p:pic>
        <p:nvPicPr>
          <p:cNvPr id="1028" name="Picture 4" descr="\\doe.k12.de.us\townsend\users\xiao.liu\desktop\Sad-Fa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710319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244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9781"/>
            <a:ext cx="396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我高兴</a:t>
            </a:r>
            <a:endParaRPr lang="en-US" sz="6000" b="1" dirty="0"/>
          </a:p>
        </p:txBody>
      </p:sp>
      <p:pic>
        <p:nvPicPr>
          <p:cNvPr id="4098" name="Picture 2" descr="\\doe.k12.de.us\townsend\users\xiao.liu\desktop\kids_dancing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800"/>
            <a:ext cx="46672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80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087895"/>
            <a:ext cx="7315200" cy="162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 smtClean="0"/>
              <a:t>我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6600" b="1" dirty="0" smtClean="0"/>
              <a:t>高兴</a:t>
            </a:r>
            <a:endParaRPr lang="en-US" sz="6600" b="1" dirty="0"/>
          </a:p>
        </p:txBody>
      </p:sp>
      <p:pic>
        <p:nvPicPr>
          <p:cNvPr id="2050" name="Picture 2" descr="\\doe.k12.de.us\townsend\users\xiao.liu\desktop\sickchi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62" y="2438400"/>
            <a:ext cx="2438400" cy="34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8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769781"/>
            <a:ext cx="3962400" cy="1470025"/>
          </a:xfrm>
        </p:spPr>
        <p:txBody>
          <a:bodyPr>
            <a:normAutofit/>
          </a:bodyPr>
          <a:lstStyle/>
          <a:p>
            <a:r>
              <a:rPr lang="zh-CN" altLang="en-US" sz="6000" b="1" dirty="0" smtClean="0"/>
              <a:t>我高兴</a:t>
            </a:r>
            <a:endParaRPr lang="en-US" sz="6000" b="1" dirty="0"/>
          </a:p>
        </p:txBody>
      </p:sp>
      <p:pic>
        <p:nvPicPr>
          <p:cNvPr id="5122" name="Picture 2" descr="\\doe.k12.de.us\townsend\users\xiao.liu\desktop\playgrou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2362200"/>
            <a:ext cx="54006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95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1087895"/>
            <a:ext cx="7315200" cy="1622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600" b="1" dirty="0" smtClean="0"/>
              <a:t>我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6600" b="1" dirty="0" smtClean="0"/>
              <a:t>高兴</a:t>
            </a:r>
            <a:endParaRPr lang="en-US" sz="6600" b="1" dirty="0"/>
          </a:p>
        </p:txBody>
      </p:sp>
      <p:pic>
        <p:nvPicPr>
          <p:cNvPr id="3074" name="Picture 2" descr="\\doe.k12.de.us\townsend\users\xiao.liu\desktop\adhd_scho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10319"/>
            <a:ext cx="57150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4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598688"/>
            <a:ext cx="204094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/>
              <a:t>我高</a:t>
            </a:r>
            <a:r>
              <a:rPr lang="zh-CN" altLang="en-US" sz="4800" b="1" dirty="0" smtClean="0"/>
              <a:t>兴</a:t>
            </a:r>
            <a:endParaRPr lang="en-US" altLang="zh-CN" sz="4800" b="1" dirty="0" smtClean="0"/>
          </a:p>
          <a:p>
            <a:r>
              <a:rPr lang="zh-CN" altLang="en-US" sz="4800" b="1" dirty="0" smtClean="0">
                <a:solidFill>
                  <a:srgbClr val="FF0000"/>
                </a:solidFill>
              </a:rPr>
              <a:t>不</a:t>
            </a:r>
            <a:r>
              <a:rPr lang="zh-CN" altLang="en-US" sz="4800" b="1" dirty="0"/>
              <a:t>高兴</a:t>
            </a:r>
            <a:endParaRPr lang="en-US" sz="4800" b="1" dirty="0"/>
          </a:p>
          <a:p>
            <a:endParaRPr lang="en-US" sz="4800" dirty="0"/>
          </a:p>
        </p:txBody>
      </p:sp>
      <p:pic>
        <p:nvPicPr>
          <p:cNvPr id="1026" name="Picture 2" descr="http://comerecommended.com/wp-content/uploads/2012/02/1_wilson-smile-frown-dam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52650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45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oe.k12.de.us\townsend\users\xiao.liu\desktop\gladsadmonsterkay10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68" y="990600"/>
            <a:ext cx="3876675" cy="522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  <a:solidFill>
            <a:srgbClr val="FFC000"/>
          </a:solidFill>
          <a:ln>
            <a:prstDash val="dashDot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我高兴。我</a:t>
            </a:r>
            <a:r>
              <a:rPr lang="zh-CN" altLang="en-US" sz="5400" b="1" dirty="0" smtClean="0">
                <a:solidFill>
                  <a:srgbClr val="FF0000"/>
                </a:solidFill>
                <a:latin typeface="Cordia New" pitchFamily="34" charset="-34"/>
                <a:cs typeface="Cordia New" pitchFamily="34" charset="-34"/>
              </a:rPr>
              <a:t>不</a:t>
            </a:r>
            <a:r>
              <a:rPr lang="zh-CN" altLang="en-US" sz="5400" b="1" dirty="0" smtClean="0">
                <a:latin typeface="Cordia New" pitchFamily="34" charset="-34"/>
                <a:cs typeface="Cordia New" pitchFamily="34" charset="-34"/>
              </a:rPr>
              <a:t>高兴</a:t>
            </a:r>
            <a:endParaRPr lang="en-US" sz="5400" b="1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18688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b="1" dirty="0">
                <a:latin typeface="Cordia New" pitchFamily="34" charset="-34"/>
                <a:cs typeface="Cordia New" pitchFamily="34" charset="-34"/>
              </a:rPr>
              <a:t>我高兴</a:t>
            </a:r>
            <a:endParaRPr lang="en-US" sz="5400" b="1" dirty="0"/>
          </a:p>
        </p:txBody>
      </p:sp>
      <p:pic>
        <p:nvPicPr>
          <p:cNvPr id="2051" name="Picture 3" descr="\\doe.k12.de.us\townsend\users\xiao.liu\desktop\opening present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2451735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2057400"/>
            <a:ext cx="6866659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9355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149</TotalTime>
  <Words>72</Words>
  <Application>Microsoft Office PowerPoint</Application>
  <PresentationFormat>On-screen Show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Couture</vt:lpstr>
      <vt:lpstr>高兴</vt:lpstr>
      <vt:lpstr>PowerPoint Presentation</vt:lpstr>
      <vt:lpstr>我高兴</vt:lpstr>
      <vt:lpstr>PowerPoint Presentation</vt:lpstr>
      <vt:lpstr>我高兴</vt:lpstr>
      <vt:lpstr>PowerPoint Presentation</vt:lpstr>
      <vt:lpstr>PowerPoint Presentation</vt:lpstr>
      <vt:lpstr>我高兴。我不高兴</vt:lpstr>
      <vt:lpstr>我高兴</vt:lpstr>
      <vt:lpstr>我不高兴</vt:lpstr>
      <vt:lpstr>我高兴</vt:lpstr>
      <vt:lpstr>我不高兴</vt:lpstr>
      <vt:lpstr>我高兴</vt:lpstr>
      <vt:lpstr>我不高兴</vt:lpstr>
      <vt:lpstr>我高兴</vt:lpstr>
      <vt:lpstr>我不高兴</vt:lpstr>
      <vt:lpstr>我高兴</vt:lpstr>
      <vt:lpstr>我不高兴</vt:lpstr>
      <vt:lpstr>我不高兴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我高兴。我不高兴</dc:title>
  <dc:creator>Liu Xiao</dc:creator>
  <cp:lastModifiedBy>xiao.liu</cp:lastModifiedBy>
  <cp:revision>18</cp:revision>
  <dcterms:created xsi:type="dcterms:W3CDTF">2006-08-16T00:00:00Z</dcterms:created>
  <dcterms:modified xsi:type="dcterms:W3CDTF">2014-02-10T20:34:35Z</dcterms:modified>
</cp:coreProperties>
</file>