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1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0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3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7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89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5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7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4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5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6AF5-F704-B24B-9DD6-4136E36DFF8D}" type="datetimeFigureOut">
              <a:rPr lang="en-US" smtClean="0"/>
              <a:t>10/31/17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B3A3C-8591-514F-99CD-DF13A8451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7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jpg"/><Relationship Id="rId7" Type="http://schemas.openxmlformats.org/officeDocument/2006/relationships/image" Target="../media/image8.jp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jpg"/><Relationship Id="rId7" Type="http://schemas.openxmlformats.org/officeDocument/2006/relationships/image" Target="../media/image17.png"/><Relationship Id="rId8" Type="http://schemas.openxmlformats.org/officeDocument/2006/relationships/image" Target="../media/image8.jpg"/><Relationship Id="rId9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jpg"/><Relationship Id="rId5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jp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7-10-31 at 12.27.1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603" y="2172224"/>
            <a:ext cx="3568119" cy="2427792"/>
          </a:xfrm>
          <a:prstGeom prst="rect">
            <a:avLst/>
          </a:prstGeom>
        </p:spPr>
      </p:pic>
      <p:pic>
        <p:nvPicPr>
          <p:cNvPr id="8" name="Picture 7" descr="30e3a60a9e52e047705baaace2545b33--stargazing-telescope-anime-star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038" y="0"/>
            <a:ext cx="48533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82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10-31 at 12.32.1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35" y="0"/>
            <a:ext cx="5392998" cy="1589008"/>
          </a:xfrm>
          <a:prstGeom prst="rect">
            <a:avLst/>
          </a:prstGeom>
        </p:spPr>
      </p:pic>
      <p:pic>
        <p:nvPicPr>
          <p:cNvPr id="5" name="Picture 4" descr="Screen Shot 2017-10-31 at 12.32.2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35" y="1589008"/>
            <a:ext cx="4828065" cy="1494985"/>
          </a:xfrm>
          <a:prstGeom prst="rect">
            <a:avLst/>
          </a:prstGeom>
        </p:spPr>
      </p:pic>
      <p:pic>
        <p:nvPicPr>
          <p:cNvPr id="6" name="Picture 5" descr="Screen Shot 2017-10-31 at 12.32.2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50" y="3328810"/>
            <a:ext cx="4901750" cy="1626490"/>
          </a:xfrm>
          <a:prstGeom prst="rect">
            <a:avLst/>
          </a:prstGeom>
        </p:spPr>
      </p:pic>
      <p:pic>
        <p:nvPicPr>
          <p:cNvPr id="7" name="Picture 6" descr="Screen Shot 2017-10-31 at 12.32.2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38" y="4955300"/>
            <a:ext cx="3598401" cy="1297383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133" y="219488"/>
            <a:ext cx="2194173" cy="1460122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133" y="1682312"/>
            <a:ext cx="2347136" cy="1646498"/>
          </a:xfrm>
          <a:prstGeom prst="rect">
            <a:avLst/>
          </a:prstGeom>
        </p:spPr>
      </p:pic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133" y="3560499"/>
            <a:ext cx="1782645" cy="1782645"/>
          </a:xfrm>
          <a:prstGeom prst="rect">
            <a:avLst/>
          </a:prstGeom>
        </p:spPr>
      </p:pic>
      <p:pic>
        <p:nvPicPr>
          <p:cNvPr id="11" name="Picture 10" descr="images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710" y="5343144"/>
            <a:ext cx="1228694" cy="1245224"/>
          </a:xfrm>
          <a:prstGeom prst="rect">
            <a:avLst/>
          </a:prstGeom>
        </p:spPr>
      </p:pic>
      <p:pic>
        <p:nvPicPr>
          <p:cNvPr id="12" name="Picture 11" descr="download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354" y="5450435"/>
            <a:ext cx="1938455" cy="1137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39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7-10-31 at 12.34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22" y="204367"/>
            <a:ext cx="5234224" cy="1711188"/>
          </a:xfrm>
          <a:prstGeom prst="rect">
            <a:avLst/>
          </a:prstGeom>
        </p:spPr>
      </p:pic>
      <p:pic>
        <p:nvPicPr>
          <p:cNvPr id="3" name="Picture 2" descr="Screen Shot 2017-10-31 at 12.34.1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35" y="1687305"/>
            <a:ext cx="3630820" cy="1685738"/>
          </a:xfrm>
          <a:prstGeom prst="rect">
            <a:avLst/>
          </a:prstGeom>
        </p:spPr>
      </p:pic>
      <p:pic>
        <p:nvPicPr>
          <p:cNvPr id="4" name="Picture 3" descr="Screen Shot 2017-10-31 at 12.34.1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7" y="3105983"/>
            <a:ext cx="6604634" cy="1765031"/>
          </a:xfrm>
          <a:prstGeom prst="rect">
            <a:avLst/>
          </a:prstGeom>
        </p:spPr>
      </p:pic>
      <p:pic>
        <p:nvPicPr>
          <p:cNvPr id="5" name="Picture 4" descr="Screen Shot 2017-10-31 at 12.34.18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70" y="4871015"/>
            <a:ext cx="6151773" cy="1770965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746" y="371541"/>
            <a:ext cx="2925048" cy="1550275"/>
          </a:xfrm>
          <a:prstGeom prst="rect">
            <a:avLst/>
          </a:prstGeom>
        </p:spPr>
      </p:pic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886" y="1991352"/>
            <a:ext cx="1387860" cy="1381691"/>
          </a:xfrm>
          <a:prstGeom prst="rect">
            <a:avLst/>
          </a:prstGeom>
        </p:spPr>
      </p:pic>
      <p:pic>
        <p:nvPicPr>
          <p:cNvPr id="8" name="Picture 7" descr="download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99" y="3503647"/>
            <a:ext cx="1949227" cy="1367368"/>
          </a:xfrm>
          <a:prstGeom prst="rect">
            <a:avLst/>
          </a:prstGeom>
        </p:spPr>
      </p:pic>
      <p:pic>
        <p:nvPicPr>
          <p:cNvPr id="9" name="Picture 8" descr="download.jp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38" t="23088" r="9193" b="10304"/>
          <a:stretch/>
        </p:blipFill>
        <p:spPr>
          <a:xfrm>
            <a:off x="6508174" y="5144692"/>
            <a:ext cx="2539752" cy="149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33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467" y="701440"/>
            <a:ext cx="428410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/>
              <a:t>1 2 3 4 5 6 7</a:t>
            </a:r>
          </a:p>
          <a:p>
            <a:r>
              <a:rPr lang="en-US" altLang="zh-CN" sz="5400" dirty="0" smtClean="0"/>
              <a:t>7 6 5 4 3 2 1</a:t>
            </a:r>
            <a:endParaRPr lang="en-US" sz="5400" dirty="0"/>
          </a:p>
        </p:txBody>
      </p:sp>
      <p:pic>
        <p:nvPicPr>
          <p:cNvPr id="3" name="Picture 2" descr="Screen Shot 2017-10-31 at 12.35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57" y="2756658"/>
            <a:ext cx="4506238" cy="1598143"/>
          </a:xfrm>
          <a:prstGeom prst="rect">
            <a:avLst/>
          </a:prstGeom>
        </p:spPr>
      </p:pic>
      <p:pic>
        <p:nvPicPr>
          <p:cNvPr id="4" name="Picture 3" descr="Screen Shot 2017-10-31 at 12.35.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08" y="4354801"/>
            <a:ext cx="4069915" cy="1799622"/>
          </a:xfrm>
          <a:prstGeom prst="rect">
            <a:avLst/>
          </a:prstGeom>
        </p:spPr>
      </p:pic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0" y="1862509"/>
            <a:ext cx="3505200" cy="232410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0" y="4354801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33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467" y="701440"/>
            <a:ext cx="606052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 smtClean="0">
                <a:latin typeface="黑体"/>
                <a:ea typeface="黑体"/>
                <a:cs typeface="黑体"/>
              </a:rPr>
              <a:t>1 2 3 4 5 6 7</a:t>
            </a:r>
          </a:p>
          <a:p>
            <a:r>
              <a:rPr lang="zh-CN" altLang="zh-CN" sz="5400" dirty="0" smtClean="0">
                <a:latin typeface="黑体"/>
                <a:ea typeface="黑体"/>
                <a:cs typeface="黑体"/>
              </a:rPr>
              <a:t>7</a:t>
            </a:r>
            <a:r>
              <a:rPr lang="en-US" altLang="zh-CN" sz="5400" dirty="0" smtClean="0">
                <a:latin typeface="黑体"/>
                <a:ea typeface="黑体"/>
                <a:cs typeface="黑体"/>
              </a:rPr>
              <a:t> 6 5 4 3 2 1</a:t>
            </a:r>
            <a:endParaRPr lang="en-US" sz="5400" dirty="0">
              <a:latin typeface="黑体"/>
              <a:ea typeface="黑体"/>
              <a:cs typeface="黑体"/>
            </a:endParaRPr>
          </a:p>
        </p:txBody>
      </p:sp>
      <p:pic>
        <p:nvPicPr>
          <p:cNvPr id="3" name="Picture 2" descr="Screen Shot 2017-10-31 at 12.35.5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64" y="2719577"/>
            <a:ext cx="5244337" cy="1911729"/>
          </a:xfrm>
          <a:prstGeom prst="rect">
            <a:avLst/>
          </a:prstGeom>
        </p:spPr>
      </p:pic>
      <p:pic>
        <p:nvPicPr>
          <p:cNvPr id="4" name="Picture 3" descr="Screen Shot 2017-10-31 at 12.35.5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66" y="4631306"/>
            <a:ext cx="5226335" cy="1841661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98"/>
          <a:stretch/>
        </p:blipFill>
        <p:spPr>
          <a:xfrm>
            <a:off x="5848582" y="2618229"/>
            <a:ext cx="2781393" cy="2133600"/>
          </a:xfrm>
          <a:prstGeom prst="rect">
            <a:avLst/>
          </a:prstGeom>
        </p:spPr>
      </p:pic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697" y="5091276"/>
            <a:ext cx="1387860" cy="138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34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28</Words>
  <Application>Microsoft Macintosh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Delaware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 Liu</dc:creator>
  <cp:lastModifiedBy>Xiao Liu</cp:lastModifiedBy>
  <cp:revision>3</cp:revision>
  <dcterms:created xsi:type="dcterms:W3CDTF">2017-10-31T16:26:37Z</dcterms:created>
  <dcterms:modified xsi:type="dcterms:W3CDTF">2017-10-31T16:46:33Z</dcterms:modified>
</cp:coreProperties>
</file>