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3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F199-D182-2A4D-B3AB-D97CA7F2AE7D}" type="datetimeFigureOut">
              <a:rPr lang="en-US" smtClean="0"/>
              <a:t>2/22/17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ED1FD-0A95-FE41-8DC7-2E49D47A9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0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=x1z_Kt30HvQ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ED1FD-0A95-FE41-8DC7-2E49D47A92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4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B80D-70CC-334B-90E4-7C138A358195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7938-CB8D-D442-89D8-B71F8FA6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3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B80D-70CC-334B-90E4-7C138A358195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7938-CB8D-D442-89D8-B71F8FA6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0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B80D-70CC-334B-90E4-7C138A358195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7938-CB8D-D442-89D8-B71F8FA6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B80D-70CC-334B-90E4-7C138A358195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7938-CB8D-D442-89D8-B71F8FA6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B80D-70CC-334B-90E4-7C138A358195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7938-CB8D-D442-89D8-B71F8FA6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0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B80D-70CC-334B-90E4-7C138A358195}" type="datetimeFigureOut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7938-CB8D-D442-89D8-B71F8FA6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3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B80D-70CC-334B-90E4-7C138A358195}" type="datetimeFigureOut">
              <a:rPr lang="en-US" smtClean="0"/>
              <a:t>2/22/17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7938-CB8D-D442-89D8-B71F8FA6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5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B80D-70CC-334B-90E4-7C138A358195}" type="datetimeFigureOut">
              <a:rPr lang="en-US" smtClean="0"/>
              <a:t>2/22/17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7938-CB8D-D442-89D8-B71F8FA6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2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B80D-70CC-334B-90E4-7C138A358195}" type="datetimeFigureOut">
              <a:rPr lang="en-US" smtClean="0"/>
              <a:t>2/22/17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7938-CB8D-D442-89D8-B71F8FA6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9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B80D-70CC-334B-90E4-7C138A358195}" type="datetimeFigureOut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7938-CB8D-D442-89D8-B71F8FA6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3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B80D-70CC-334B-90E4-7C138A358195}" type="datetimeFigureOut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7938-CB8D-D442-89D8-B71F8FA6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2B80D-70CC-334B-90E4-7C138A358195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C7938-CB8D-D442-89D8-B71F8FA6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5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tinyan.00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44" y="923702"/>
            <a:ext cx="3733800" cy="5207000"/>
          </a:xfrm>
          <a:prstGeom prst="rect">
            <a:avLst/>
          </a:prstGeom>
        </p:spPr>
      </p:pic>
      <p:pic>
        <p:nvPicPr>
          <p:cNvPr id="5" name="Picture 4" descr="Screen Shot 2017-02-22 at 11.20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8" y="2022362"/>
            <a:ext cx="3113533" cy="170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9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01_attpic_bri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80" y="1081447"/>
            <a:ext cx="3810000" cy="4695825"/>
          </a:xfrm>
          <a:prstGeom prst="rect">
            <a:avLst/>
          </a:prstGeom>
        </p:spPr>
      </p:pic>
      <p:pic>
        <p:nvPicPr>
          <p:cNvPr id="7" name="Picture 6" descr="y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50" y="1081447"/>
            <a:ext cx="2893686" cy="408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3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821" y="1185434"/>
            <a:ext cx="3292101" cy="4094653"/>
          </a:xfrm>
          <a:prstGeom prst="rect">
            <a:avLst/>
          </a:prstGeom>
        </p:spPr>
      </p:pic>
      <p:pic>
        <p:nvPicPr>
          <p:cNvPr id="4" name="Picture 3" descr="26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7" y="1708761"/>
            <a:ext cx="4267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38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2588919-Various-popular-Chinese-food-take-out-dishes-in-collage-image-Stock-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76" y="2043625"/>
            <a:ext cx="6629473" cy="4416249"/>
          </a:xfrm>
          <a:prstGeom prst="rect">
            <a:avLst/>
          </a:prstGeom>
        </p:spPr>
      </p:pic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602" y="155749"/>
            <a:ext cx="2811294" cy="188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3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879" y="434980"/>
            <a:ext cx="3937000" cy="2070100"/>
          </a:xfrm>
          <a:prstGeom prst="rect">
            <a:avLst/>
          </a:prstGeom>
        </p:spPr>
      </p:pic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4" y="3089710"/>
            <a:ext cx="5473195" cy="3505961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9"/>
          <a:stretch/>
        </p:blipFill>
        <p:spPr>
          <a:xfrm>
            <a:off x="6166979" y="3424652"/>
            <a:ext cx="2755900" cy="266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38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MG_0921-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540"/>
            <a:ext cx="3657600" cy="5120640"/>
          </a:xfrm>
          <a:prstGeom prst="rect">
            <a:avLst/>
          </a:prstGeom>
        </p:spPr>
      </p:pic>
      <p:pic>
        <p:nvPicPr>
          <p:cNvPr id="7" name="Picture 6" descr="yan-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66" y="1485037"/>
            <a:ext cx="3389793" cy="45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3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270775_600x3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6759"/>
            <a:ext cx="4918669" cy="2770850"/>
          </a:xfrm>
          <a:prstGeom prst="rect">
            <a:avLst/>
          </a:prstGeom>
        </p:spPr>
      </p:pic>
      <p:pic>
        <p:nvPicPr>
          <p:cNvPr id="7" name="Picture 6" descr="Screen Shot 2017-02-22 at 11.57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622" y="0"/>
            <a:ext cx="6906504" cy="5029352"/>
          </a:xfrm>
          <a:prstGeom prst="rect">
            <a:avLst/>
          </a:prstGeom>
        </p:spPr>
      </p:pic>
      <p:pic>
        <p:nvPicPr>
          <p:cNvPr id="8" name="Picture 7" descr="Martin_Yan_Can_Cook_beijing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58" y="0"/>
            <a:ext cx="2492664" cy="375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54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22 at 11.52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24" y="0"/>
            <a:ext cx="5008317" cy="2137307"/>
          </a:xfrm>
          <a:prstGeom prst="rect">
            <a:avLst/>
          </a:prstGeom>
        </p:spPr>
      </p:pic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5143"/>
            <a:ext cx="2398757" cy="1596264"/>
          </a:xfrm>
          <a:prstGeom prst="rect">
            <a:avLst/>
          </a:prstGeom>
        </p:spPr>
      </p:pic>
      <p:pic>
        <p:nvPicPr>
          <p:cNvPr id="4" name="Picture 3" descr="imgr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9" r="7785"/>
          <a:stretch/>
        </p:blipFill>
        <p:spPr>
          <a:xfrm>
            <a:off x="2677355" y="2865143"/>
            <a:ext cx="3033215" cy="2058286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57384"/>
            <a:ext cx="3352800" cy="2425700"/>
          </a:xfrm>
          <a:prstGeom prst="rect">
            <a:avLst/>
          </a:prstGeom>
        </p:spPr>
      </p:pic>
      <p:pic>
        <p:nvPicPr>
          <p:cNvPr id="7" name="Picture 6" descr="Screen Shot 2017-02-22 at 11.55.5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55" y="4983084"/>
            <a:ext cx="3693125" cy="16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77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</Words>
  <Application>Microsoft Macintosh PowerPoint</Application>
  <PresentationFormat>On-screen Show (4:3)</PresentationFormat>
  <Paragraphs>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Delaware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 Liu</dc:creator>
  <cp:lastModifiedBy>Xiao Liu</cp:lastModifiedBy>
  <cp:revision>14</cp:revision>
  <dcterms:created xsi:type="dcterms:W3CDTF">2017-02-22T16:17:48Z</dcterms:created>
  <dcterms:modified xsi:type="dcterms:W3CDTF">2017-02-22T17:14:55Z</dcterms:modified>
</cp:coreProperties>
</file>