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58"/>
  </p:normalViewPr>
  <p:slideViewPr>
    <p:cSldViewPr snapToGrid="0" snapToObjects="1">
      <p:cViewPr varScale="1">
        <p:scale>
          <a:sx n="76" d="100"/>
          <a:sy n="76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B1815-02A2-314C-81E8-B9BAC8B5FEAE}" type="datetimeFigureOut">
              <a:rPr lang="en-US" smtClean="0"/>
              <a:t>8/28/17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FEA1E-2503-FB4D-BF39-81D8DC0D0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03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早上好 早 早 早 早 早上好 早 早 早 早 早上好 早上见说 早上好 早 早 早 早 早上好 新的一天开始了 早上好 好 好 好 好 你好 好 好 好 好 好 你好 朋友见说 你好 好 好 好 好 好 你好 今天真好 你好 再 再 再 再 再见 再 再 再 再 再 再见 回家时说 再见 再 再 再 再 再 再见 今天你辛苦了 ‘再见’ 安 安 安 安 晚安 安 安 安 安 安 晚安 睡觉前说 晚安 安 安 安 安 安 晚安 我要睡觉了 晚安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FEA1E-2503-FB4D-BF39-81D8DC0D09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8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6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5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1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20ED-E347-F143-8769-FB4D85D9D91C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3047-8E53-984A-9351-12B06921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9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tiff"/><Relationship Id="rId8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536863"/>
            <a:ext cx="3662218" cy="178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495" y="2937163"/>
            <a:ext cx="2500384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3" y="303244"/>
            <a:ext cx="5761683" cy="1360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" y="1731143"/>
            <a:ext cx="3767113" cy="1332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04" y="1576205"/>
            <a:ext cx="2725882" cy="173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" y="2996593"/>
            <a:ext cx="5761683" cy="1360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/>
          <a:stretch/>
        </p:blipFill>
        <p:spPr>
          <a:xfrm>
            <a:off x="552121" y="4270851"/>
            <a:ext cx="4271682" cy="1648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1" y="5580869"/>
            <a:ext cx="2368497" cy="1277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7784" r="23674" b="7591"/>
          <a:stretch/>
        </p:blipFill>
        <p:spPr>
          <a:xfrm>
            <a:off x="7637474" y="357917"/>
            <a:ext cx="2319868" cy="274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474" y="3651148"/>
            <a:ext cx="2844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" y="266700"/>
            <a:ext cx="3073401" cy="1140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54286"/>
            <a:ext cx="1121834" cy="1365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" y="1407584"/>
            <a:ext cx="3852335" cy="1237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4" y="1399644"/>
            <a:ext cx="1121834" cy="1365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" y="2645001"/>
            <a:ext cx="4428067" cy="1240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" y="5202634"/>
            <a:ext cx="2611967" cy="1615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4" y="3965217"/>
            <a:ext cx="3852335" cy="1237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83" y="3957277"/>
            <a:ext cx="1121834" cy="1365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4" y="5202634"/>
            <a:ext cx="1121834" cy="1365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056" y="559904"/>
            <a:ext cx="4338014" cy="3325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1231" t="12099" r="12427" b="52099"/>
          <a:stretch/>
        </p:blipFill>
        <p:spPr>
          <a:xfrm>
            <a:off x="6543196" y="4113011"/>
            <a:ext cx="5401734" cy="24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4" y="12332"/>
            <a:ext cx="3259667" cy="151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81" y="70323"/>
            <a:ext cx="1570567" cy="1624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4" y="1446955"/>
            <a:ext cx="3705662" cy="1357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28" y="1427326"/>
            <a:ext cx="1570567" cy="162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" y="2812202"/>
            <a:ext cx="4264901" cy="1624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" y="4272150"/>
            <a:ext cx="3705662" cy="135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28" y="4135795"/>
            <a:ext cx="1570567" cy="1624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" y="5459387"/>
            <a:ext cx="3554412" cy="138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28" y="5459387"/>
            <a:ext cx="1472892" cy="1523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590" y="70323"/>
            <a:ext cx="3572933" cy="3572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023" y="397740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6"/>
          <a:stretch/>
        </p:blipFill>
        <p:spPr>
          <a:xfrm>
            <a:off x="160867" y="0"/>
            <a:ext cx="2531534" cy="1290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1" y="0"/>
            <a:ext cx="1430867" cy="1311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1216701"/>
            <a:ext cx="3158066" cy="1237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34" y="1216701"/>
            <a:ext cx="1430867" cy="1311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>
          <a:xfrm>
            <a:off x="88901" y="2554298"/>
            <a:ext cx="4741331" cy="1490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5009706"/>
            <a:ext cx="3158067" cy="1398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3791918"/>
            <a:ext cx="3158066" cy="1237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68" y="3791918"/>
            <a:ext cx="1430867" cy="131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5096651"/>
            <a:ext cx="1430867" cy="1311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4303" t="10991" r="17030"/>
          <a:stretch/>
        </p:blipFill>
        <p:spPr>
          <a:xfrm>
            <a:off x="6163734" y="393054"/>
            <a:ext cx="4097866" cy="3651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132" y="4157132"/>
            <a:ext cx="2700867" cy="27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122</Words>
  <Application>Microsoft Macintosh PowerPoint</Application>
  <PresentationFormat>Widescreen</PresentationFormat>
  <Paragraphs>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DengXian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早上好</dc:title>
  <dc:creator>Zhongli Xu</dc:creator>
  <cp:lastModifiedBy>Zhongli Xu</cp:lastModifiedBy>
  <cp:revision>6</cp:revision>
  <dcterms:created xsi:type="dcterms:W3CDTF">2017-08-28T17:10:00Z</dcterms:created>
  <dcterms:modified xsi:type="dcterms:W3CDTF">2017-08-28T17:34:24Z</dcterms:modified>
</cp:coreProperties>
</file>