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0" r:id="rId2"/>
    <p:sldId id="257" r:id="rId3"/>
    <p:sldId id="262" r:id="rId4"/>
    <p:sldId id="271" r:id="rId5"/>
    <p:sldId id="261" r:id="rId6"/>
    <p:sldId id="263" r:id="rId7"/>
    <p:sldId id="269" r:id="rId8"/>
    <p:sldId id="267" r:id="rId9"/>
    <p:sldId id="264" r:id="rId10"/>
    <p:sldId id="268" r:id="rId11"/>
    <p:sldId id="25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7C4"/>
    <a:srgbClr val="DD0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42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E1168-3216-4D06-ACA2-EA5BA5AB9A69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32E4-903B-4649-8E8D-3F00F1A978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13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08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398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40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Freeform 6"/>
          <p:cNvSpPr>
            <a:spLocks/>
          </p:cNvSpPr>
          <p:nvPr/>
        </p:nvSpPr>
        <p:spPr bwMode="auto">
          <a:xfrm>
            <a:off x="7655832" y="3948566"/>
            <a:ext cx="1858963" cy="385763"/>
          </a:xfrm>
          <a:custGeom>
            <a:avLst/>
            <a:gdLst>
              <a:gd name="T0" fmla="*/ 584 w 1194"/>
              <a:gd name="T1" fmla="*/ 0 h 248"/>
              <a:gd name="T2" fmla="*/ 509 w 1194"/>
              <a:gd name="T3" fmla="*/ 31 h 248"/>
              <a:gd name="T4" fmla="*/ 548 w 1194"/>
              <a:gd name="T5" fmla="*/ 149 h 248"/>
              <a:gd name="T6" fmla="*/ 554 w 1194"/>
              <a:gd name="T7" fmla="*/ 150 h 248"/>
              <a:gd name="T8" fmla="*/ 567 w 1194"/>
              <a:gd name="T9" fmla="*/ 106 h 248"/>
              <a:gd name="T10" fmla="*/ 565 w 1194"/>
              <a:gd name="T11" fmla="*/ 58 h 248"/>
              <a:gd name="T12" fmla="*/ 569 w 1194"/>
              <a:gd name="T13" fmla="*/ 58 h 248"/>
              <a:gd name="T14" fmla="*/ 610 w 1194"/>
              <a:gd name="T15" fmla="*/ 154 h 248"/>
              <a:gd name="T16" fmla="*/ 544 w 1194"/>
              <a:gd name="T17" fmla="*/ 188 h 248"/>
              <a:gd name="T18" fmla="*/ 442 w 1194"/>
              <a:gd name="T19" fmla="*/ 133 h 248"/>
              <a:gd name="T20" fmla="*/ 336 w 1194"/>
              <a:gd name="T21" fmla="*/ 43 h 248"/>
              <a:gd name="T22" fmla="*/ 318 w 1194"/>
              <a:gd name="T23" fmla="*/ 46 h 248"/>
              <a:gd name="T24" fmla="*/ 232 w 1194"/>
              <a:gd name="T25" fmla="*/ 81 h 248"/>
              <a:gd name="T26" fmla="*/ 201 w 1194"/>
              <a:gd name="T27" fmla="*/ 76 h 248"/>
              <a:gd name="T28" fmla="*/ 181 w 1194"/>
              <a:gd name="T29" fmla="*/ 73 h 248"/>
              <a:gd name="T30" fmla="*/ 97 w 1194"/>
              <a:gd name="T31" fmla="*/ 140 h 248"/>
              <a:gd name="T32" fmla="*/ 71 w 1194"/>
              <a:gd name="T33" fmla="*/ 146 h 248"/>
              <a:gd name="T34" fmla="*/ 0 w 1194"/>
              <a:gd name="T35" fmla="*/ 124 h 248"/>
              <a:gd name="T36" fmla="*/ 100 w 1194"/>
              <a:gd name="T37" fmla="*/ 176 h 248"/>
              <a:gd name="T38" fmla="*/ 137 w 1194"/>
              <a:gd name="T39" fmla="*/ 168 h 248"/>
              <a:gd name="T40" fmla="*/ 166 w 1194"/>
              <a:gd name="T41" fmla="*/ 160 h 248"/>
              <a:gd name="T42" fmla="*/ 172 w 1194"/>
              <a:gd name="T43" fmla="*/ 161 h 248"/>
              <a:gd name="T44" fmla="*/ 223 w 1194"/>
              <a:gd name="T45" fmla="*/ 167 h 248"/>
              <a:gd name="T46" fmla="*/ 289 w 1194"/>
              <a:gd name="T47" fmla="*/ 157 h 248"/>
              <a:gd name="T48" fmla="*/ 306 w 1194"/>
              <a:gd name="T49" fmla="*/ 155 h 248"/>
              <a:gd name="T50" fmla="*/ 463 w 1194"/>
              <a:gd name="T51" fmla="*/ 232 h 248"/>
              <a:gd name="T52" fmla="*/ 537 w 1194"/>
              <a:gd name="T53" fmla="*/ 248 h 248"/>
              <a:gd name="T54" fmla="*/ 693 w 1194"/>
              <a:gd name="T55" fmla="*/ 176 h 248"/>
              <a:gd name="T56" fmla="*/ 827 w 1194"/>
              <a:gd name="T57" fmla="*/ 128 h 248"/>
              <a:gd name="T58" fmla="*/ 865 w 1194"/>
              <a:gd name="T59" fmla="*/ 135 h 248"/>
              <a:gd name="T60" fmla="*/ 954 w 1194"/>
              <a:gd name="T61" fmla="*/ 158 h 248"/>
              <a:gd name="T62" fmla="*/ 1003 w 1194"/>
              <a:gd name="T63" fmla="*/ 151 h 248"/>
              <a:gd name="T64" fmla="*/ 1046 w 1194"/>
              <a:gd name="T65" fmla="*/ 144 h 248"/>
              <a:gd name="T66" fmla="*/ 1101 w 1194"/>
              <a:gd name="T67" fmla="*/ 156 h 248"/>
              <a:gd name="T68" fmla="*/ 1113 w 1194"/>
              <a:gd name="T69" fmla="*/ 157 h 248"/>
              <a:gd name="T70" fmla="*/ 1194 w 1194"/>
              <a:gd name="T71" fmla="*/ 122 h 248"/>
              <a:gd name="T72" fmla="*/ 1185 w 1194"/>
              <a:gd name="T73" fmla="*/ 122 h 248"/>
              <a:gd name="T74" fmla="*/ 1078 w 1194"/>
              <a:gd name="T75" fmla="*/ 101 h 248"/>
              <a:gd name="T76" fmla="*/ 1053 w 1194"/>
              <a:gd name="T77" fmla="*/ 94 h 248"/>
              <a:gd name="T78" fmla="*/ 1019 w 1194"/>
              <a:gd name="T79" fmla="*/ 102 h 248"/>
              <a:gd name="T80" fmla="*/ 982 w 1194"/>
              <a:gd name="T81" fmla="*/ 109 h 248"/>
              <a:gd name="T82" fmla="*/ 956 w 1194"/>
              <a:gd name="T83" fmla="*/ 105 h 248"/>
              <a:gd name="T84" fmla="*/ 852 w 1194"/>
              <a:gd name="T85" fmla="*/ 51 h 248"/>
              <a:gd name="T86" fmla="*/ 833 w 1194"/>
              <a:gd name="T87" fmla="*/ 54 h 248"/>
              <a:gd name="T88" fmla="*/ 770 w 1194"/>
              <a:gd name="T89" fmla="*/ 61 h 248"/>
              <a:gd name="T90" fmla="*/ 672 w 1194"/>
              <a:gd name="T91" fmla="*/ 31 h 248"/>
              <a:gd name="T92" fmla="*/ 584 w 1194"/>
              <a:gd name="T93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94" h="248">
                <a:moveTo>
                  <a:pt x="584" y="0"/>
                </a:moveTo>
                <a:cubicBezTo>
                  <a:pt x="557" y="0"/>
                  <a:pt x="531" y="9"/>
                  <a:pt x="509" y="31"/>
                </a:cubicBezTo>
                <a:cubicBezTo>
                  <a:pt x="461" y="81"/>
                  <a:pt x="512" y="143"/>
                  <a:pt x="548" y="149"/>
                </a:cubicBezTo>
                <a:cubicBezTo>
                  <a:pt x="550" y="150"/>
                  <a:pt x="552" y="150"/>
                  <a:pt x="554" y="150"/>
                </a:cubicBezTo>
                <a:cubicBezTo>
                  <a:pt x="584" y="150"/>
                  <a:pt x="589" y="111"/>
                  <a:pt x="567" y="106"/>
                </a:cubicBezTo>
                <a:cubicBezTo>
                  <a:pt x="543" y="101"/>
                  <a:pt x="520" y="62"/>
                  <a:pt x="565" y="58"/>
                </a:cubicBezTo>
                <a:cubicBezTo>
                  <a:pt x="567" y="58"/>
                  <a:pt x="568" y="58"/>
                  <a:pt x="569" y="58"/>
                </a:cubicBezTo>
                <a:cubicBezTo>
                  <a:pt x="611" y="58"/>
                  <a:pt x="631" y="103"/>
                  <a:pt x="610" y="154"/>
                </a:cubicBezTo>
                <a:cubicBezTo>
                  <a:pt x="600" y="177"/>
                  <a:pt x="574" y="188"/>
                  <a:pt x="544" y="188"/>
                </a:cubicBezTo>
                <a:cubicBezTo>
                  <a:pt x="506" y="188"/>
                  <a:pt x="461" y="169"/>
                  <a:pt x="442" y="133"/>
                </a:cubicBezTo>
                <a:cubicBezTo>
                  <a:pt x="413" y="80"/>
                  <a:pt x="374" y="43"/>
                  <a:pt x="336" y="43"/>
                </a:cubicBezTo>
                <a:cubicBezTo>
                  <a:pt x="330" y="43"/>
                  <a:pt x="324" y="44"/>
                  <a:pt x="318" y="46"/>
                </a:cubicBezTo>
                <a:cubicBezTo>
                  <a:pt x="283" y="57"/>
                  <a:pt x="267" y="81"/>
                  <a:pt x="232" y="81"/>
                </a:cubicBezTo>
                <a:cubicBezTo>
                  <a:pt x="223" y="81"/>
                  <a:pt x="213" y="79"/>
                  <a:pt x="201" y="76"/>
                </a:cubicBezTo>
                <a:cubicBezTo>
                  <a:pt x="194" y="74"/>
                  <a:pt x="187" y="73"/>
                  <a:pt x="181" y="73"/>
                </a:cubicBezTo>
                <a:cubicBezTo>
                  <a:pt x="139" y="73"/>
                  <a:pt x="128" y="122"/>
                  <a:pt x="97" y="140"/>
                </a:cubicBezTo>
                <a:cubicBezTo>
                  <a:pt x="90" y="144"/>
                  <a:pt x="80" y="146"/>
                  <a:pt x="71" y="146"/>
                </a:cubicBezTo>
                <a:cubicBezTo>
                  <a:pt x="38" y="146"/>
                  <a:pt x="0" y="124"/>
                  <a:pt x="0" y="124"/>
                </a:cubicBezTo>
                <a:cubicBezTo>
                  <a:pt x="45" y="165"/>
                  <a:pt x="76" y="176"/>
                  <a:pt x="100" y="176"/>
                </a:cubicBezTo>
                <a:cubicBezTo>
                  <a:pt x="115" y="176"/>
                  <a:pt x="126" y="172"/>
                  <a:pt x="137" y="168"/>
                </a:cubicBezTo>
                <a:cubicBezTo>
                  <a:pt x="147" y="164"/>
                  <a:pt x="157" y="160"/>
                  <a:pt x="166" y="160"/>
                </a:cubicBezTo>
                <a:cubicBezTo>
                  <a:pt x="168" y="160"/>
                  <a:pt x="170" y="160"/>
                  <a:pt x="172" y="161"/>
                </a:cubicBezTo>
                <a:cubicBezTo>
                  <a:pt x="190" y="164"/>
                  <a:pt x="206" y="167"/>
                  <a:pt x="223" y="167"/>
                </a:cubicBezTo>
                <a:cubicBezTo>
                  <a:pt x="242" y="167"/>
                  <a:pt x="262" y="164"/>
                  <a:pt x="289" y="157"/>
                </a:cubicBezTo>
                <a:cubicBezTo>
                  <a:pt x="295" y="156"/>
                  <a:pt x="301" y="155"/>
                  <a:pt x="306" y="155"/>
                </a:cubicBezTo>
                <a:cubicBezTo>
                  <a:pt x="345" y="155"/>
                  <a:pt x="368" y="193"/>
                  <a:pt x="463" y="232"/>
                </a:cubicBezTo>
                <a:cubicBezTo>
                  <a:pt x="489" y="243"/>
                  <a:pt x="514" y="248"/>
                  <a:pt x="537" y="248"/>
                </a:cubicBezTo>
                <a:cubicBezTo>
                  <a:pt x="607" y="248"/>
                  <a:pt x="660" y="204"/>
                  <a:pt x="693" y="176"/>
                </a:cubicBezTo>
                <a:cubicBezTo>
                  <a:pt x="725" y="149"/>
                  <a:pt x="783" y="128"/>
                  <a:pt x="827" y="128"/>
                </a:cubicBezTo>
                <a:cubicBezTo>
                  <a:pt x="842" y="128"/>
                  <a:pt x="855" y="130"/>
                  <a:pt x="865" y="135"/>
                </a:cubicBezTo>
                <a:cubicBezTo>
                  <a:pt x="893" y="149"/>
                  <a:pt x="922" y="158"/>
                  <a:pt x="954" y="158"/>
                </a:cubicBezTo>
                <a:cubicBezTo>
                  <a:pt x="970" y="158"/>
                  <a:pt x="986" y="156"/>
                  <a:pt x="1003" y="151"/>
                </a:cubicBezTo>
                <a:cubicBezTo>
                  <a:pt x="1021" y="146"/>
                  <a:pt x="1035" y="144"/>
                  <a:pt x="1046" y="144"/>
                </a:cubicBezTo>
                <a:cubicBezTo>
                  <a:pt x="1065" y="144"/>
                  <a:pt x="1078" y="150"/>
                  <a:pt x="1101" y="156"/>
                </a:cubicBezTo>
                <a:cubicBezTo>
                  <a:pt x="1105" y="157"/>
                  <a:pt x="1109" y="157"/>
                  <a:pt x="1113" y="157"/>
                </a:cubicBezTo>
                <a:cubicBezTo>
                  <a:pt x="1149" y="157"/>
                  <a:pt x="1194" y="122"/>
                  <a:pt x="1194" y="122"/>
                </a:cubicBezTo>
                <a:cubicBezTo>
                  <a:pt x="1194" y="122"/>
                  <a:pt x="1191" y="122"/>
                  <a:pt x="1185" y="122"/>
                </a:cubicBezTo>
                <a:cubicBezTo>
                  <a:pt x="1163" y="122"/>
                  <a:pt x="1108" y="120"/>
                  <a:pt x="1078" y="101"/>
                </a:cubicBezTo>
                <a:cubicBezTo>
                  <a:pt x="1069" y="96"/>
                  <a:pt x="1061" y="94"/>
                  <a:pt x="1053" y="94"/>
                </a:cubicBezTo>
                <a:cubicBezTo>
                  <a:pt x="1042" y="94"/>
                  <a:pt x="1031" y="98"/>
                  <a:pt x="1019" y="102"/>
                </a:cubicBezTo>
                <a:cubicBezTo>
                  <a:pt x="1008" y="105"/>
                  <a:pt x="996" y="109"/>
                  <a:pt x="982" y="109"/>
                </a:cubicBezTo>
                <a:cubicBezTo>
                  <a:pt x="974" y="109"/>
                  <a:pt x="965" y="108"/>
                  <a:pt x="956" y="105"/>
                </a:cubicBezTo>
                <a:cubicBezTo>
                  <a:pt x="910" y="89"/>
                  <a:pt x="896" y="51"/>
                  <a:pt x="852" y="51"/>
                </a:cubicBezTo>
                <a:cubicBezTo>
                  <a:pt x="847" y="51"/>
                  <a:pt x="840" y="52"/>
                  <a:pt x="833" y="54"/>
                </a:cubicBezTo>
                <a:cubicBezTo>
                  <a:pt x="812" y="58"/>
                  <a:pt x="791" y="61"/>
                  <a:pt x="770" y="61"/>
                </a:cubicBezTo>
                <a:cubicBezTo>
                  <a:pt x="734" y="61"/>
                  <a:pt x="700" y="53"/>
                  <a:pt x="672" y="31"/>
                </a:cubicBezTo>
                <a:cubicBezTo>
                  <a:pt x="648" y="13"/>
                  <a:pt x="616" y="0"/>
                  <a:pt x="58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759" y="0"/>
            <a:ext cx="2695510" cy="44994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048" b="65000"/>
          <a:stretch/>
        </p:blipFill>
        <p:spPr>
          <a:xfrm>
            <a:off x="8833846" y="-1"/>
            <a:ext cx="2758594" cy="391885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578144" y="-678089"/>
            <a:ext cx="7006684" cy="7044872"/>
            <a:chOff x="3160269" y="-405451"/>
            <a:chExt cx="5896862" cy="592900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2037"/>
            <a:stretch/>
          </p:blipFill>
          <p:spPr>
            <a:xfrm>
              <a:off x="3187700" y="-405451"/>
              <a:ext cx="5816600" cy="592900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3519"/>
            <a:stretch/>
          </p:blipFill>
          <p:spPr>
            <a:xfrm>
              <a:off x="3160269" y="-368939"/>
              <a:ext cx="5896862" cy="5879790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3713665" y="572675"/>
            <a:ext cx="3249608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3900" dirty="0" smtClean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汉仪陆行繁" panose="02010600000101010101" pitchFamily="2" charset="-122"/>
                <a:ea typeface="汉仪陆行繁" panose="02010600000101010101" pitchFamily="2" charset="-122"/>
              </a:rPr>
              <a:t>中</a:t>
            </a:r>
            <a:endParaRPr lang="zh-CN" altLang="en-US" sz="23900" dirty="0">
              <a:blipFill dpi="0" rotWithShape="1">
                <a:blip r:embed="rId2"/>
                <a:srcRect/>
                <a:tile tx="0" ty="0" sx="100000" sy="100000" flip="none" algn="tl"/>
              </a:blipFill>
              <a:latin typeface="汉仪陆行繁" panose="02010600000101010101" pitchFamily="2" charset="-122"/>
              <a:ea typeface="汉仪陆行繁" panose="02010600000101010101" pitchFamily="2" charset="-122"/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2894013" y="3357563"/>
            <a:ext cx="1462088" cy="406400"/>
          </a:xfrm>
          <a:custGeom>
            <a:avLst/>
            <a:gdLst>
              <a:gd name="T0" fmla="*/ 435 w 940"/>
              <a:gd name="T1" fmla="*/ 0 h 261"/>
              <a:gd name="T2" fmla="*/ 356 w 940"/>
              <a:gd name="T3" fmla="*/ 59 h 261"/>
              <a:gd name="T4" fmla="*/ 408 w 940"/>
              <a:gd name="T5" fmla="*/ 140 h 261"/>
              <a:gd name="T6" fmla="*/ 414 w 940"/>
              <a:gd name="T7" fmla="*/ 139 h 261"/>
              <a:gd name="T8" fmla="*/ 415 w 940"/>
              <a:gd name="T9" fmla="*/ 94 h 261"/>
              <a:gd name="T10" fmla="*/ 423 w 940"/>
              <a:gd name="T11" fmla="*/ 56 h 261"/>
              <a:gd name="T12" fmla="*/ 476 w 940"/>
              <a:gd name="T13" fmla="*/ 117 h 261"/>
              <a:gd name="T14" fmla="*/ 395 w 940"/>
              <a:gd name="T15" fmla="*/ 182 h 261"/>
              <a:gd name="T16" fmla="*/ 369 w 940"/>
              <a:gd name="T17" fmla="*/ 177 h 261"/>
              <a:gd name="T18" fmla="*/ 270 w 940"/>
              <a:gd name="T19" fmla="*/ 147 h 261"/>
              <a:gd name="T20" fmla="*/ 225 w 940"/>
              <a:gd name="T21" fmla="*/ 159 h 261"/>
              <a:gd name="T22" fmla="*/ 154 w 940"/>
              <a:gd name="T23" fmla="*/ 177 h 261"/>
              <a:gd name="T24" fmla="*/ 78 w 940"/>
              <a:gd name="T25" fmla="*/ 168 h 261"/>
              <a:gd name="T26" fmla="*/ 63 w 940"/>
              <a:gd name="T27" fmla="*/ 167 h 261"/>
              <a:gd name="T28" fmla="*/ 0 w 940"/>
              <a:gd name="T29" fmla="*/ 195 h 261"/>
              <a:gd name="T30" fmla="*/ 33 w 940"/>
              <a:gd name="T31" fmla="*/ 188 h 261"/>
              <a:gd name="T32" fmla="*/ 63 w 940"/>
              <a:gd name="T33" fmla="*/ 193 h 261"/>
              <a:gd name="T34" fmla="*/ 168 w 940"/>
              <a:gd name="T35" fmla="*/ 239 h 261"/>
              <a:gd name="T36" fmla="*/ 185 w 940"/>
              <a:gd name="T37" fmla="*/ 238 h 261"/>
              <a:gd name="T38" fmla="*/ 271 w 940"/>
              <a:gd name="T39" fmla="*/ 227 h 261"/>
              <a:gd name="T40" fmla="*/ 362 w 940"/>
              <a:gd name="T41" fmla="*/ 252 h 261"/>
              <a:gd name="T42" fmla="*/ 406 w 940"/>
              <a:gd name="T43" fmla="*/ 261 h 261"/>
              <a:gd name="T44" fmla="*/ 610 w 940"/>
              <a:gd name="T45" fmla="*/ 205 h 261"/>
              <a:gd name="T46" fmla="*/ 620 w 940"/>
              <a:gd name="T47" fmla="*/ 204 h 261"/>
              <a:gd name="T48" fmla="*/ 676 w 940"/>
              <a:gd name="T49" fmla="*/ 217 h 261"/>
              <a:gd name="T50" fmla="*/ 738 w 940"/>
              <a:gd name="T51" fmla="*/ 231 h 261"/>
              <a:gd name="T52" fmla="*/ 743 w 940"/>
              <a:gd name="T53" fmla="*/ 230 h 261"/>
              <a:gd name="T54" fmla="*/ 830 w 940"/>
              <a:gd name="T55" fmla="*/ 181 h 261"/>
              <a:gd name="T56" fmla="*/ 833 w 940"/>
              <a:gd name="T57" fmla="*/ 181 h 261"/>
              <a:gd name="T58" fmla="*/ 859 w 940"/>
              <a:gd name="T59" fmla="*/ 191 h 261"/>
              <a:gd name="T60" fmla="*/ 892 w 940"/>
              <a:gd name="T61" fmla="*/ 201 h 261"/>
              <a:gd name="T62" fmla="*/ 899 w 940"/>
              <a:gd name="T63" fmla="*/ 200 h 261"/>
              <a:gd name="T64" fmla="*/ 940 w 940"/>
              <a:gd name="T65" fmla="*/ 161 h 261"/>
              <a:gd name="T66" fmla="*/ 912 w 940"/>
              <a:gd name="T67" fmla="*/ 174 h 261"/>
              <a:gd name="T68" fmla="*/ 870 w 940"/>
              <a:gd name="T69" fmla="*/ 153 h 261"/>
              <a:gd name="T70" fmla="*/ 828 w 940"/>
              <a:gd name="T71" fmla="*/ 131 h 261"/>
              <a:gd name="T72" fmla="*/ 793 w 940"/>
              <a:gd name="T73" fmla="*/ 146 h 261"/>
              <a:gd name="T74" fmla="*/ 743 w 940"/>
              <a:gd name="T75" fmla="*/ 162 h 261"/>
              <a:gd name="T76" fmla="*/ 684 w 940"/>
              <a:gd name="T77" fmla="*/ 142 h 261"/>
              <a:gd name="T78" fmla="*/ 634 w 940"/>
              <a:gd name="T79" fmla="*/ 125 h 261"/>
              <a:gd name="T80" fmla="*/ 579 w 940"/>
              <a:gd name="T81" fmla="*/ 134 h 261"/>
              <a:gd name="T82" fmla="*/ 577 w 940"/>
              <a:gd name="T83" fmla="*/ 134 h 261"/>
              <a:gd name="T84" fmla="*/ 497 w 940"/>
              <a:gd name="T85" fmla="*/ 28 h 261"/>
              <a:gd name="T86" fmla="*/ 435 w 940"/>
              <a:gd name="T87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0" h="261">
                <a:moveTo>
                  <a:pt x="435" y="0"/>
                </a:moveTo>
                <a:cubicBezTo>
                  <a:pt x="401" y="0"/>
                  <a:pt x="367" y="20"/>
                  <a:pt x="356" y="59"/>
                </a:cubicBezTo>
                <a:cubicBezTo>
                  <a:pt x="341" y="119"/>
                  <a:pt x="384" y="140"/>
                  <a:pt x="408" y="140"/>
                </a:cubicBezTo>
                <a:cubicBezTo>
                  <a:pt x="410" y="140"/>
                  <a:pt x="413" y="139"/>
                  <a:pt x="414" y="139"/>
                </a:cubicBezTo>
                <a:cubicBezTo>
                  <a:pt x="436" y="135"/>
                  <a:pt x="443" y="109"/>
                  <a:pt x="415" y="94"/>
                </a:cubicBezTo>
                <a:cubicBezTo>
                  <a:pt x="387" y="79"/>
                  <a:pt x="401" y="56"/>
                  <a:pt x="423" y="56"/>
                </a:cubicBezTo>
                <a:cubicBezTo>
                  <a:pt x="444" y="56"/>
                  <a:pt x="471" y="74"/>
                  <a:pt x="476" y="117"/>
                </a:cubicBezTo>
                <a:cubicBezTo>
                  <a:pt x="480" y="152"/>
                  <a:pt x="434" y="182"/>
                  <a:pt x="395" y="182"/>
                </a:cubicBezTo>
                <a:cubicBezTo>
                  <a:pt x="385" y="182"/>
                  <a:pt x="377" y="180"/>
                  <a:pt x="369" y="177"/>
                </a:cubicBezTo>
                <a:cubicBezTo>
                  <a:pt x="341" y="163"/>
                  <a:pt x="304" y="147"/>
                  <a:pt x="270" y="147"/>
                </a:cubicBezTo>
                <a:cubicBezTo>
                  <a:pt x="254" y="147"/>
                  <a:pt x="239" y="150"/>
                  <a:pt x="225" y="159"/>
                </a:cubicBezTo>
                <a:cubicBezTo>
                  <a:pt x="203" y="173"/>
                  <a:pt x="179" y="177"/>
                  <a:pt x="154" y="177"/>
                </a:cubicBezTo>
                <a:cubicBezTo>
                  <a:pt x="129" y="177"/>
                  <a:pt x="103" y="173"/>
                  <a:pt x="78" y="168"/>
                </a:cubicBezTo>
                <a:cubicBezTo>
                  <a:pt x="73" y="168"/>
                  <a:pt x="68" y="167"/>
                  <a:pt x="63" y="167"/>
                </a:cubicBezTo>
                <a:cubicBezTo>
                  <a:pt x="22" y="167"/>
                  <a:pt x="0" y="195"/>
                  <a:pt x="0" y="195"/>
                </a:cubicBezTo>
                <a:cubicBezTo>
                  <a:pt x="13" y="190"/>
                  <a:pt x="23" y="188"/>
                  <a:pt x="33" y="188"/>
                </a:cubicBezTo>
                <a:cubicBezTo>
                  <a:pt x="44" y="188"/>
                  <a:pt x="54" y="190"/>
                  <a:pt x="63" y="193"/>
                </a:cubicBezTo>
                <a:cubicBezTo>
                  <a:pt x="80" y="197"/>
                  <a:pt x="114" y="239"/>
                  <a:pt x="168" y="239"/>
                </a:cubicBezTo>
                <a:cubicBezTo>
                  <a:pt x="173" y="239"/>
                  <a:pt x="179" y="239"/>
                  <a:pt x="185" y="238"/>
                </a:cubicBezTo>
                <a:cubicBezTo>
                  <a:pt x="216" y="233"/>
                  <a:pt x="243" y="227"/>
                  <a:pt x="271" y="227"/>
                </a:cubicBezTo>
                <a:cubicBezTo>
                  <a:pt x="300" y="227"/>
                  <a:pt x="329" y="233"/>
                  <a:pt x="362" y="252"/>
                </a:cubicBezTo>
                <a:cubicBezTo>
                  <a:pt x="374" y="258"/>
                  <a:pt x="390" y="261"/>
                  <a:pt x="406" y="261"/>
                </a:cubicBezTo>
                <a:cubicBezTo>
                  <a:pt x="478" y="261"/>
                  <a:pt x="579" y="210"/>
                  <a:pt x="610" y="205"/>
                </a:cubicBezTo>
                <a:cubicBezTo>
                  <a:pt x="614" y="205"/>
                  <a:pt x="617" y="204"/>
                  <a:pt x="620" y="204"/>
                </a:cubicBezTo>
                <a:cubicBezTo>
                  <a:pt x="638" y="204"/>
                  <a:pt x="656" y="211"/>
                  <a:pt x="676" y="217"/>
                </a:cubicBezTo>
                <a:cubicBezTo>
                  <a:pt x="696" y="224"/>
                  <a:pt x="716" y="231"/>
                  <a:pt x="738" y="231"/>
                </a:cubicBezTo>
                <a:cubicBezTo>
                  <a:pt x="740" y="231"/>
                  <a:pt x="742" y="231"/>
                  <a:pt x="743" y="230"/>
                </a:cubicBezTo>
                <a:cubicBezTo>
                  <a:pt x="793" y="228"/>
                  <a:pt x="806" y="184"/>
                  <a:pt x="830" y="181"/>
                </a:cubicBezTo>
                <a:cubicBezTo>
                  <a:pt x="831" y="181"/>
                  <a:pt x="832" y="181"/>
                  <a:pt x="833" y="181"/>
                </a:cubicBezTo>
                <a:cubicBezTo>
                  <a:pt x="843" y="181"/>
                  <a:pt x="851" y="186"/>
                  <a:pt x="859" y="191"/>
                </a:cubicBezTo>
                <a:cubicBezTo>
                  <a:pt x="868" y="196"/>
                  <a:pt x="878" y="201"/>
                  <a:pt x="892" y="201"/>
                </a:cubicBezTo>
                <a:cubicBezTo>
                  <a:pt x="894" y="201"/>
                  <a:pt x="897" y="201"/>
                  <a:pt x="899" y="200"/>
                </a:cubicBezTo>
                <a:cubicBezTo>
                  <a:pt x="934" y="196"/>
                  <a:pt x="940" y="161"/>
                  <a:pt x="940" y="161"/>
                </a:cubicBezTo>
                <a:cubicBezTo>
                  <a:pt x="935" y="168"/>
                  <a:pt x="925" y="174"/>
                  <a:pt x="912" y="174"/>
                </a:cubicBezTo>
                <a:cubicBezTo>
                  <a:pt x="899" y="174"/>
                  <a:pt x="884" y="169"/>
                  <a:pt x="870" y="153"/>
                </a:cubicBezTo>
                <a:cubicBezTo>
                  <a:pt x="855" y="137"/>
                  <a:pt x="841" y="131"/>
                  <a:pt x="828" y="131"/>
                </a:cubicBezTo>
                <a:cubicBezTo>
                  <a:pt x="815" y="131"/>
                  <a:pt x="803" y="137"/>
                  <a:pt x="793" y="146"/>
                </a:cubicBezTo>
                <a:cubicBezTo>
                  <a:pt x="782" y="155"/>
                  <a:pt x="764" y="162"/>
                  <a:pt x="743" y="162"/>
                </a:cubicBezTo>
                <a:cubicBezTo>
                  <a:pt x="725" y="162"/>
                  <a:pt x="705" y="157"/>
                  <a:pt x="684" y="142"/>
                </a:cubicBezTo>
                <a:cubicBezTo>
                  <a:pt x="664" y="129"/>
                  <a:pt x="648" y="125"/>
                  <a:pt x="634" y="125"/>
                </a:cubicBezTo>
                <a:cubicBezTo>
                  <a:pt x="614" y="125"/>
                  <a:pt x="598" y="132"/>
                  <a:pt x="579" y="134"/>
                </a:cubicBezTo>
                <a:cubicBezTo>
                  <a:pt x="578" y="134"/>
                  <a:pt x="578" y="134"/>
                  <a:pt x="577" y="134"/>
                </a:cubicBezTo>
                <a:cubicBezTo>
                  <a:pt x="547" y="134"/>
                  <a:pt x="539" y="77"/>
                  <a:pt x="497" y="28"/>
                </a:cubicBezTo>
                <a:cubicBezTo>
                  <a:pt x="481" y="9"/>
                  <a:pt x="458" y="0"/>
                  <a:pt x="435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>
            <a:off x="5384800" y="5322889"/>
            <a:ext cx="2549525" cy="679450"/>
          </a:xfrm>
          <a:custGeom>
            <a:avLst/>
            <a:gdLst>
              <a:gd name="T0" fmla="*/ 906 w 1639"/>
              <a:gd name="T1" fmla="*/ 5 h 437"/>
              <a:gd name="T2" fmla="*/ 898 w 1639"/>
              <a:gd name="T3" fmla="*/ 128 h 437"/>
              <a:gd name="T4" fmla="*/ 927 w 1639"/>
              <a:gd name="T5" fmla="*/ 53 h 437"/>
              <a:gd name="T6" fmla="*/ 887 w 1639"/>
              <a:gd name="T7" fmla="*/ 169 h 437"/>
              <a:gd name="T8" fmla="*/ 716 w 1639"/>
              <a:gd name="T9" fmla="*/ 106 h 437"/>
              <a:gd name="T10" fmla="*/ 641 w 1639"/>
              <a:gd name="T11" fmla="*/ 146 h 437"/>
              <a:gd name="T12" fmla="*/ 577 w 1639"/>
              <a:gd name="T13" fmla="*/ 186 h 437"/>
              <a:gd name="T14" fmla="*/ 423 w 1639"/>
              <a:gd name="T15" fmla="*/ 140 h 437"/>
              <a:gd name="T16" fmla="*/ 272 w 1639"/>
              <a:gd name="T17" fmla="*/ 216 h 437"/>
              <a:gd name="T18" fmla="*/ 118 w 1639"/>
              <a:gd name="T19" fmla="*/ 210 h 437"/>
              <a:gd name="T20" fmla="*/ 0 w 1639"/>
              <a:gd name="T21" fmla="*/ 229 h 437"/>
              <a:gd name="T22" fmla="*/ 96 w 1639"/>
              <a:gd name="T23" fmla="*/ 255 h 437"/>
              <a:gd name="T24" fmla="*/ 179 w 1639"/>
              <a:gd name="T25" fmla="*/ 255 h 437"/>
              <a:gd name="T26" fmla="*/ 252 w 1639"/>
              <a:gd name="T27" fmla="*/ 259 h 437"/>
              <a:gd name="T28" fmla="*/ 326 w 1639"/>
              <a:gd name="T29" fmla="*/ 296 h 437"/>
              <a:gd name="T30" fmla="*/ 414 w 1639"/>
              <a:gd name="T31" fmla="*/ 334 h 437"/>
              <a:gd name="T32" fmla="*/ 494 w 1639"/>
              <a:gd name="T33" fmla="*/ 267 h 437"/>
              <a:gd name="T34" fmla="*/ 714 w 1639"/>
              <a:gd name="T35" fmla="*/ 267 h 437"/>
              <a:gd name="T36" fmla="*/ 818 w 1639"/>
              <a:gd name="T37" fmla="*/ 286 h 437"/>
              <a:gd name="T38" fmla="*/ 955 w 1639"/>
              <a:gd name="T39" fmla="*/ 293 h 437"/>
              <a:gd name="T40" fmla="*/ 1083 w 1639"/>
              <a:gd name="T41" fmla="*/ 322 h 437"/>
              <a:gd name="T42" fmla="*/ 1283 w 1639"/>
              <a:gd name="T43" fmla="*/ 416 h 437"/>
              <a:gd name="T44" fmla="*/ 1210 w 1639"/>
              <a:gd name="T45" fmla="*/ 288 h 437"/>
              <a:gd name="T46" fmla="*/ 1210 w 1639"/>
              <a:gd name="T47" fmla="*/ 340 h 437"/>
              <a:gd name="T48" fmla="*/ 1266 w 1639"/>
              <a:gd name="T49" fmla="*/ 327 h 437"/>
              <a:gd name="T50" fmla="*/ 1178 w 1639"/>
              <a:gd name="T51" fmla="*/ 364 h 437"/>
              <a:gd name="T52" fmla="*/ 1242 w 1639"/>
              <a:gd name="T53" fmla="*/ 244 h 437"/>
              <a:gd name="T54" fmla="*/ 1391 w 1639"/>
              <a:gd name="T55" fmla="*/ 282 h 437"/>
              <a:gd name="T56" fmla="*/ 1554 w 1639"/>
              <a:gd name="T57" fmla="*/ 263 h 437"/>
              <a:gd name="T58" fmla="*/ 1639 w 1639"/>
              <a:gd name="T59" fmla="*/ 232 h 437"/>
              <a:gd name="T60" fmla="*/ 1556 w 1639"/>
              <a:gd name="T61" fmla="*/ 202 h 437"/>
              <a:gd name="T62" fmla="*/ 1480 w 1639"/>
              <a:gd name="T63" fmla="*/ 168 h 437"/>
              <a:gd name="T64" fmla="*/ 1343 w 1639"/>
              <a:gd name="T65" fmla="*/ 208 h 437"/>
              <a:gd name="T66" fmla="*/ 1180 w 1639"/>
              <a:gd name="T67" fmla="*/ 166 h 437"/>
              <a:gd name="T68" fmla="*/ 1033 w 1639"/>
              <a:gd name="T69" fmla="*/ 118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39" h="437">
                <a:moveTo>
                  <a:pt x="933" y="0"/>
                </a:moveTo>
                <a:cubicBezTo>
                  <a:pt x="924" y="0"/>
                  <a:pt x="915" y="2"/>
                  <a:pt x="906" y="5"/>
                </a:cubicBezTo>
                <a:cubicBezTo>
                  <a:pt x="828" y="31"/>
                  <a:pt x="851" y="114"/>
                  <a:pt x="884" y="125"/>
                </a:cubicBezTo>
                <a:cubicBezTo>
                  <a:pt x="890" y="127"/>
                  <a:pt x="894" y="128"/>
                  <a:pt x="898" y="128"/>
                </a:cubicBezTo>
                <a:cubicBezTo>
                  <a:pt x="918" y="128"/>
                  <a:pt x="920" y="105"/>
                  <a:pt x="908" y="94"/>
                </a:cubicBezTo>
                <a:cubicBezTo>
                  <a:pt x="897" y="82"/>
                  <a:pt x="905" y="53"/>
                  <a:pt x="927" y="53"/>
                </a:cubicBezTo>
                <a:cubicBezTo>
                  <a:pt x="932" y="53"/>
                  <a:pt x="939" y="56"/>
                  <a:pt x="947" y="61"/>
                </a:cubicBezTo>
                <a:cubicBezTo>
                  <a:pt x="995" y="94"/>
                  <a:pt x="953" y="168"/>
                  <a:pt x="887" y="169"/>
                </a:cubicBezTo>
                <a:cubicBezTo>
                  <a:pt x="886" y="169"/>
                  <a:pt x="886" y="169"/>
                  <a:pt x="885" y="169"/>
                </a:cubicBezTo>
                <a:cubicBezTo>
                  <a:pt x="820" y="169"/>
                  <a:pt x="782" y="111"/>
                  <a:pt x="716" y="106"/>
                </a:cubicBezTo>
                <a:cubicBezTo>
                  <a:pt x="715" y="106"/>
                  <a:pt x="713" y="106"/>
                  <a:pt x="711" y="106"/>
                </a:cubicBezTo>
                <a:cubicBezTo>
                  <a:pt x="680" y="106"/>
                  <a:pt x="660" y="126"/>
                  <a:pt x="641" y="146"/>
                </a:cubicBezTo>
                <a:cubicBezTo>
                  <a:pt x="622" y="166"/>
                  <a:pt x="604" y="186"/>
                  <a:pt x="578" y="186"/>
                </a:cubicBezTo>
                <a:cubicBezTo>
                  <a:pt x="578" y="186"/>
                  <a:pt x="577" y="186"/>
                  <a:pt x="577" y="186"/>
                </a:cubicBezTo>
                <a:cubicBezTo>
                  <a:pt x="529" y="185"/>
                  <a:pt x="489" y="136"/>
                  <a:pt x="444" y="136"/>
                </a:cubicBezTo>
                <a:cubicBezTo>
                  <a:pt x="437" y="136"/>
                  <a:pt x="430" y="137"/>
                  <a:pt x="423" y="140"/>
                </a:cubicBezTo>
                <a:cubicBezTo>
                  <a:pt x="373" y="157"/>
                  <a:pt x="333" y="218"/>
                  <a:pt x="285" y="218"/>
                </a:cubicBezTo>
                <a:cubicBezTo>
                  <a:pt x="281" y="218"/>
                  <a:pt x="276" y="218"/>
                  <a:pt x="272" y="216"/>
                </a:cubicBezTo>
                <a:cubicBezTo>
                  <a:pt x="236" y="208"/>
                  <a:pt x="204" y="190"/>
                  <a:pt x="171" y="190"/>
                </a:cubicBezTo>
                <a:cubicBezTo>
                  <a:pt x="154" y="190"/>
                  <a:pt x="136" y="195"/>
                  <a:pt x="118" y="210"/>
                </a:cubicBezTo>
                <a:cubicBezTo>
                  <a:pt x="93" y="230"/>
                  <a:pt x="64" y="236"/>
                  <a:pt x="42" y="236"/>
                </a:cubicBezTo>
                <a:cubicBezTo>
                  <a:pt x="17" y="236"/>
                  <a:pt x="0" y="229"/>
                  <a:pt x="0" y="229"/>
                </a:cubicBezTo>
                <a:cubicBezTo>
                  <a:pt x="0" y="229"/>
                  <a:pt x="28" y="260"/>
                  <a:pt x="68" y="260"/>
                </a:cubicBezTo>
                <a:cubicBezTo>
                  <a:pt x="77" y="260"/>
                  <a:pt x="87" y="258"/>
                  <a:pt x="96" y="255"/>
                </a:cubicBezTo>
                <a:cubicBezTo>
                  <a:pt x="111" y="249"/>
                  <a:pt x="124" y="247"/>
                  <a:pt x="135" y="247"/>
                </a:cubicBezTo>
                <a:cubicBezTo>
                  <a:pt x="152" y="247"/>
                  <a:pt x="165" y="251"/>
                  <a:pt x="179" y="255"/>
                </a:cubicBezTo>
                <a:cubicBezTo>
                  <a:pt x="193" y="259"/>
                  <a:pt x="207" y="263"/>
                  <a:pt x="224" y="263"/>
                </a:cubicBezTo>
                <a:cubicBezTo>
                  <a:pt x="232" y="263"/>
                  <a:pt x="242" y="262"/>
                  <a:pt x="252" y="259"/>
                </a:cubicBezTo>
                <a:cubicBezTo>
                  <a:pt x="261" y="257"/>
                  <a:pt x="269" y="256"/>
                  <a:pt x="276" y="256"/>
                </a:cubicBezTo>
                <a:cubicBezTo>
                  <a:pt x="321" y="256"/>
                  <a:pt x="326" y="296"/>
                  <a:pt x="326" y="296"/>
                </a:cubicBezTo>
                <a:cubicBezTo>
                  <a:pt x="337" y="330"/>
                  <a:pt x="364" y="338"/>
                  <a:pt x="385" y="338"/>
                </a:cubicBezTo>
                <a:cubicBezTo>
                  <a:pt x="401" y="338"/>
                  <a:pt x="414" y="334"/>
                  <a:pt x="414" y="334"/>
                </a:cubicBezTo>
                <a:cubicBezTo>
                  <a:pt x="372" y="296"/>
                  <a:pt x="404" y="254"/>
                  <a:pt x="449" y="254"/>
                </a:cubicBezTo>
                <a:cubicBezTo>
                  <a:pt x="463" y="254"/>
                  <a:pt x="479" y="258"/>
                  <a:pt x="494" y="267"/>
                </a:cubicBezTo>
                <a:cubicBezTo>
                  <a:pt x="519" y="283"/>
                  <a:pt x="545" y="288"/>
                  <a:pt x="573" y="288"/>
                </a:cubicBezTo>
                <a:cubicBezTo>
                  <a:pt x="617" y="288"/>
                  <a:pt x="665" y="275"/>
                  <a:pt x="714" y="267"/>
                </a:cubicBezTo>
                <a:cubicBezTo>
                  <a:pt x="720" y="266"/>
                  <a:pt x="726" y="266"/>
                  <a:pt x="731" y="266"/>
                </a:cubicBezTo>
                <a:cubicBezTo>
                  <a:pt x="760" y="266"/>
                  <a:pt x="789" y="276"/>
                  <a:pt x="818" y="286"/>
                </a:cubicBezTo>
                <a:cubicBezTo>
                  <a:pt x="847" y="295"/>
                  <a:pt x="876" y="305"/>
                  <a:pt x="905" y="305"/>
                </a:cubicBezTo>
                <a:cubicBezTo>
                  <a:pt x="922" y="305"/>
                  <a:pt x="939" y="302"/>
                  <a:pt x="955" y="293"/>
                </a:cubicBezTo>
                <a:cubicBezTo>
                  <a:pt x="998" y="272"/>
                  <a:pt x="1035" y="250"/>
                  <a:pt x="1059" y="250"/>
                </a:cubicBezTo>
                <a:cubicBezTo>
                  <a:pt x="1081" y="250"/>
                  <a:pt x="1091" y="268"/>
                  <a:pt x="1083" y="322"/>
                </a:cubicBezTo>
                <a:cubicBezTo>
                  <a:pt x="1072" y="401"/>
                  <a:pt x="1142" y="437"/>
                  <a:pt x="1207" y="437"/>
                </a:cubicBezTo>
                <a:cubicBezTo>
                  <a:pt x="1236" y="437"/>
                  <a:pt x="1264" y="430"/>
                  <a:pt x="1283" y="416"/>
                </a:cubicBezTo>
                <a:cubicBezTo>
                  <a:pt x="1348" y="371"/>
                  <a:pt x="1308" y="276"/>
                  <a:pt x="1247" y="276"/>
                </a:cubicBezTo>
                <a:cubicBezTo>
                  <a:pt x="1235" y="276"/>
                  <a:pt x="1222" y="280"/>
                  <a:pt x="1210" y="288"/>
                </a:cubicBezTo>
                <a:cubicBezTo>
                  <a:pt x="1161" y="321"/>
                  <a:pt x="1184" y="342"/>
                  <a:pt x="1201" y="342"/>
                </a:cubicBezTo>
                <a:cubicBezTo>
                  <a:pt x="1204" y="342"/>
                  <a:pt x="1207" y="341"/>
                  <a:pt x="1210" y="340"/>
                </a:cubicBezTo>
                <a:cubicBezTo>
                  <a:pt x="1220" y="333"/>
                  <a:pt x="1238" y="320"/>
                  <a:pt x="1252" y="320"/>
                </a:cubicBezTo>
                <a:cubicBezTo>
                  <a:pt x="1257" y="320"/>
                  <a:pt x="1262" y="322"/>
                  <a:pt x="1266" y="327"/>
                </a:cubicBezTo>
                <a:cubicBezTo>
                  <a:pt x="1277" y="343"/>
                  <a:pt x="1250" y="383"/>
                  <a:pt x="1216" y="383"/>
                </a:cubicBezTo>
                <a:cubicBezTo>
                  <a:pt x="1203" y="383"/>
                  <a:pt x="1190" y="377"/>
                  <a:pt x="1178" y="364"/>
                </a:cubicBezTo>
                <a:cubicBezTo>
                  <a:pt x="1132" y="317"/>
                  <a:pt x="1200" y="243"/>
                  <a:pt x="1237" y="243"/>
                </a:cubicBezTo>
                <a:cubicBezTo>
                  <a:pt x="1238" y="243"/>
                  <a:pt x="1240" y="243"/>
                  <a:pt x="1242" y="244"/>
                </a:cubicBezTo>
                <a:cubicBezTo>
                  <a:pt x="1270" y="249"/>
                  <a:pt x="1310" y="291"/>
                  <a:pt x="1355" y="291"/>
                </a:cubicBezTo>
                <a:cubicBezTo>
                  <a:pt x="1367" y="291"/>
                  <a:pt x="1378" y="288"/>
                  <a:pt x="1391" y="282"/>
                </a:cubicBezTo>
                <a:cubicBezTo>
                  <a:pt x="1427" y="261"/>
                  <a:pt x="1461" y="249"/>
                  <a:pt x="1494" y="249"/>
                </a:cubicBezTo>
                <a:cubicBezTo>
                  <a:pt x="1514" y="249"/>
                  <a:pt x="1534" y="254"/>
                  <a:pt x="1554" y="263"/>
                </a:cubicBezTo>
                <a:cubicBezTo>
                  <a:pt x="1563" y="267"/>
                  <a:pt x="1572" y="269"/>
                  <a:pt x="1580" y="269"/>
                </a:cubicBezTo>
                <a:cubicBezTo>
                  <a:pt x="1617" y="269"/>
                  <a:pt x="1639" y="232"/>
                  <a:pt x="1639" y="232"/>
                </a:cubicBezTo>
                <a:cubicBezTo>
                  <a:pt x="1634" y="234"/>
                  <a:pt x="1629" y="236"/>
                  <a:pt x="1624" y="236"/>
                </a:cubicBezTo>
                <a:cubicBezTo>
                  <a:pt x="1604" y="236"/>
                  <a:pt x="1580" y="219"/>
                  <a:pt x="1556" y="202"/>
                </a:cubicBezTo>
                <a:cubicBezTo>
                  <a:pt x="1531" y="185"/>
                  <a:pt x="1506" y="168"/>
                  <a:pt x="1484" y="168"/>
                </a:cubicBezTo>
                <a:cubicBezTo>
                  <a:pt x="1483" y="168"/>
                  <a:pt x="1482" y="168"/>
                  <a:pt x="1480" y="168"/>
                </a:cubicBezTo>
                <a:cubicBezTo>
                  <a:pt x="1435" y="172"/>
                  <a:pt x="1415" y="209"/>
                  <a:pt x="1358" y="209"/>
                </a:cubicBezTo>
                <a:cubicBezTo>
                  <a:pt x="1353" y="209"/>
                  <a:pt x="1348" y="209"/>
                  <a:pt x="1343" y="208"/>
                </a:cubicBezTo>
                <a:cubicBezTo>
                  <a:pt x="1287" y="202"/>
                  <a:pt x="1260" y="158"/>
                  <a:pt x="1214" y="158"/>
                </a:cubicBezTo>
                <a:cubicBezTo>
                  <a:pt x="1204" y="158"/>
                  <a:pt x="1193" y="160"/>
                  <a:pt x="1180" y="166"/>
                </a:cubicBezTo>
                <a:cubicBezTo>
                  <a:pt x="1161" y="174"/>
                  <a:pt x="1141" y="178"/>
                  <a:pt x="1122" y="178"/>
                </a:cubicBezTo>
                <a:cubicBezTo>
                  <a:pt x="1073" y="178"/>
                  <a:pt x="1032" y="152"/>
                  <a:pt x="1033" y="118"/>
                </a:cubicBezTo>
                <a:cubicBezTo>
                  <a:pt x="1035" y="77"/>
                  <a:pt x="995" y="0"/>
                  <a:pt x="93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826617" y="5630637"/>
            <a:ext cx="1857375" cy="385763"/>
          </a:xfrm>
          <a:custGeom>
            <a:avLst/>
            <a:gdLst>
              <a:gd name="T0" fmla="*/ 584 w 1194"/>
              <a:gd name="T1" fmla="*/ 0 h 248"/>
              <a:gd name="T2" fmla="*/ 510 w 1194"/>
              <a:gd name="T3" fmla="*/ 31 h 248"/>
              <a:gd name="T4" fmla="*/ 548 w 1194"/>
              <a:gd name="T5" fmla="*/ 149 h 248"/>
              <a:gd name="T6" fmla="*/ 555 w 1194"/>
              <a:gd name="T7" fmla="*/ 150 h 248"/>
              <a:gd name="T8" fmla="*/ 567 w 1194"/>
              <a:gd name="T9" fmla="*/ 106 h 248"/>
              <a:gd name="T10" fmla="*/ 565 w 1194"/>
              <a:gd name="T11" fmla="*/ 58 h 248"/>
              <a:gd name="T12" fmla="*/ 570 w 1194"/>
              <a:gd name="T13" fmla="*/ 58 h 248"/>
              <a:gd name="T14" fmla="*/ 610 w 1194"/>
              <a:gd name="T15" fmla="*/ 154 h 248"/>
              <a:gd name="T16" fmla="*/ 545 w 1194"/>
              <a:gd name="T17" fmla="*/ 188 h 248"/>
              <a:gd name="T18" fmla="*/ 443 w 1194"/>
              <a:gd name="T19" fmla="*/ 133 h 248"/>
              <a:gd name="T20" fmla="*/ 336 w 1194"/>
              <a:gd name="T21" fmla="*/ 43 h 248"/>
              <a:gd name="T22" fmla="*/ 318 w 1194"/>
              <a:gd name="T23" fmla="*/ 46 h 248"/>
              <a:gd name="T24" fmla="*/ 232 w 1194"/>
              <a:gd name="T25" fmla="*/ 81 h 248"/>
              <a:gd name="T26" fmla="*/ 201 w 1194"/>
              <a:gd name="T27" fmla="*/ 76 h 248"/>
              <a:gd name="T28" fmla="*/ 182 w 1194"/>
              <a:gd name="T29" fmla="*/ 73 h 248"/>
              <a:gd name="T30" fmla="*/ 98 w 1194"/>
              <a:gd name="T31" fmla="*/ 140 h 248"/>
              <a:gd name="T32" fmla="*/ 71 w 1194"/>
              <a:gd name="T33" fmla="*/ 146 h 248"/>
              <a:gd name="T34" fmla="*/ 0 w 1194"/>
              <a:gd name="T35" fmla="*/ 124 h 248"/>
              <a:gd name="T36" fmla="*/ 101 w 1194"/>
              <a:gd name="T37" fmla="*/ 176 h 248"/>
              <a:gd name="T38" fmla="*/ 137 w 1194"/>
              <a:gd name="T39" fmla="*/ 168 h 248"/>
              <a:gd name="T40" fmla="*/ 166 w 1194"/>
              <a:gd name="T41" fmla="*/ 160 h 248"/>
              <a:gd name="T42" fmla="*/ 173 w 1194"/>
              <a:gd name="T43" fmla="*/ 161 h 248"/>
              <a:gd name="T44" fmla="*/ 224 w 1194"/>
              <a:gd name="T45" fmla="*/ 167 h 248"/>
              <a:gd name="T46" fmla="*/ 289 w 1194"/>
              <a:gd name="T47" fmla="*/ 157 h 248"/>
              <a:gd name="T48" fmla="*/ 306 w 1194"/>
              <a:gd name="T49" fmla="*/ 155 h 248"/>
              <a:gd name="T50" fmla="*/ 463 w 1194"/>
              <a:gd name="T51" fmla="*/ 232 h 248"/>
              <a:gd name="T52" fmla="*/ 537 w 1194"/>
              <a:gd name="T53" fmla="*/ 248 h 248"/>
              <a:gd name="T54" fmla="*/ 693 w 1194"/>
              <a:gd name="T55" fmla="*/ 177 h 248"/>
              <a:gd name="T56" fmla="*/ 828 w 1194"/>
              <a:gd name="T57" fmla="*/ 128 h 248"/>
              <a:gd name="T58" fmla="*/ 866 w 1194"/>
              <a:gd name="T59" fmla="*/ 135 h 248"/>
              <a:gd name="T60" fmla="*/ 954 w 1194"/>
              <a:gd name="T61" fmla="*/ 158 h 248"/>
              <a:gd name="T62" fmla="*/ 1003 w 1194"/>
              <a:gd name="T63" fmla="*/ 151 h 248"/>
              <a:gd name="T64" fmla="*/ 1046 w 1194"/>
              <a:gd name="T65" fmla="*/ 144 h 248"/>
              <a:gd name="T66" fmla="*/ 1102 w 1194"/>
              <a:gd name="T67" fmla="*/ 156 h 248"/>
              <a:gd name="T68" fmla="*/ 1113 w 1194"/>
              <a:gd name="T69" fmla="*/ 157 h 248"/>
              <a:gd name="T70" fmla="*/ 1194 w 1194"/>
              <a:gd name="T71" fmla="*/ 122 h 248"/>
              <a:gd name="T72" fmla="*/ 1185 w 1194"/>
              <a:gd name="T73" fmla="*/ 122 h 248"/>
              <a:gd name="T74" fmla="*/ 1078 w 1194"/>
              <a:gd name="T75" fmla="*/ 102 h 248"/>
              <a:gd name="T76" fmla="*/ 1053 w 1194"/>
              <a:gd name="T77" fmla="*/ 94 h 248"/>
              <a:gd name="T78" fmla="*/ 1020 w 1194"/>
              <a:gd name="T79" fmla="*/ 102 h 248"/>
              <a:gd name="T80" fmla="*/ 982 w 1194"/>
              <a:gd name="T81" fmla="*/ 109 h 248"/>
              <a:gd name="T82" fmla="*/ 957 w 1194"/>
              <a:gd name="T83" fmla="*/ 105 h 248"/>
              <a:gd name="T84" fmla="*/ 853 w 1194"/>
              <a:gd name="T85" fmla="*/ 51 h 248"/>
              <a:gd name="T86" fmla="*/ 834 w 1194"/>
              <a:gd name="T87" fmla="*/ 54 h 248"/>
              <a:gd name="T88" fmla="*/ 770 w 1194"/>
              <a:gd name="T89" fmla="*/ 61 h 248"/>
              <a:gd name="T90" fmla="*/ 672 w 1194"/>
              <a:gd name="T91" fmla="*/ 31 h 248"/>
              <a:gd name="T92" fmla="*/ 584 w 1194"/>
              <a:gd name="T93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94" h="248">
                <a:moveTo>
                  <a:pt x="584" y="0"/>
                </a:moveTo>
                <a:cubicBezTo>
                  <a:pt x="558" y="0"/>
                  <a:pt x="531" y="9"/>
                  <a:pt x="510" y="31"/>
                </a:cubicBezTo>
                <a:cubicBezTo>
                  <a:pt x="462" y="81"/>
                  <a:pt x="513" y="143"/>
                  <a:pt x="548" y="149"/>
                </a:cubicBezTo>
                <a:cubicBezTo>
                  <a:pt x="550" y="150"/>
                  <a:pt x="552" y="150"/>
                  <a:pt x="555" y="150"/>
                </a:cubicBezTo>
                <a:cubicBezTo>
                  <a:pt x="584" y="150"/>
                  <a:pt x="589" y="111"/>
                  <a:pt x="567" y="106"/>
                </a:cubicBezTo>
                <a:cubicBezTo>
                  <a:pt x="543" y="102"/>
                  <a:pt x="521" y="62"/>
                  <a:pt x="565" y="58"/>
                </a:cubicBezTo>
                <a:cubicBezTo>
                  <a:pt x="567" y="58"/>
                  <a:pt x="568" y="58"/>
                  <a:pt x="570" y="58"/>
                </a:cubicBezTo>
                <a:cubicBezTo>
                  <a:pt x="612" y="58"/>
                  <a:pt x="632" y="103"/>
                  <a:pt x="610" y="154"/>
                </a:cubicBezTo>
                <a:cubicBezTo>
                  <a:pt x="601" y="177"/>
                  <a:pt x="574" y="188"/>
                  <a:pt x="545" y="188"/>
                </a:cubicBezTo>
                <a:cubicBezTo>
                  <a:pt x="506" y="188"/>
                  <a:pt x="462" y="169"/>
                  <a:pt x="443" y="133"/>
                </a:cubicBezTo>
                <a:cubicBezTo>
                  <a:pt x="414" y="80"/>
                  <a:pt x="374" y="43"/>
                  <a:pt x="336" y="43"/>
                </a:cubicBezTo>
                <a:cubicBezTo>
                  <a:pt x="330" y="43"/>
                  <a:pt x="324" y="44"/>
                  <a:pt x="318" y="46"/>
                </a:cubicBezTo>
                <a:cubicBezTo>
                  <a:pt x="283" y="57"/>
                  <a:pt x="267" y="81"/>
                  <a:pt x="232" y="81"/>
                </a:cubicBezTo>
                <a:cubicBezTo>
                  <a:pt x="223" y="81"/>
                  <a:pt x="213" y="79"/>
                  <a:pt x="201" y="76"/>
                </a:cubicBezTo>
                <a:cubicBezTo>
                  <a:pt x="194" y="74"/>
                  <a:pt x="188" y="73"/>
                  <a:pt x="182" y="73"/>
                </a:cubicBezTo>
                <a:cubicBezTo>
                  <a:pt x="140" y="73"/>
                  <a:pt x="128" y="122"/>
                  <a:pt x="98" y="140"/>
                </a:cubicBezTo>
                <a:cubicBezTo>
                  <a:pt x="90" y="144"/>
                  <a:pt x="81" y="146"/>
                  <a:pt x="71" y="146"/>
                </a:cubicBezTo>
                <a:cubicBezTo>
                  <a:pt x="38" y="146"/>
                  <a:pt x="0" y="124"/>
                  <a:pt x="0" y="124"/>
                </a:cubicBezTo>
                <a:cubicBezTo>
                  <a:pt x="45" y="165"/>
                  <a:pt x="77" y="176"/>
                  <a:pt x="101" y="176"/>
                </a:cubicBezTo>
                <a:cubicBezTo>
                  <a:pt x="115" y="176"/>
                  <a:pt x="127" y="172"/>
                  <a:pt x="137" y="168"/>
                </a:cubicBezTo>
                <a:cubicBezTo>
                  <a:pt x="148" y="164"/>
                  <a:pt x="157" y="160"/>
                  <a:pt x="166" y="160"/>
                </a:cubicBezTo>
                <a:cubicBezTo>
                  <a:pt x="168" y="160"/>
                  <a:pt x="171" y="160"/>
                  <a:pt x="173" y="161"/>
                </a:cubicBezTo>
                <a:cubicBezTo>
                  <a:pt x="190" y="164"/>
                  <a:pt x="206" y="167"/>
                  <a:pt x="224" y="167"/>
                </a:cubicBezTo>
                <a:cubicBezTo>
                  <a:pt x="242" y="167"/>
                  <a:pt x="263" y="164"/>
                  <a:pt x="289" y="157"/>
                </a:cubicBezTo>
                <a:cubicBezTo>
                  <a:pt x="295" y="156"/>
                  <a:pt x="301" y="155"/>
                  <a:pt x="306" y="155"/>
                </a:cubicBezTo>
                <a:cubicBezTo>
                  <a:pt x="345" y="155"/>
                  <a:pt x="368" y="193"/>
                  <a:pt x="463" y="232"/>
                </a:cubicBezTo>
                <a:cubicBezTo>
                  <a:pt x="490" y="243"/>
                  <a:pt x="514" y="248"/>
                  <a:pt x="537" y="248"/>
                </a:cubicBezTo>
                <a:cubicBezTo>
                  <a:pt x="608" y="248"/>
                  <a:pt x="661" y="204"/>
                  <a:pt x="693" y="177"/>
                </a:cubicBezTo>
                <a:cubicBezTo>
                  <a:pt x="726" y="149"/>
                  <a:pt x="783" y="128"/>
                  <a:pt x="828" y="128"/>
                </a:cubicBezTo>
                <a:cubicBezTo>
                  <a:pt x="842" y="128"/>
                  <a:pt x="855" y="130"/>
                  <a:pt x="866" y="135"/>
                </a:cubicBezTo>
                <a:cubicBezTo>
                  <a:pt x="893" y="149"/>
                  <a:pt x="923" y="158"/>
                  <a:pt x="954" y="158"/>
                </a:cubicBezTo>
                <a:cubicBezTo>
                  <a:pt x="970" y="158"/>
                  <a:pt x="986" y="156"/>
                  <a:pt x="1003" y="151"/>
                </a:cubicBezTo>
                <a:cubicBezTo>
                  <a:pt x="1022" y="146"/>
                  <a:pt x="1035" y="144"/>
                  <a:pt x="1046" y="144"/>
                </a:cubicBezTo>
                <a:cubicBezTo>
                  <a:pt x="1066" y="144"/>
                  <a:pt x="1079" y="150"/>
                  <a:pt x="1102" y="156"/>
                </a:cubicBezTo>
                <a:cubicBezTo>
                  <a:pt x="1106" y="157"/>
                  <a:pt x="1109" y="157"/>
                  <a:pt x="1113" y="157"/>
                </a:cubicBezTo>
                <a:cubicBezTo>
                  <a:pt x="1149" y="157"/>
                  <a:pt x="1194" y="122"/>
                  <a:pt x="1194" y="122"/>
                </a:cubicBezTo>
                <a:cubicBezTo>
                  <a:pt x="1194" y="122"/>
                  <a:pt x="1191" y="122"/>
                  <a:pt x="1185" y="122"/>
                </a:cubicBezTo>
                <a:cubicBezTo>
                  <a:pt x="1163" y="122"/>
                  <a:pt x="1108" y="120"/>
                  <a:pt x="1078" y="102"/>
                </a:cubicBezTo>
                <a:cubicBezTo>
                  <a:pt x="1069" y="96"/>
                  <a:pt x="1061" y="94"/>
                  <a:pt x="1053" y="94"/>
                </a:cubicBezTo>
                <a:cubicBezTo>
                  <a:pt x="1042" y="94"/>
                  <a:pt x="1031" y="98"/>
                  <a:pt x="1020" y="102"/>
                </a:cubicBezTo>
                <a:cubicBezTo>
                  <a:pt x="1008" y="105"/>
                  <a:pt x="996" y="109"/>
                  <a:pt x="982" y="109"/>
                </a:cubicBezTo>
                <a:cubicBezTo>
                  <a:pt x="974" y="109"/>
                  <a:pt x="966" y="108"/>
                  <a:pt x="957" y="105"/>
                </a:cubicBezTo>
                <a:cubicBezTo>
                  <a:pt x="910" y="89"/>
                  <a:pt x="896" y="51"/>
                  <a:pt x="853" y="51"/>
                </a:cubicBezTo>
                <a:cubicBezTo>
                  <a:pt x="847" y="51"/>
                  <a:pt x="841" y="52"/>
                  <a:pt x="834" y="54"/>
                </a:cubicBezTo>
                <a:cubicBezTo>
                  <a:pt x="812" y="58"/>
                  <a:pt x="791" y="61"/>
                  <a:pt x="770" y="61"/>
                </a:cubicBezTo>
                <a:cubicBezTo>
                  <a:pt x="734" y="61"/>
                  <a:pt x="701" y="53"/>
                  <a:pt x="672" y="31"/>
                </a:cubicBezTo>
                <a:cubicBezTo>
                  <a:pt x="648" y="13"/>
                  <a:pt x="616" y="0"/>
                  <a:pt x="58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10072914" y="5539942"/>
            <a:ext cx="1007836" cy="279833"/>
          </a:xfrm>
          <a:custGeom>
            <a:avLst/>
            <a:gdLst>
              <a:gd name="T0" fmla="*/ 436 w 941"/>
              <a:gd name="T1" fmla="*/ 0 h 261"/>
              <a:gd name="T2" fmla="*/ 357 w 941"/>
              <a:gd name="T3" fmla="*/ 59 h 261"/>
              <a:gd name="T4" fmla="*/ 409 w 941"/>
              <a:gd name="T5" fmla="*/ 139 h 261"/>
              <a:gd name="T6" fmla="*/ 415 w 941"/>
              <a:gd name="T7" fmla="*/ 139 h 261"/>
              <a:gd name="T8" fmla="*/ 416 w 941"/>
              <a:gd name="T9" fmla="*/ 94 h 261"/>
              <a:gd name="T10" fmla="*/ 423 w 941"/>
              <a:gd name="T11" fmla="*/ 56 h 261"/>
              <a:gd name="T12" fmla="*/ 476 w 941"/>
              <a:gd name="T13" fmla="*/ 117 h 261"/>
              <a:gd name="T14" fmla="*/ 396 w 941"/>
              <a:gd name="T15" fmla="*/ 182 h 261"/>
              <a:gd name="T16" fmla="*/ 369 w 941"/>
              <a:gd name="T17" fmla="*/ 176 h 261"/>
              <a:gd name="T18" fmla="*/ 270 w 941"/>
              <a:gd name="T19" fmla="*/ 146 h 261"/>
              <a:gd name="T20" fmla="*/ 226 w 941"/>
              <a:gd name="T21" fmla="*/ 158 h 261"/>
              <a:gd name="T22" fmla="*/ 155 w 941"/>
              <a:gd name="T23" fmla="*/ 177 h 261"/>
              <a:gd name="T24" fmla="*/ 79 w 941"/>
              <a:gd name="T25" fmla="*/ 168 h 261"/>
              <a:gd name="T26" fmla="*/ 63 w 941"/>
              <a:gd name="T27" fmla="*/ 167 h 261"/>
              <a:gd name="T28" fmla="*/ 0 w 941"/>
              <a:gd name="T29" fmla="*/ 194 h 261"/>
              <a:gd name="T30" fmla="*/ 34 w 941"/>
              <a:gd name="T31" fmla="*/ 188 h 261"/>
              <a:gd name="T32" fmla="*/ 64 w 941"/>
              <a:gd name="T33" fmla="*/ 193 h 261"/>
              <a:gd name="T34" fmla="*/ 168 w 941"/>
              <a:gd name="T35" fmla="*/ 239 h 261"/>
              <a:gd name="T36" fmla="*/ 186 w 941"/>
              <a:gd name="T37" fmla="*/ 238 h 261"/>
              <a:gd name="T38" fmla="*/ 272 w 941"/>
              <a:gd name="T39" fmla="*/ 227 h 261"/>
              <a:gd name="T40" fmla="*/ 363 w 941"/>
              <a:gd name="T41" fmla="*/ 251 h 261"/>
              <a:gd name="T42" fmla="*/ 407 w 941"/>
              <a:gd name="T43" fmla="*/ 261 h 261"/>
              <a:gd name="T44" fmla="*/ 611 w 941"/>
              <a:gd name="T45" fmla="*/ 205 h 261"/>
              <a:gd name="T46" fmla="*/ 621 w 941"/>
              <a:gd name="T47" fmla="*/ 204 h 261"/>
              <a:gd name="T48" fmla="*/ 677 w 941"/>
              <a:gd name="T49" fmla="*/ 217 h 261"/>
              <a:gd name="T50" fmla="*/ 739 w 941"/>
              <a:gd name="T51" fmla="*/ 230 h 261"/>
              <a:gd name="T52" fmla="*/ 744 w 941"/>
              <a:gd name="T53" fmla="*/ 230 h 261"/>
              <a:gd name="T54" fmla="*/ 831 w 941"/>
              <a:gd name="T55" fmla="*/ 181 h 261"/>
              <a:gd name="T56" fmla="*/ 834 w 941"/>
              <a:gd name="T57" fmla="*/ 181 h 261"/>
              <a:gd name="T58" fmla="*/ 860 w 941"/>
              <a:gd name="T59" fmla="*/ 191 h 261"/>
              <a:gd name="T60" fmla="*/ 892 w 941"/>
              <a:gd name="T61" fmla="*/ 200 h 261"/>
              <a:gd name="T62" fmla="*/ 900 w 941"/>
              <a:gd name="T63" fmla="*/ 200 h 261"/>
              <a:gd name="T64" fmla="*/ 941 w 941"/>
              <a:gd name="T65" fmla="*/ 161 h 261"/>
              <a:gd name="T66" fmla="*/ 912 w 941"/>
              <a:gd name="T67" fmla="*/ 174 h 261"/>
              <a:gd name="T68" fmla="*/ 871 w 941"/>
              <a:gd name="T69" fmla="*/ 153 h 261"/>
              <a:gd name="T70" fmla="*/ 829 w 941"/>
              <a:gd name="T71" fmla="*/ 131 h 261"/>
              <a:gd name="T72" fmla="*/ 794 w 941"/>
              <a:gd name="T73" fmla="*/ 145 h 261"/>
              <a:gd name="T74" fmla="*/ 744 w 941"/>
              <a:gd name="T75" fmla="*/ 162 h 261"/>
              <a:gd name="T76" fmla="*/ 684 w 941"/>
              <a:gd name="T77" fmla="*/ 142 h 261"/>
              <a:gd name="T78" fmla="*/ 635 w 941"/>
              <a:gd name="T79" fmla="*/ 124 h 261"/>
              <a:gd name="T80" fmla="*/ 580 w 941"/>
              <a:gd name="T81" fmla="*/ 134 h 261"/>
              <a:gd name="T82" fmla="*/ 577 w 941"/>
              <a:gd name="T83" fmla="*/ 134 h 261"/>
              <a:gd name="T84" fmla="*/ 498 w 941"/>
              <a:gd name="T85" fmla="*/ 28 h 261"/>
              <a:gd name="T86" fmla="*/ 436 w 941"/>
              <a:gd name="T87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1" h="261">
                <a:moveTo>
                  <a:pt x="436" y="0"/>
                </a:moveTo>
                <a:cubicBezTo>
                  <a:pt x="402" y="0"/>
                  <a:pt x="367" y="20"/>
                  <a:pt x="357" y="59"/>
                </a:cubicBezTo>
                <a:cubicBezTo>
                  <a:pt x="341" y="119"/>
                  <a:pt x="385" y="139"/>
                  <a:pt x="409" y="139"/>
                </a:cubicBezTo>
                <a:cubicBezTo>
                  <a:pt x="411" y="139"/>
                  <a:pt x="413" y="139"/>
                  <a:pt x="415" y="139"/>
                </a:cubicBezTo>
                <a:cubicBezTo>
                  <a:pt x="436" y="135"/>
                  <a:pt x="444" y="109"/>
                  <a:pt x="416" y="94"/>
                </a:cubicBezTo>
                <a:cubicBezTo>
                  <a:pt x="388" y="79"/>
                  <a:pt x="402" y="56"/>
                  <a:pt x="423" y="56"/>
                </a:cubicBezTo>
                <a:cubicBezTo>
                  <a:pt x="444" y="56"/>
                  <a:pt x="471" y="74"/>
                  <a:pt x="476" y="117"/>
                </a:cubicBezTo>
                <a:cubicBezTo>
                  <a:pt x="480" y="152"/>
                  <a:pt x="435" y="182"/>
                  <a:pt x="396" y="182"/>
                </a:cubicBezTo>
                <a:cubicBezTo>
                  <a:pt x="386" y="182"/>
                  <a:pt x="377" y="180"/>
                  <a:pt x="369" y="176"/>
                </a:cubicBezTo>
                <a:cubicBezTo>
                  <a:pt x="341" y="163"/>
                  <a:pt x="305" y="146"/>
                  <a:pt x="270" y="146"/>
                </a:cubicBezTo>
                <a:cubicBezTo>
                  <a:pt x="255" y="146"/>
                  <a:pt x="239" y="150"/>
                  <a:pt x="226" y="158"/>
                </a:cubicBezTo>
                <a:cubicBezTo>
                  <a:pt x="204" y="172"/>
                  <a:pt x="180" y="177"/>
                  <a:pt x="155" y="177"/>
                </a:cubicBezTo>
                <a:cubicBezTo>
                  <a:pt x="130" y="177"/>
                  <a:pt x="104" y="172"/>
                  <a:pt x="79" y="168"/>
                </a:cubicBezTo>
                <a:cubicBezTo>
                  <a:pt x="73" y="167"/>
                  <a:pt x="68" y="167"/>
                  <a:pt x="63" y="167"/>
                </a:cubicBezTo>
                <a:cubicBezTo>
                  <a:pt x="23" y="167"/>
                  <a:pt x="0" y="194"/>
                  <a:pt x="0" y="194"/>
                </a:cubicBezTo>
                <a:cubicBezTo>
                  <a:pt x="13" y="189"/>
                  <a:pt x="24" y="188"/>
                  <a:pt x="34" y="188"/>
                </a:cubicBezTo>
                <a:cubicBezTo>
                  <a:pt x="45" y="188"/>
                  <a:pt x="54" y="190"/>
                  <a:pt x="64" y="193"/>
                </a:cubicBezTo>
                <a:cubicBezTo>
                  <a:pt x="80" y="197"/>
                  <a:pt x="115" y="239"/>
                  <a:pt x="168" y="239"/>
                </a:cubicBezTo>
                <a:cubicBezTo>
                  <a:pt x="174" y="239"/>
                  <a:pt x="180" y="239"/>
                  <a:pt x="186" y="238"/>
                </a:cubicBezTo>
                <a:cubicBezTo>
                  <a:pt x="217" y="232"/>
                  <a:pt x="244" y="227"/>
                  <a:pt x="272" y="227"/>
                </a:cubicBezTo>
                <a:cubicBezTo>
                  <a:pt x="301" y="227"/>
                  <a:pt x="330" y="233"/>
                  <a:pt x="363" y="251"/>
                </a:cubicBezTo>
                <a:cubicBezTo>
                  <a:pt x="375" y="258"/>
                  <a:pt x="390" y="261"/>
                  <a:pt x="407" y="261"/>
                </a:cubicBezTo>
                <a:cubicBezTo>
                  <a:pt x="479" y="261"/>
                  <a:pt x="580" y="210"/>
                  <a:pt x="611" y="205"/>
                </a:cubicBezTo>
                <a:cubicBezTo>
                  <a:pt x="614" y="204"/>
                  <a:pt x="618" y="204"/>
                  <a:pt x="621" y="204"/>
                </a:cubicBezTo>
                <a:cubicBezTo>
                  <a:pt x="638" y="204"/>
                  <a:pt x="657" y="211"/>
                  <a:pt x="677" y="217"/>
                </a:cubicBezTo>
                <a:cubicBezTo>
                  <a:pt x="696" y="224"/>
                  <a:pt x="717" y="230"/>
                  <a:pt x="739" y="230"/>
                </a:cubicBezTo>
                <a:cubicBezTo>
                  <a:pt x="741" y="230"/>
                  <a:pt x="742" y="230"/>
                  <a:pt x="744" y="230"/>
                </a:cubicBezTo>
                <a:cubicBezTo>
                  <a:pt x="794" y="228"/>
                  <a:pt x="807" y="184"/>
                  <a:pt x="831" y="181"/>
                </a:cubicBezTo>
                <a:cubicBezTo>
                  <a:pt x="832" y="181"/>
                  <a:pt x="833" y="181"/>
                  <a:pt x="834" y="181"/>
                </a:cubicBezTo>
                <a:cubicBezTo>
                  <a:pt x="844" y="181"/>
                  <a:pt x="851" y="186"/>
                  <a:pt x="860" y="191"/>
                </a:cubicBezTo>
                <a:cubicBezTo>
                  <a:pt x="869" y="196"/>
                  <a:pt x="879" y="200"/>
                  <a:pt x="892" y="200"/>
                </a:cubicBezTo>
                <a:cubicBezTo>
                  <a:pt x="895" y="200"/>
                  <a:pt x="897" y="200"/>
                  <a:pt x="900" y="200"/>
                </a:cubicBezTo>
                <a:cubicBezTo>
                  <a:pt x="935" y="196"/>
                  <a:pt x="941" y="161"/>
                  <a:pt x="941" y="161"/>
                </a:cubicBezTo>
                <a:cubicBezTo>
                  <a:pt x="936" y="168"/>
                  <a:pt x="925" y="174"/>
                  <a:pt x="912" y="174"/>
                </a:cubicBezTo>
                <a:cubicBezTo>
                  <a:pt x="900" y="174"/>
                  <a:pt x="885" y="168"/>
                  <a:pt x="871" y="153"/>
                </a:cubicBezTo>
                <a:cubicBezTo>
                  <a:pt x="856" y="137"/>
                  <a:pt x="842" y="131"/>
                  <a:pt x="829" y="131"/>
                </a:cubicBezTo>
                <a:cubicBezTo>
                  <a:pt x="816" y="131"/>
                  <a:pt x="804" y="137"/>
                  <a:pt x="794" y="145"/>
                </a:cubicBezTo>
                <a:cubicBezTo>
                  <a:pt x="783" y="155"/>
                  <a:pt x="765" y="162"/>
                  <a:pt x="744" y="162"/>
                </a:cubicBezTo>
                <a:cubicBezTo>
                  <a:pt x="726" y="162"/>
                  <a:pt x="705" y="157"/>
                  <a:pt x="684" y="142"/>
                </a:cubicBezTo>
                <a:cubicBezTo>
                  <a:pt x="665" y="129"/>
                  <a:pt x="649" y="124"/>
                  <a:pt x="635" y="124"/>
                </a:cubicBezTo>
                <a:cubicBezTo>
                  <a:pt x="615" y="124"/>
                  <a:pt x="598" y="132"/>
                  <a:pt x="580" y="134"/>
                </a:cubicBezTo>
                <a:cubicBezTo>
                  <a:pt x="579" y="134"/>
                  <a:pt x="578" y="134"/>
                  <a:pt x="577" y="134"/>
                </a:cubicBezTo>
                <a:cubicBezTo>
                  <a:pt x="548" y="134"/>
                  <a:pt x="540" y="77"/>
                  <a:pt x="498" y="28"/>
                </a:cubicBezTo>
                <a:cubicBezTo>
                  <a:pt x="482" y="9"/>
                  <a:pt x="459" y="0"/>
                  <a:pt x="436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151784" y="2401338"/>
            <a:ext cx="2736647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9900" dirty="0" smtClean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汉仪陆行繁" panose="02010600000101010101" pitchFamily="2" charset="-122"/>
                <a:ea typeface="汉仪陆行繁" panose="02010600000101010101" pitchFamily="2" charset="-122"/>
              </a:rPr>
              <a:t>秋</a:t>
            </a:r>
            <a:endParaRPr lang="zh-CN" altLang="en-US" sz="19900" dirty="0">
              <a:blipFill dpi="0" rotWithShape="1">
                <a:blip r:embed="rId2"/>
                <a:srcRect/>
                <a:tile tx="0" ty="0" sx="100000" sy="100000" flip="none" algn="tl"/>
              </a:blipFill>
              <a:latin typeface="汉仪陆行繁" panose="02010600000101010101" pitchFamily="2" charset="-122"/>
              <a:ea typeface="汉仪陆行繁" panose="0201060000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84732" y="2631444"/>
            <a:ext cx="1923031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 smtClean="0">
                <a:blipFill>
                  <a:blip r:embed="rId2"/>
                  <a:tile tx="0" ty="0" sx="100000" sy="100000" flip="none" algn="tl"/>
                </a:blipFill>
                <a:latin typeface="Impact" panose="020B0806030902050204" pitchFamily="34" charset="0"/>
                <a:ea typeface="时尚中黑简体" panose="01010104010101010101" pitchFamily="2" charset="-122"/>
              </a:rPr>
              <a:t>Mid-Autumn Festival</a:t>
            </a:r>
            <a:endParaRPr lang="zh-CN" altLang="en-US" sz="1400" dirty="0">
              <a:blipFill>
                <a:blip r:embed="rId2"/>
                <a:tile tx="0" ty="0" sx="100000" sy="100000" flip="none" algn="tl"/>
              </a:blipFill>
              <a:latin typeface="Impact" panose="020B0806030902050204" pitchFamily="34" charset="0"/>
              <a:ea typeface="时尚中黑简体" panose="0101010401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931092" y="2437164"/>
            <a:ext cx="2372180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200" dirty="0">
                <a:blipFill>
                  <a:blip r:embed="rId2"/>
                  <a:tile tx="0" ty="0" sx="100000" sy="100000" flip="none" algn="tl"/>
                </a:blip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花</a:t>
            </a:r>
            <a:r>
              <a:rPr lang="zh-CN" altLang="en-US" sz="1200" dirty="0" smtClean="0">
                <a:blipFill>
                  <a:blip r:embed="rId2"/>
                  <a:tile tx="0" ty="0" sx="100000" sy="100000" flip="none" algn="tl"/>
                </a:blip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好人更好月圆人团员</a:t>
            </a:r>
            <a:endParaRPr lang="zh-CN" altLang="en-US" sz="1200" dirty="0">
              <a:blipFill>
                <a:blip r:embed="rId2"/>
                <a:tile tx="0" ty="0" sx="100000" sy="100000" flip="none" algn="tl"/>
              </a:blip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721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  <p:bldP spid="16" grpId="0" animBg="1"/>
      <p:bldP spid="18" grpId="0" animBg="1"/>
      <p:bldP spid="19" grpId="0" animBg="1"/>
      <p:bldP spid="20" grpId="0" animBg="1"/>
      <p:bldP spid="14" grpId="0"/>
      <p:bldP spid="15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136"/>
          <a:stretch/>
        </p:blipFill>
        <p:spPr>
          <a:xfrm>
            <a:off x="-529" y="5765227"/>
            <a:ext cx="12193057" cy="10927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04" t="26461" r="72604" b="42085"/>
          <a:stretch/>
        </p:blipFill>
        <p:spPr>
          <a:xfrm>
            <a:off x="432026" y="144326"/>
            <a:ext cx="6179269" cy="5620901"/>
          </a:xfrm>
          <a:prstGeom prst="rect">
            <a:avLst/>
          </a:prstGeom>
        </p:spPr>
      </p:pic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5959249" y="898978"/>
            <a:ext cx="1857543" cy="4524315"/>
            <a:chOff x="4487347" y="1372943"/>
            <a:chExt cx="1858613" cy="4522555"/>
          </a:xfrm>
        </p:grpSpPr>
        <p:sp>
          <p:nvSpPr>
            <p:cNvPr id="18" name="TextBox 84"/>
            <p:cNvSpPr txBox="1">
              <a:spLocks noChangeArrowheads="1"/>
            </p:cNvSpPr>
            <p:nvPr/>
          </p:nvSpPr>
          <p:spPr bwMode="auto">
            <a:xfrm>
              <a:off x="5985753" y="1372943"/>
              <a:ext cx="360207" cy="4522555"/>
            </a:xfrm>
            <a:prstGeom prst="rect">
              <a:avLst/>
            </a:prstGeom>
            <a:noFill/>
            <a:extLst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>
                  <a:solidFill>
                    <a:srgbClr val="FAF7C4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en-US" sz="2400" dirty="0"/>
                <a:t>月圆家圆人圆事圆圆圆团团</a:t>
              </a:r>
            </a:p>
          </p:txBody>
        </p:sp>
        <p:sp>
          <p:nvSpPr>
            <p:cNvPr id="19" name="TextBox 85"/>
            <p:cNvSpPr txBox="1">
              <a:spLocks noChangeArrowheads="1"/>
            </p:cNvSpPr>
            <p:nvPr/>
          </p:nvSpPr>
          <p:spPr bwMode="auto">
            <a:xfrm>
              <a:off x="5486284" y="1372943"/>
              <a:ext cx="360207" cy="4522555"/>
            </a:xfrm>
            <a:prstGeom prst="rect">
              <a:avLst/>
            </a:prstGeom>
            <a:noFill/>
            <a:extLst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defRPr>
                  <a:solidFill>
                    <a:srgbClr val="FAF7C4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pPr algn="ctr"/>
              <a:r>
                <a:rPr lang="zh-CN" altLang="en-US" sz="2400" dirty="0"/>
                <a:t>国和家和人和事和和和满满</a:t>
              </a:r>
            </a:p>
          </p:txBody>
        </p:sp>
        <p:sp>
          <p:nvSpPr>
            <p:cNvPr id="20" name="TextBox 86"/>
            <p:cNvSpPr txBox="1">
              <a:spLocks noChangeArrowheads="1"/>
            </p:cNvSpPr>
            <p:nvPr/>
          </p:nvSpPr>
          <p:spPr bwMode="auto">
            <a:xfrm>
              <a:off x="4986816" y="1372943"/>
              <a:ext cx="360207" cy="3414991"/>
            </a:xfrm>
            <a:prstGeom prst="rect">
              <a:avLst/>
            </a:prstGeom>
            <a:noFill/>
            <a:extLst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defRPr>
                  <a:solidFill>
                    <a:srgbClr val="FAF7C4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pPr algn="ctr"/>
              <a:r>
                <a:rPr lang="zh-CN" altLang="en-US" sz="2400" dirty="0"/>
                <a:t>祝全家幸福和气美满</a:t>
              </a:r>
            </a:p>
          </p:txBody>
        </p:sp>
        <p:sp>
          <p:nvSpPr>
            <p:cNvPr id="24" name="TextBox 87"/>
            <p:cNvSpPr txBox="1">
              <a:spLocks noChangeArrowheads="1"/>
            </p:cNvSpPr>
            <p:nvPr/>
          </p:nvSpPr>
          <p:spPr bwMode="auto">
            <a:xfrm>
              <a:off x="4487347" y="1372943"/>
              <a:ext cx="360207" cy="1569049"/>
            </a:xfrm>
            <a:prstGeom prst="rect">
              <a:avLst/>
            </a:prstGeom>
            <a:noFill/>
            <a:extLst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defRPr>
                  <a:solidFill>
                    <a:srgbClr val="FAF7C4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pPr algn="ctr"/>
              <a:r>
                <a:rPr lang="zh-CN" altLang="en-US" sz="2400" dirty="0"/>
                <a:t>合家欢乐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 flipH="1">
            <a:off x="8375759" y="1698474"/>
            <a:ext cx="1954659" cy="770164"/>
            <a:chOff x="709753" y="2959757"/>
            <a:chExt cx="2097747" cy="826543"/>
          </a:xfrm>
          <a:solidFill>
            <a:srgbClr val="FAF7C4"/>
          </a:solidFill>
        </p:grpSpPr>
        <p:sp>
          <p:nvSpPr>
            <p:cNvPr id="26" name="Freeform 174"/>
            <p:cNvSpPr>
              <a:spLocks/>
            </p:cNvSpPr>
            <p:nvPr/>
          </p:nvSpPr>
          <p:spPr bwMode="auto">
            <a:xfrm>
              <a:off x="2019022" y="2959757"/>
              <a:ext cx="747880" cy="500710"/>
            </a:xfrm>
            <a:custGeom>
              <a:avLst/>
              <a:gdLst>
                <a:gd name="T0" fmla="*/ 32 w 248"/>
                <a:gd name="T1" fmla="*/ 62 h 166"/>
                <a:gd name="T2" fmla="*/ 111 w 248"/>
                <a:gd name="T3" fmla="*/ 61 h 166"/>
                <a:gd name="T4" fmla="*/ 143 w 248"/>
                <a:gd name="T5" fmla="*/ 83 h 166"/>
                <a:gd name="T6" fmla="*/ 248 w 248"/>
                <a:gd name="T7" fmla="*/ 91 h 166"/>
                <a:gd name="T8" fmla="*/ 154 w 248"/>
                <a:gd name="T9" fmla="*/ 98 h 166"/>
                <a:gd name="T10" fmla="*/ 98 w 248"/>
                <a:gd name="T11" fmla="*/ 98 h 166"/>
                <a:gd name="T12" fmla="*/ 100 w 248"/>
                <a:gd name="T13" fmla="*/ 88 h 166"/>
                <a:gd name="T14" fmla="*/ 107 w 248"/>
                <a:gd name="T15" fmla="*/ 74 h 166"/>
                <a:gd name="T16" fmla="*/ 60 w 248"/>
                <a:gd name="T17" fmla="*/ 106 h 166"/>
                <a:gd name="T18" fmla="*/ 73 w 248"/>
                <a:gd name="T19" fmla="*/ 109 h 166"/>
                <a:gd name="T20" fmla="*/ 84 w 248"/>
                <a:gd name="T21" fmla="*/ 101 h 166"/>
                <a:gd name="T22" fmla="*/ 157 w 248"/>
                <a:gd name="T23" fmla="*/ 107 h 166"/>
                <a:gd name="T24" fmla="*/ 217 w 248"/>
                <a:gd name="T25" fmla="*/ 91 h 166"/>
                <a:gd name="T26" fmla="*/ 91 w 248"/>
                <a:gd name="T27" fmla="*/ 130 h 166"/>
                <a:gd name="T28" fmla="*/ 37 w 248"/>
                <a:gd name="T29" fmla="*/ 117 h 166"/>
                <a:gd name="T30" fmla="*/ 32 w 248"/>
                <a:gd name="T31" fmla="*/ 6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166">
                  <a:moveTo>
                    <a:pt x="32" y="62"/>
                  </a:moveTo>
                  <a:cubicBezTo>
                    <a:pt x="42" y="0"/>
                    <a:pt x="124" y="30"/>
                    <a:pt x="111" y="61"/>
                  </a:cubicBezTo>
                  <a:cubicBezTo>
                    <a:pt x="138" y="63"/>
                    <a:pt x="120" y="93"/>
                    <a:pt x="143" y="83"/>
                  </a:cubicBezTo>
                  <a:cubicBezTo>
                    <a:pt x="183" y="67"/>
                    <a:pt x="215" y="85"/>
                    <a:pt x="248" y="91"/>
                  </a:cubicBezTo>
                  <a:cubicBezTo>
                    <a:pt x="212" y="87"/>
                    <a:pt x="179" y="77"/>
                    <a:pt x="154" y="98"/>
                  </a:cubicBezTo>
                  <a:cubicBezTo>
                    <a:pt x="131" y="117"/>
                    <a:pt x="96" y="101"/>
                    <a:pt x="98" y="98"/>
                  </a:cubicBezTo>
                  <a:cubicBezTo>
                    <a:pt x="87" y="97"/>
                    <a:pt x="91" y="80"/>
                    <a:pt x="100" y="88"/>
                  </a:cubicBezTo>
                  <a:cubicBezTo>
                    <a:pt x="112" y="99"/>
                    <a:pt x="121" y="80"/>
                    <a:pt x="107" y="74"/>
                  </a:cubicBezTo>
                  <a:cubicBezTo>
                    <a:pt x="73" y="58"/>
                    <a:pt x="57" y="93"/>
                    <a:pt x="60" y="106"/>
                  </a:cubicBezTo>
                  <a:cubicBezTo>
                    <a:pt x="65" y="123"/>
                    <a:pt x="79" y="122"/>
                    <a:pt x="73" y="109"/>
                  </a:cubicBezTo>
                  <a:cubicBezTo>
                    <a:pt x="74" y="100"/>
                    <a:pt x="77" y="98"/>
                    <a:pt x="84" y="101"/>
                  </a:cubicBezTo>
                  <a:cubicBezTo>
                    <a:pt x="105" y="133"/>
                    <a:pt x="126" y="126"/>
                    <a:pt x="157" y="107"/>
                  </a:cubicBezTo>
                  <a:cubicBezTo>
                    <a:pt x="175" y="96"/>
                    <a:pt x="187" y="84"/>
                    <a:pt x="217" y="91"/>
                  </a:cubicBezTo>
                  <a:cubicBezTo>
                    <a:pt x="158" y="88"/>
                    <a:pt x="149" y="166"/>
                    <a:pt x="91" y="130"/>
                  </a:cubicBezTo>
                  <a:cubicBezTo>
                    <a:pt x="85" y="158"/>
                    <a:pt x="34" y="148"/>
                    <a:pt x="37" y="117"/>
                  </a:cubicBezTo>
                  <a:cubicBezTo>
                    <a:pt x="0" y="119"/>
                    <a:pt x="9" y="66"/>
                    <a:pt x="32" y="62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n>
                  <a:solidFill>
                    <a:srgbClr val="FFFF00"/>
                  </a:solidFill>
                </a:ln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709753" y="3016213"/>
              <a:ext cx="1800007" cy="770087"/>
              <a:chOff x="9678764" y="6257852"/>
              <a:chExt cx="1517651" cy="649288"/>
            </a:xfrm>
            <a:grpFill/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Freeform 175"/>
              <p:cNvSpPr>
                <a:spLocks/>
              </p:cNvSpPr>
              <p:nvPr/>
            </p:nvSpPr>
            <p:spPr bwMode="auto">
              <a:xfrm>
                <a:off x="9678764" y="6257852"/>
                <a:ext cx="977900" cy="555625"/>
              </a:xfrm>
              <a:custGeom>
                <a:avLst/>
                <a:gdLst>
                  <a:gd name="T0" fmla="*/ 77 w 260"/>
                  <a:gd name="T1" fmla="*/ 49 h 148"/>
                  <a:gd name="T2" fmla="*/ 88 w 260"/>
                  <a:gd name="T3" fmla="*/ 37 h 148"/>
                  <a:gd name="T4" fmla="*/ 85 w 260"/>
                  <a:gd name="T5" fmla="*/ 58 h 148"/>
                  <a:gd name="T6" fmla="*/ 74 w 260"/>
                  <a:gd name="T7" fmla="*/ 63 h 148"/>
                  <a:gd name="T8" fmla="*/ 59 w 260"/>
                  <a:gd name="T9" fmla="*/ 56 h 148"/>
                  <a:gd name="T10" fmla="*/ 58 w 260"/>
                  <a:gd name="T11" fmla="*/ 69 h 148"/>
                  <a:gd name="T12" fmla="*/ 53 w 260"/>
                  <a:gd name="T13" fmla="*/ 90 h 148"/>
                  <a:gd name="T14" fmla="*/ 48 w 260"/>
                  <a:gd name="T15" fmla="*/ 75 h 148"/>
                  <a:gd name="T16" fmla="*/ 37 w 260"/>
                  <a:gd name="T17" fmla="*/ 69 h 148"/>
                  <a:gd name="T18" fmla="*/ 16 w 260"/>
                  <a:gd name="T19" fmla="*/ 75 h 148"/>
                  <a:gd name="T20" fmla="*/ 23 w 260"/>
                  <a:gd name="T21" fmla="*/ 104 h 148"/>
                  <a:gd name="T22" fmla="*/ 39 w 260"/>
                  <a:gd name="T23" fmla="*/ 99 h 148"/>
                  <a:gd name="T24" fmla="*/ 28 w 260"/>
                  <a:gd name="T25" fmla="*/ 112 h 148"/>
                  <a:gd name="T26" fmla="*/ 9 w 260"/>
                  <a:gd name="T27" fmla="*/ 123 h 148"/>
                  <a:gd name="T28" fmla="*/ 19 w 260"/>
                  <a:gd name="T29" fmla="*/ 127 h 148"/>
                  <a:gd name="T30" fmla="*/ 37 w 260"/>
                  <a:gd name="T31" fmla="*/ 123 h 148"/>
                  <a:gd name="T32" fmla="*/ 52 w 260"/>
                  <a:gd name="T33" fmla="*/ 112 h 148"/>
                  <a:gd name="T34" fmla="*/ 72 w 260"/>
                  <a:gd name="T35" fmla="*/ 92 h 148"/>
                  <a:gd name="T36" fmla="*/ 116 w 260"/>
                  <a:gd name="T37" fmla="*/ 80 h 148"/>
                  <a:gd name="T38" fmla="*/ 123 w 260"/>
                  <a:gd name="T39" fmla="*/ 105 h 148"/>
                  <a:gd name="T40" fmla="*/ 111 w 260"/>
                  <a:gd name="T41" fmla="*/ 117 h 148"/>
                  <a:gd name="T42" fmla="*/ 94 w 260"/>
                  <a:gd name="T43" fmla="*/ 113 h 148"/>
                  <a:gd name="T44" fmla="*/ 98 w 260"/>
                  <a:gd name="T45" fmla="*/ 104 h 148"/>
                  <a:gd name="T46" fmla="*/ 94 w 260"/>
                  <a:gd name="T47" fmla="*/ 88 h 148"/>
                  <a:gd name="T48" fmla="*/ 83 w 260"/>
                  <a:gd name="T49" fmla="*/ 93 h 148"/>
                  <a:gd name="T50" fmla="*/ 73 w 260"/>
                  <a:gd name="T51" fmla="*/ 108 h 148"/>
                  <a:gd name="T52" fmla="*/ 83 w 260"/>
                  <a:gd name="T53" fmla="*/ 139 h 148"/>
                  <a:gd name="T54" fmla="*/ 96 w 260"/>
                  <a:gd name="T55" fmla="*/ 145 h 148"/>
                  <a:gd name="T56" fmla="*/ 134 w 260"/>
                  <a:gd name="T57" fmla="*/ 143 h 148"/>
                  <a:gd name="T58" fmla="*/ 149 w 260"/>
                  <a:gd name="T59" fmla="*/ 132 h 148"/>
                  <a:gd name="T60" fmla="*/ 156 w 260"/>
                  <a:gd name="T61" fmla="*/ 107 h 148"/>
                  <a:gd name="T62" fmla="*/ 157 w 260"/>
                  <a:gd name="T63" fmla="*/ 85 h 148"/>
                  <a:gd name="T64" fmla="*/ 181 w 260"/>
                  <a:gd name="T65" fmla="*/ 75 h 148"/>
                  <a:gd name="T66" fmla="*/ 175 w 260"/>
                  <a:gd name="T67" fmla="*/ 103 h 148"/>
                  <a:gd name="T68" fmla="*/ 171 w 260"/>
                  <a:gd name="T69" fmla="*/ 110 h 148"/>
                  <a:gd name="T70" fmla="*/ 190 w 260"/>
                  <a:gd name="T71" fmla="*/ 119 h 148"/>
                  <a:gd name="T72" fmla="*/ 203 w 260"/>
                  <a:gd name="T73" fmla="*/ 114 h 148"/>
                  <a:gd name="T74" fmla="*/ 219 w 260"/>
                  <a:gd name="T75" fmla="*/ 116 h 148"/>
                  <a:gd name="T76" fmla="*/ 238 w 260"/>
                  <a:gd name="T77" fmla="*/ 121 h 148"/>
                  <a:gd name="T78" fmla="*/ 241 w 260"/>
                  <a:gd name="T79" fmla="*/ 115 h 148"/>
                  <a:gd name="T80" fmla="*/ 222 w 260"/>
                  <a:gd name="T81" fmla="*/ 101 h 148"/>
                  <a:gd name="T82" fmla="*/ 236 w 260"/>
                  <a:gd name="T83" fmla="*/ 102 h 148"/>
                  <a:gd name="T84" fmla="*/ 254 w 260"/>
                  <a:gd name="T85" fmla="*/ 99 h 148"/>
                  <a:gd name="T86" fmla="*/ 255 w 260"/>
                  <a:gd name="T87" fmla="*/ 74 h 148"/>
                  <a:gd name="T88" fmla="*/ 244 w 260"/>
                  <a:gd name="T89" fmla="*/ 67 h 148"/>
                  <a:gd name="T90" fmla="*/ 227 w 260"/>
                  <a:gd name="T91" fmla="*/ 70 h 148"/>
                  <a:gd name="T92" fmla="*/ 218 w 260"/>
                  <a:gd name="T93" fmla="*/ 75 h 148"/>
                  <a:gd name="T94" fmla="*/ 210 w 260"/>
                  <a:gd name="T95" fmla="*/ 49 h 148"/>
                  <a:gd name="T96" fmla="*/ 182 w 260"/>
                  <a:gd name="T97" fmla="*/ 45 h 148"/>
                  <a:gd name="T98" fmla="*/ 174 w 260"/>
                  <a:gd name="T99" fmla="*/ 52 h 148"/>
                  <a:gd name="T100" fmla="*/ 171 w 260"/>
                  <a:gd name="T101" fmla="*/ 38 h 148"/>
                  <a:gd name="T102" fmla="*/ 168 w 260"/>
                  <a:gd name="T103" fmla="*/ 11 h 148"/>
                  <a:gd name="T104" fmla="*/ 156 w 260"/>
                  <a:gd name="T105" fmla="*/ 16 h 148"/>
                  <a:gd name="T106" fmla="*/ 148 w 260"/>
                  <a:gd name="T107" fmla="*/ 33 h 148"/>
                  <a:gd name="T108" fmla="*/ 143 w 260"/>
                  <a:gd name="T109" fmla="*/ 17 h 148"/>
                  <a:gd name="T110" fmla="*/ 119 w 260"/>
                  <a:gd name="T111" fmla="*/ 1 h 148"/>
                  <a:gd name="T112" fmla="*/ 105 w 260"/>
                  <a:gd name="T113" fmla="*/ 11 h 148"/>
                  <a:gd name="T114" fmla="*/ 108 w 260"/>
                  <a:gd name="T115" fmla="*/ 28 h 148"/>
                  <a:gd name="T116" fmla="*/ 96 w 260"/>
                  <a:gd name="T117" fmla="*/ 25 h 148"/>
                  <a:gd name="T118" fmla="*/ 86 w 260"/>
                  <a:gd name="T119" fmla="*/ 21 h 148"/>
                  <a:gd name="T120" fmla="*/ 70 w 260"/>
                  <a:gd name="T121" fmla="*/ 21 h 148"/>
                  <a:gd name="T122" fmla="*/ 63 w 260"/>
                  <a:gd name="T12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0" h="148">
                    <a:moveTo>
                      <a:pt x="64" y="46"/>
                    </a:moveTo>
                    <a:cubicBezTo>
                      <a:pt x="65" y="47"/>
                      <a:pt x="65" y="47"/>
                      <a:pt x="66" y="47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67" y="48"/>
                      <a:pt x="68" y="48"/>
                      <a:pt x="68" y="48"/>
                    </a:cubicBezTo>
                    <a:cubicBezTo>
                      <a:pt x="68" y="48"/>
                      <a:pt x="68" y="48"/>
                      <a:pt x="68" y="49"/>
                    </a:cubicBezTo>
                    <a:cubicBezTo>
                      <a:pt x="69" y="49"/>
                      <a:pt x="70" y="49"/>
                      <a:pt x="71" y="49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72" y="49"/>
                      <a:pt x="74" y="49"/>
                      <a:pt x="75" y="49"/>
                    </a:cubicBezTo>
                    <a:cubicBezTo>
                      <a:pt x="75" y="49"/>
                      <a:pt x="75" y="49"/>
                      <a:pt x="75" y="49"/>
                    </a:cubicBezTo>
                    <a:cubicBezTo>
                      <a:pt x="76" y="49"/>
                      <a:pt x="77" y="49"/>
                      <a:pt x="77" y="49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80" y="47"/>
                      <a:pt x="81" y="47"/>
                      <a:pt x="81" y="45"/>
                    </a:cubicBezTo>
                    <a:cubicBezTo>
                      <a:pt x="82" y="45"/>
                      <a:pt x="82" y="45"/>
                      <a:pt x="83" y="45"/>
                    </a:cubicBezTo>
                    <a:cubicBezTo>
                      <a:pt x="83" y="44"/>
                      <a:pt x="83" y="42"/>
                      <a:pt x="83" y="41"/>
                    </a:cubicBezTo>
                    <a:cubicBezTo>
                      <a:pt x="82" y="40"/>
                      <a:pt x="80" y="37"/>
                      <a:pt x="80" y="34"/>
                    </a:cubicBezTo>
                    <a:cubicBezTo>
                      <a:pt x="81" y="34"/>
                      <a:pt x="83" y="34"/>
                      <a:pt x="84" y="34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4" y="35"/>
                      <a:pt x="85" y="35"/>
                      <a:pt x="85" y="35"/>
                    </a:cubicBezTo>
                    <a:cubicBezTo>
                      <a:pt x="86" y="36"/>
                      <a:pt x="86" y="36"/>
                      <a:pt x="87" y="37"/>
                    </a:cubicBezTo>
                    <a:cubicBezTo>
                      <a:pt x="87" y="37"/>
                      <a:pt x="87" y="37"/>
                      <a:pt x="88" y="37"/>
                    </a:cubicBezTo>
                    <a:cubicBezTo>
                      <a:pt x="89" y="38"/>
                      <a:pt x="90" y="40"/>
                      <a:pt x="91" y="41"/>
                    </a:cubicBezTo>
                    <a:cubicBezTo>
                      <a:pt x="91" y="41"/>
                      <a:pt x="91" y="41"/>
                      <a:pt x="92" y="41"/>
                    </a:cubicBezTo>
                    <a:cubicBezTo>
                      <a:pt x="92" y="44"/>
                      <a:pt x="92" y="46"/>
                      <a:pt x="92" y="49"/>
                    </a:cubicBezTo>
                    <a:cubicBezTo>
                      <a:pt x="90" y="50"/>
                      <a:pt x="91" y="50"/>
                      <a:pt x="90" y="52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0" y="52"/>
                      <a:pt x="90" y="53"/>
                      <a:pt x="90" y="53"/>
                    </a:cubicBezTo>
                    <a:cubicBezTo>
                      <a:pt x="90" y="53"/>
                      <a:pt x="89" y="53"/>
                      <a:pt x="89" y="53"/>
                    </a:cubicBezTo>
                    <a:cubicBezTo>
                      <a:pt x="89" y="54"/>
                      <a:pt x="89" y="54"/>
                      <a:pt x="89" y="55"/>
                    </a:cubicBezTo>
                    <a:cubicBezTo>
                      <a:pt x="88" y="55"/>
                      <a:pt x="87" y="56"/>
                      <a:pt x="86" y="57"/>
                    </a:cubicBezTo>
                    <a:cubicBezTo>
                      <a:pt x="86" y="58"/>
                      <a:pt x="85" y="58"/>
                      <a:pt x="85" y="58"/>
                    </a:cubicBezTo>
                    <a:cubicBezTo>
                      <a:pt x="85" y="58"/>
                      <a:pt x="84" y="58"/>
                      <a:pt x="84" y="58"/>
                    </a:cubicBezTo>
                    <a:cubicBezTo>
                      <a:pt x="84" y="59"/>
                      <a:pt x="84" y="59"/>
                      <a:pt x="83" y="60"/>
                    </a:cubicBezTo>
                    <a:cubicBezTo>
                      <a:pt x="83" y="60"/>
                      <a:pt x="82" y="60"/>
                      <a:pt x="82" y="60"/>
                    </a:cubicBezTo>
                    <a:cubicBezTo>
                      <a:pt x="82" y="60"/>
                      <a:pt x="82" y="60"/>
                      <a:pt x="82" y="60"/>
                    </a:cubicBezTo>
                    <a:cubicBezTo>
                      <a:pt x="81" y="61"/>
                      <a:pt x="80" y="61"/>
                      <a:pt x="79" y="61"/>
                    </a:cubicBezTo>
                    <a:cubicBezTo>
                      <a:pt x="79" y="61"/>
                      <a:pt x="79" y="61"/>
                      <a:pt x="79" y="62"/>
                    </a:cubicBezTo>
                    <a:cubicBezTo>
                      <a:pt x="79" y="62"/>
                      <a:pt x="78" y="62"/>
                      <a:pt x="77" y="62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6" y="62"/>
                      <a:pt x="75" y="62"/>
                      <a:pt x="74" y="62"/>
                    </a:cubicBezTo>
                    <a:cubicBezTo>
                      <a:pt x="74" y="63"/>
                      <a:pt x="74" y="63"/>
                      <a:pt x="74" y="63"/>
                    </a:cubicBezTo>
                    <a:cubicBezTo>
                      <a:pt x="73" y="63"/>
                      <a:pt x="72" y="63"/>
                      <a:pt x="71" y="63"/>
                    </a:cubicBezTo>
                    <a:cubicBezTo>
                      <a:pt x="71" y="63"/>
                      <a:pt x="71" y="63"/>
                      <a:pt x="71" y="62"/>
                    </a:cubicBezTo>
                    <a:cubicBezTo>
                      <a:pt x="69" y="62"/>
                      <a:pt x="68" y="62"/>
                      <a:pt x="66" y="62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66" y="62"/>
                      <a:pt x="65" y="62"/>
                      <a:pt x="64" y="62"/>
                    </a:cubicBezTo>
                    <a:cubicBezTo>
                      <a:pt x="64" y="61"/>
                      <a:pt x="64" y="61"/>
                      <a:pt x="64" y="61"/>
                    </a:cubicBezTo>
                    <a:cubicBezTo>
                      <a:pt x="64" y="61"/>
                      <a:pt x="64" y="61"/>
                      <a:pt x="63" y="61"/>
                    </a:cubicBezTo>
                    <a:cubicBezTo>
                      <a:pt x="63" y="60"/>
                      <a:pt x="62" y="60"/>
                      <a:pt x="62" y="59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60" y="58"/>
                      <a:pt x="59" y="57"/>
                      <a:pt x="59" y="56"/>
                    </a:cubicBezTo>
                    <a:cubicBezTo>
                      <a:pt x="58" y="56"/>
                      <a:pt x="58" y="56"/>
                      <a:pt x="57" y="56"/>
                    </a:cubicBezTo>
                    <a:cubicBezTo>
                      <a:pt x="57" y="56"/>
                      <a:pt x="57" y="55"/>
                      <a:pt x="57" y="55"/>
                    </a:cubicBezTo>
                    <a:cubicBezTo>
                      <a:pt x="56" y="54"/>
                      <a:pt x="56" y="54"/>
                      <a:pt x="55" y="54"/>
                    </a:cubicBezTo>
                    <a:cubicBezTo>
                      <a:pt x="54" y="52"/>
                      <a:pt x="54" y="47"/>
                      <a:pt x="53" y="44"/>
                    </a:cubicBezTo>
                    <a:cubicBezTo>
                      <a:pt x="51" y="44"/>
                      <a:pt x="49" y="44"/>
                      <a:pt x="47" y="44"/>
                    </a:cubicBezTo>
                    <a:cubicBezTo>
                      <a:pt x="43" y="46"/>
                      <a:pt x="35" y="52"/>
                      <a:pt x="34" y="57"/>
                    </a:cubicBezTo>
                    <a:cubicBezTo>
                      <a:pt x="41" y="57"/>
                      <a:pt x="48" y="58"/>
                      <a:pt x="52" y="61"/>
                    </a:cubicBezTo>
                    <a:cubicBezTo>
                      <a:pt x="53" y="62"/>
                      <a:pt x="54" y="63"/>
                      <a:pt x="55" y="64"/>
                    </a:cubicBezTo>
                    <a:cubicBezTo>
                      <a:pt x="56" y="65"/>
                      <a:pt x="56" y="66"/>
                      <a:pt x="57" y="66"/>
                    </a:cubicBezTo>
                    <a:cubicBezTo>
                      <a:pt x="58" y="67"/>
                      <a:pt x="58" y="68"/>
                      <a:pt x="58" y="69"/>
                    </a:cubicBezTo>
                    <a:cubicBezTo>
                      <a:pt x="58" y="69"/>
                      <a:pt x="58" y="69"/>
                      <a:pt x="59" y="69"/>
                    </a:cubicBezTo>
                    <a:cubicBezTo>
                      <a:pt x="59" y="69"/>
                      <a:pt x="59" y="70"/>
                      <a:pt x="59" y="71"/>
                    </a:cubicBezTo>
                    <a:cubicBezTo>
                      <a:pt x="60" y="71"/>
                      <a:pt x="60" y="71"/>
                      <a:pt x="61" y="71"/>
                    </a:cubicBezTo>
                    <a:cubicBezTo>
                      <a:pt x="61" y="72"/>
                      <a:pt x="61" y="73"/>
                      <a:pt x="61" y="73"/>
                    </a:cubicBezTo>
                    <a:cubicBezTo>
                      <a:pt x="61" y="73"/>
                      <a:pt x="61" y="73"/>
                      <a:pt x="61" y="73"/>
                    </a:cubicBezTo>
                    <a:cubicBezTo>
                      <a:pt x="62" y="76"/>
                      <a:pt x="62" y="81"/>
                      <a:pt x="60" y="82"/>
                    </a:cubicBezTo>
                    <a:cubicBezTo>
                      <a:pt x="59" y="85"/>
                      <a:pt x="58" y="86"/>
                      <a:pt x="56" y="88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55" y="88"/>
                      <a:pt x="54" y="89"/>
                      <a:pt x="53" y="89"/>
                    </a:cubicBezTo>
                    <a:cubicBezTo>
                      <a:pt x="53" y="89"/>
                      <a:pt x="53" y="90"/>
                      <a:pt x="53" y="90"/>
                    </a:cubicBezTo>
                    <a:cubicBezTo>
                      <a:pt x="52" y="90"/>
                      <a:pt x="51" y="91"/>
                      <a:pt x="50" y="91"/>
                    </a:cubicBezTo>
                    <a:cubicBezTo>
                      <a:pt x="50" y="91"/>
                      <a:pt x="50" y="92"/>
                      <a:pt x="50" y="92"/>
                    </a:cubicBezTo>
                    <a:cubicBezTo>
                      <a:pt x="48" y="92"/>
                      <a:pt x="47" y="93"/>
                      <a:pt x="46" y="93"/>
                    </a:cubicBezTo>
                    <a:cubicBezTo>
                      <a:pt x="46" y="90"/>
                      <a:pt x="46" y="89"/>
                      <a:pt x="48" y="88"/>
                    </a:cubicBezTo>
                    <a:cubicBezTo>
                      <a:pt x="48" y="87"/>
                      <a:pt x="48" y="87"/>
                      <a:pt x="49" y="87"/>
                    </a:cubicBezTo>
                    <a:cubicBezTo>
                      <a:pt x="49" y="86"/>
                      <a:pt x="49" y="84"/>
                      <a:pt x="50" y="83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50" y="81"/>
                      <a:pt x="50" y="79"/>
                      <a:pt x="50" y="77"/>
                    </a:cubicBezTo>
                    <a:cubicBezTo>
                      <a:pt x="49" y="77"/>
                      <a:pt x="49" y="77"/>
                      <a:pt x="48" y="77"/>
                    </a:cubicBezTo>
                    <a:cubicBezTo>
                      <a:pt x="48" y="76"/>
                      <a:pt x="48" y="76"/>
                      <a:pt x="48" y="75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8" y="74"/>
                      <a:pt x="48" y="74"/>
                      <a:pt x="48" y="73"/>
                    </a:cubicBezTo>
                    <a:cubicBezTo>
                      <a:pt x="47" y="72"/>
                      <a:pt x="47" y="73"/>
                      <a:pt x="47" y="72"/>
                    </a:cubicBezTo>
                    <a:cubicBezTo>
                      <a:pt x="46" y="72"/>
                      <a:pt x="46" y="72"/>
                      <a:pt x="45" y="71"/>
                    </a:cubicBezTo>
                    <a:cubicBezTo>
                      <a:pt x="45" y="71"/>
                      <a:pt x="45" y="71"/>
                      <a:pt x="44" y="70"/>
                    </a:cubicBezTo>
                    <a:cubicBezTo>
                      <a:pt x="44" y="70"/>
                      <a:pt x="44" y="70"/>
                      <a:pt x="43" y="70"/>
                    </a:cubicBezTo>
                    <a:cubicBezTo>
                      <a:pt x="43" y="70"/>
                      <a:pt x="43" y="70"/>
                      <a:pt x="43" y="69"/>
                    </a:cubicBezTo>
                    <a:cubicBezTo>
                      <a:pt x="42" y="69"/>
                      <a:pt x="40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8" y="69"/>
                      <a:pt x="38" y="69"/>
                      <a:pt x="37" y="69"/>
                    </a:cubicBezTo>
                    <a:cubicBezTo>
                      <a:pt x="37" y="69"/>
                      <a:pt x="37" y="68"/>
                      <a:pt x="37" y="68"/>
                    </a:cubicBezTo>
                    <a:cubicBezTo>
                      <a:pt x="35" y="67"/>
                      <a:pt x="32" y="68"/>
                      <a:pt x="31" y="69"/>
                    </a:cubicBezTo>
                    <a:cubicBezTo>
                      <a:pt x="29" y="69"/>
                      <a:pt x="28" y="69"/>
                      <a:pt x="26" y="69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69"/>
                      <a:pt x="25" y="69"/>
                      <a:pt x="25" y="69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0"/>
                      <a:pt x="24" y="70"/>
                      <a:pt x="23" y="70"/>
                    </a:cubicBezTo>
                    <a:cubicBezTo>
                      <a:pt x="23" y="71"/>
                      <a:pt x="23" y="71"/>
                      <a:pt x="22" y="71"/>
                    </a:cubicBezTo>
                    <a:cubicBezTo>
                      <a:pt x="22" y="71"/>
                      <a:pt x="21" y="71"/>
                      <a:pt x="21" y="71"/>
                    </a:cubicBezTo>
                    <a:cubicBezTo>
                      <a:pt x="19" y="73"/>
                      <a:pt x="18" y="74"/>
                      <a:pt x="16" y="75"/>
                    </a:cubicBezTo>
                    <a:cubicBezTo>
                      <a:pt x="16" y="76"/>
                      <a:pt x="16" y="76"/>
                      <a:pt x="16" y="77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5" y="78"/>
                      <a:pt x="15" y="78"/>
                      <a:pt x="15" y="79"/>
                    </a:cubicBezTo>
                    <a:cubicBezTo>
                      <a:pt x="14" y="79"/>
                      <a:pt x="14" y="79"/>
                      <a:pt x="13" y="79"/>
                    </a:cubicBezTo>
                    <a:cubicBezTo>
                      <a:pt x="13" y="80"/>
                      <a:pt x="13" y="80"/>
                      <a:pt x="13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2" y="82"/>
                      <a:pt x="12" y="83"/>
                      <a:pt x="12" y="84"/>
                    </a:cubicBezTo>
                    <a:cubicBezTo>
                      <a:pt x="12" y="84"/>
                      <a:pt x="12" y="84"/>
                      <a:pt x="11" y="84"/>
                    </a:cubicBezTo>
                    <a:cubicBezTo>
                      <a:pt x="11" y="85"/>
                      <a:pt x="10" y="95"/>
                      <a:pt x="11" y="97"/>
                    </a:cubicBezTo>
                    <a:cubicBezTo>
                      <a:pt x="12" y="101"/>
                      <a:pt x="18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4" y="104"/>
                      <a:pt x="25" y="103"/>
                      <a:pt x="26" y="103"/>
                    </a:cubicBezTo>
                    <a:cubicBezTo>
                      <a:pt x="27" y="103"/>
                      <a:pt x="27" y="102"/>
                      <a:pt x="28" y="102"/>
                    </a:cubicBezTo>
                    <a:cubicBezTo>
                      <a:pt x="28" y="102"/>
                      <a:pt x="28" y="101"/>
                      <a:pt x="28" y="101"/>
                    </a:cubicBezTo>
                    <a:cubicBezTo>
                      <a:pt x="25" y="101"/>
                      <a:pt x="24" y="101"/>
                      <a:pt x="22" y="100"/>
                    </a:cubicBezTo>
                    <a:cubicBezTo>
                      <a:pt x="21" y="99"/>
                      <a:pt x="21" y="99"/>
                      <a:pt x="21" y="98"/>
                    </a:cubicBezTo>
                    <a:cubicBezTo>
                      <a:pt x="19" y="97"/>
                      <a:pt x="19" y="97"/>
                      <a:pt x="18" y="95"/>
                    </a:cubicBezTo>
                    <a:cubicBezTo>
                      <a:pt x="18" y="93"/>
                      <a:pt x="19" y="90"/>
                      <a:pt x="19" y="87"/>
                    </a:cubicBezTo>
                    <a:cubicBezTo>
                      <a:pt x="30" y="81"/>
                      <a:pt x="40" y="85"/>
                      <a:pt x="40" y="99"/>
                    </a:cubicBezTo>
                    <a:cubicBezTo>
                      <a:pt x="40" y="99"/>
                      <a:pt x="39" y="99"/>
                      <a:pt x="39" y="99"/>
                    </a:cubicBezTo>
                    <a:cubicBezTo>
                      <a:pt x="39" y="100"/>
                      <a:pt x="39" y="102"/>
                      <a:pt x="39" y="103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38" y="104"/>
                      <a:pt x="38" y="104"/>
                      <a:pt x="38" y="105"/>
                    </a:cubicBezTo>
                    <a:cubicBezTo>
                      <a:pt x="37" y="106"/>
                      <a:pt x="37" y="106"/>
                      <a:pt x="36" y="106"/>
                    </a:cubicBezTo>
                    <a:cubicBezTo>
                      <a:pt x="36" y="107"/>
                      <a:pt x="36" y="108"/>
                      <a:pt x="35" y="108"/>
                    </a:cubicBezTo>
                    <a:cubicBezTo>
                      <a:pt x="35" y="108"/>
                      <a:pt x="34" y="108"/>
                      <a:pt x="34" y="108"/>
                    </a:cubicBezTo>
                    <a:cubicBezTo>
                      <a:pt x="34" y="109"/>
                      <a:pt x="34" y="109"/>
                      <a:pt x="33" y="110"/>
                    </a:cubicBezTo>
                    <a:cubicBezTo>
                      <a:pt x="33" y="110"/>
                      <a:pt x="32" y="110"/>
                      <a:pt x="31" y="110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0" y="111"/>
                      <a:pt x="29" y="111"/>
                      <a:pt x="28" y="112"/>
                    </a:cubicBezTo>
                    <a:cubicBezTo>
                      <a:pt x="22" y="114"/>
                      <a:pt x="18" y="114"/>
                      <a:pt x="12" y="112"/>
                    </a:cubicBezTo>
                    <a:cubicBezTo>
                      <a:pt x="11" y="112"/>
                      <a:pt x="10" y="112"/>
                      <a:pt x="9" y="112"/>
                    </a:cubicBezTo>
                    <a:cubicBezTo>
                      <a:pt x="9" y="111"/>
                      <a:pt x="9" y="111"/>
                      <a:pt x="9" y="111"/>
                    </a:cubicBezTo>
                    <a:cubicBezTo>
                      <a:pt x="9" y="111"/>
                      <a:pt x="9" y="111"/>
                      <a:pt x="8" y="111"/>
                    </a:cubicBezTo>
                    <a:cubicBezTo>
                      <a:pt x="8" y="111"/>
                      <a:pt x="8" y="111"/>
                      <a:pt x="8" y="110"/>
                    </a:cubicBezTo>
                    <a:cubicBezTo>
                      <a:pt x="6" y="110"/>
                      <a:pt x="4" y="109"/>
                      <a:pt x="2" y="108"/>
                    </a:cubicBezTo>
                    <a:cubicBezTo>
                      <a:pt x="2" y="108"/>
                      <a:pt x="2" y="108"/>
                      <a:pt x="2" y="108"/>
                    </a:cubicBezTo>
                    <a:cubicBezTo>
                      <a:pt x="2" y="107"/>
                      <a:pt x="1" y="107"/>
                      <a:pt x="0" y="107"/>
                    </a:cubicBezTo>
                    <a:cubicBezTo>
                      <a:pt x="0" y="114"/>
                      <a:pt x="4" y="117"/>
                      <a:pt x="7" y="121"/>
                    </a:cubicBezTo>
                    <a:cubicBezTo>
                      <a:pt x="8" y="122"/>
                      <a:pt x="9" y="122"/>
                      <a:pt x="9" y="123"/>
                    </a:cubicBezTo>
                    <a:cubicBezTo>
                      <a:pt x="10" y="123"/>
                      <a:pt x="10" y="123"/>
                      <a:pt x="11" y="123"/>
                    </a:cubicBezTo>
                    <a:cubicBezTo>
                      <a:pt x="11" y="123"/>
                      <a:pt x="11" y="124"/>
                      <a:pt x="11" y="124"/>
                    </a:cubicBezTo>
                    <a:cubicBezTo>
                      <a:pt x="11" y="124"/>
                      <a:pt x="12" y="124"/>
                      <a:pt x="12" y="124"/>
                    </a:cubicBezTo>
                    <a:cubicBezTo>
                      <a:pt x="12" y="124"/>
                      <a:pt x="12" y="124"/>
                      <a:pt x="12" y="125"/>
                    </a:cubicBezTo>
                    <a:cubicBezTo>
                      <a:pt x="13" y="125"/>
                      <a:pt x="13" y="125"/>
                      <a:pt x="14" y="125"/>
                    </a:cubicBezTo>
                    <a:cubicBezTo>
                      <a:pt x="14" y="125"/>
                      <a:pt x="14" y="125"/>
                      <a:pt x="14" y="125"/>
                    </a:cubicBezTo>
                    <a:cubicBezTo>
                      <a:pt x="14" y="125"/>
                      <a:pt x="15" y="125"/>
                      <a:pt x="15" y="125"/>
                    </a:cubicBezTo>
                    <a:cubicBezTo>
                      <a:pt x="15" y="125"/>
                      <a:pt x="15" y="126"/>
                      <a:pt x="15" y="126"/>
                    </a:cubicBezTo>
                    <a:cubicBezTo>
                      <a:pt x="17" y="126"/>
                      <a:pt x="18" y="126"/>
                      <a:pt x="19" y="126"/>
                    </a:cubicBezTo>
                    <a:cubicBezTo>
                      <a:pt x="19" y="126"/>
                      <a:pt x="19" y="126"/>
                      <a:pt x="19" y="127"/>
                    </a:cubicBezTo>
                    <a:cubicBezTo>
                      <a:pt x="22" y="127"/>
                      <a:pt x="25" y="127"/>
                      <a:pt x="28" y="127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29" y="126"/>
                      <a:pt x="31" y="126"/>
                      <a:pt x="32" y="126"/>
                    </a:cubicBezTo>
                    <a:cubicBezTo>
                      <a:pt x="32" y="126"/>
                      <a:pt x="32" y="125"/>
                      <a:pt x="32" y="125"/>
                    </a:cubicBezTo>
                    <a:cubicBezTo>
                      <a:pt x="33" y="125"/>
                      <a:pt x="33" y="125"/>
                      <a:pt x="33" y="125"/>
                    </a:cubicBezTo>
                    <a:cubicBezTo>
                      <a:pt x="33" y="125"/>
                      <a:pt x="33" y="125"/>
                      <a:pt x="33" y="125"/>
                    </a:cubicBezTo>
                    <a:cubicBezTo>
                      <a:pt x="34" y="125"/>
                      <a:pt x="35" y="125"/>
                      <a:pt x="35" y="125"/>
                    </a:cubicBezTo>
                    <a:cubicBezTo>
                      <a:pt x="35" y="124"/>
                      <a:pt x="35" y="124"/>
                      <a:pt x="35" y="124"/>
                    </a:cubicBezTo>
                    <a:cubicBezTo>
                      <a:pt x="36" y="124"/>
                      <a:pt x="37" y="124"/>
                      <a:pt x="37" y="124"/>
                    </a:cubicBezTo>
                    <a:cubicBezTo>
                      <a:pt x="37" y="124"/>
                      <a:pt x="37" y="123"/>
                      <a:pt x="37" y="123"/>
                    </a:cubicBezTo>
                    <a:cubicBezTo>
                      <a:pt x="38" y="123"/>
                      <a:pt x="38" y="123"/>
                      <a:pt x="39" y="123"/>
                    </a:cubicBezTo>
                    <a:cubicBezTo>
                      <a:pt x="39" y="123"/>
                      <a:pt x="39" y="122"/>
                      <a:pt x="39" y="122"/>
                    </a:cubicBezTo>
                    <a:cubicBezTo>
                      <a:pt x="40" y="122"/>
                      <a:pt x="40" y="122"/>
                      <a:pt x="41" y="122"/>
                    </a:cubicBezTo>
                    <a:cubicBezTo>
                      <a:pt x="41" y="121"/>
                      <a:pt x="42" y="120"/>
                      <a:pt x="42" y="119"/>
                    </a:cubicBezTo>
                    <a:cubicBezTo>
                      <a:pt x="43" y="119"/>
                      <a:pt x="43" y="119"/>
                      <a:pt x="44" y="119"/>
                    </a:cubicBezTo>
                    <a:cubicBezTo>
                      <a:pt x="44" y="119"/>
                      <a:pt x="45" y="118"/>
                      <a:pt x="45" y="117"/>
                    </a:cubicBezTo>
                    <a:cubicBezTo>
                      <a:pt x="45" y="117"/>
                      <a:pt x="46" y="117"/>
                      <a:pt x="46" y="117"/>
                    </a:cubicBezTo>
                    <a:cubicBezTo>
                      <a:pt x="47" y="116"/>
                      <a:pt x="48" y="115"/>
                      <a:pt x="49" y="114"/>
                    </a:cubicBezTo>
                    <a:cubicBezTo>
                      <a:pt x="50" y="114"/>
                      <a:pt x="50" y="114"/>
                      <a:pt x="51" y="114"/>
                    </a:cubicBezTo>
                    <a:cubicBezTo>
                      <a:pt x="51" y="113"/>
                      <a:pt x="51" y="113"/>
                      <a:pt x="52" y="112"/>
                    </a:cubicBezTo>
                    <a:cubicBezTo>
                      <a:pt x="52" y="112"/>
                      <a:pt x="52" y="112"/>
                      <a:pt x="53" y="112"/>
                    </a:cubicBezTo>
                    <a:cubicBezTo>
                      <a:pt x="53" y="112"/>
                      <a:pt x="53" y="111"/>
                      <a:pt x="53" y="111"/>
                    </a:cubicBezTo>
                    <a:cubicBezTo>
                      <a:pt x="55" y="110"/>
                      <a:pt x="56" y="109"/>
                      <a:pt x="57" y="108"/>
                    </a:cubicBezTo>
                    <a:cubicBezTo>
                      <a:pt x="57" y="107"/>
                      <a:pt x="57" y="107"/>
                      <a:pt x="57" y="106"/>
                    </a:cubicBezTo>
                    <a:cubicBezTo>
                      <a:pt x="59" y="105"/>
                      <a:pt x="61" y="103"/>
                      <a:pt x="63" y="101"/>
                    </a:cubicBezTo>
                    <a:cubicBezTo>
                      <a:pt x="63" y="101"/>
                      <a:pt x="63" y="100"/>
                      <a:pt x="63" y="100"/>
                    </a:cubicBezTo>
                    <a:cubicBezTo>
                      <a:pt x="64" y="100"/>
                      <a:pt x="64" y="99"/>
                      <a:pt x="65" y="99"/>
                    </a:cubicBezTo>
                    <a:cubicBezTo>
                      <a:pt x="65" y="99"/>
                      <a:pt x="66" y="98"/>
                      <a:pt x="66" y="98"/>
                    </a:cubicBezTo>
                    <a:cubicBezTo>
                      <a:pt x="67" y="97"/>
                      <a:pt x="68" y="96"/>
                      <a:pt x="70" y="95"/>
                    </a:cubicBezTo>
                    <a:cubicBezTo>
                      <a:pt x="70" y="94"/>
                      <a:pt x="71" y="93"/>
                      <a:pt x="72" y="92"/>
                    </a:cubicBezTo>
                    <a:cubicBezTo>
                      <a:pt x="72" y="92"/>
                      <a:pt x="72" y="92"/>
                      <a:pt x="73" y="91"/>
                    </a:cubicBezTo>
                    <a:cubicBezTo>
                      <a:pt x="73" y="91"/>
                      <a:pt x="73" y="91"/>
                      <a:pt x="73" y="90"/>
                    </a:cubicBezTo>
                    <a:cubicBezTo>
                      <a:pt x="76" y="88"/>
                      <a:pt x="79" y="85"/>
                      <a:pt x="81" y="82"/>
                    </a:cubicBezTo>
                    <a:cubicBezTo>
                      <a:pt x="83" y="82"/>
                      <a:pt x="84" y="82"/>
                      <a:pt x="85" y="81"/>
                    </a:cubicBezTo>
                    <a:cubicBezTo>
                      <a:pt x="85" y="81"/>
                      <a:pt x="86" y="80"/>
                      <a:pt x="86" y="80"/>
                    </a:cubicBezTo>
                    <a:cubicBezTo>
                      <a:pt x="86" y="80"/>
                      <a:pt x="87" y="80"/>
                      <a:pt x="87" y="80"/>
                    </a:cubicBezTo>
                    <a:cubicBezTo>
                      <a:pt x="93" y="77"/>
                      <a:pt x="102" y="75"/>
                      <a:pt x="110" y="78"/>
                    </a:cubicBezTo>
                    <a:cubicBezTo>
                      <a:pt x="111" y="78"/>
                      <a:pt x="111" y="78"/>
                      <a:pt x="112" y="78"/>
                    </a:cubicBezTo>
                    <a:cubicBezTo>
                      <a:pt x="112" y="78"/>
                      <a:pt x="112" y="78"/>
                      <a:pt x="112" y="79"/>
                    </a:cubicBezTo>
                    <a:cubicBezTo>
                      <a:pt x="113" y="79"/>
                      <a:pt x="114" y="79"/>
                      <a:pt x="116" y="80"/>
                    </a:cubicBezTo>
                    <a:cubicBezTo>
                      <a:pt x="117" y="81"/>
                      <a:pt x="117" y="82"/>
                      <a:pt x="118" y="83"/>
                    </a:cubicBezTo>
                    <a:cubicBezTo>
                      <a:pt x="119" y="83"/>
                      <a:pt x="119" y="83"/>
                      <a:pt x="120" y="84"/>
                    </a:cubicBezTo>
                    <a:cubicBezTo>
                      <a:pt x="120" y="84"/>
                      <a:pt x="120" y="85"/>
                      <a:pt x="120" y="85"/>
                    </a:cubicBezTo>
                    <a:cubicBezTo>
                      <a:pt x="120" y="85"/>
                      <a:pt x="120" y="85"/>
                      <a:pt x="120" y="85"/>
                    </a:cubicBezTo>
                    <a:cubicBezTo>
                      <a:pt x="121" y="87"/>
                      <a:pt x="122" y="89"/>
                      <a:pt x="123" y="90"/>
                    </a:cubicBezTo>
                    <a:cubicBezTo>
                      <a:pt x="124" y="93"/>
                      <a:pt x="124" y="97"/>
                      <a:pt x="125" y="100"/>
                    </a:cubicBezTo>
                    <a:cubicBezTo>
                      <a:pt x="125" y="100"/>
                      <a:pt x="124" y="100"/>
                      <a:pt x="124" y="100"/>
                    </a:cubicBezTo>
                    <a:cubicBezTo>
                      <a:pt x="124" y="101"/>
                      <a:pt x="124" y="101"/>
                      <a:pt x="124" y="102"/>
                    </a:cubicBezTo>
                    <a:cubicBezTo>
                      <a:pt x="124" y="102"/>
                      <a:pt x="124" y="102"/>
                      <a:pt x="123" y="102"/>
                    </a:cubicBezTo>
                    <a:cubicBezTo>
                      <a:pt x="123" y="103"/>
                      <a:pt x="123" y="104"/>
                      <a:pt x="123" y="105"/>
                    </a:cubicBezTo>
                    <a:cubicBezTo>
                      <a:pt x="123" y="105"/>
                      <a:pt x="123" y="105"/>
                      <a:pt x="123" y="105"/>
                    </a:cubicBezTo>
                    <a:cubicBezTo>
                      <a:pt x="122" y="106"/>
                      <a:pt x="122" y="108"/>
                      <a:pt x="122" y="109"/>
                    </a:cubicBezTo>
                    <a:cubicBezTo>
                      <a:pt x="120" y="110"/>
                      <a:pt x="119" y="111"/>
                      <a:pt x="118" y="112"/>
                    </a:cubicBezTo>
                    <a:cubicBezTo>
                      <a:pt x="117" y="113"/>
                      <a:pt x="117" y="113"/>
                      <a:pt x="117" y="114"/>
                    </a:cubicBezTo>
                    <a:cubicBezTo>
                      <a:pt x="116" y="114"/>
                      <a:pt x="115" y="114"/>
                      <a:pt x="114" y="114"/>
                    </a:cubicBezTo>
                    <a:cubicBezTo>
                      <a:pt x="114" y="115"/>
                      <a:pt x="114" y="115"/>
                      <a:pt x="114" y="115"/>
                    </a:cubicBezTo>
                    <a:cubicBezTo>
                      <a:pt x="113" y="115"/>
                      <a:pt x="113" y="115"/>
                      <a:pt x="112" y="115"/>
                    </a:cubicBezTo>
                    <a:cubicBezTo>
                      <a:pt x="112" y="116"/>
                      <a:pt x="112" y="116"/>
                      <a:pt x="112" y="116"/>
                    </a:cubicBezTo>
                    <a:cubicBezTo>
                      <a:pt x="112" y="116"/>
                      <a:pt x="112" y="116"/>
                      <a:pt x="111" y="116"/>
                    </a:cubicBezTo>
                    <a:cubicBezTo>
                      <a:pt x="111" y="116"/>
                      <a:pt x="111" y="117"/>
                      <a:pt x="111" y="117"/>
                    </a:cubicBezTo>
                    <a:cubicBezTo>
                      <a:pt x="109" y="117"/>
                      <a:pt x="107" y="118"/>
                      <a:pt x="105" y="118"/>
                    </a:cubicBezTo>
                    <a:cubicBezTo>
                      <a:pt x="104" y="118"/>
                      <a:pt x="106" y="117"/>
                      <a:pt x="105" y="117"/>
                    </a:cubicBezTo>
                    <a:cubicBezTo>
                      <a:pt x="103" y="117"/>
                      <a:pt x="102" y="119"/>
                      <a:pt x="100" y="118"/>
                    </a:cubicBezTo>
                    <a:cubicBezTo>
                      <a:pt x="100" y="118"/>
                      <a:pt x="100" y="118"/>
                      <a:pt x="100" y="117"/>
                    </a:cubicBezTo>
                    <a:cubicBezTo>
                      <a:pt x="99" y="117"/>
                      <a:pt x="99" y="117"/>
                      <a:pt x="98" y="117"/>
                    </a:cubicBezTo>
                    <a:cubicBezTo>
                      <a:pt x="98" y="117"/>
                      <a:pt x="98" y="117"/>
                      <a:pt x="98" y="116"/>
                    </a:cubicBezTo>
                    <a:cubicBezTo>
                      <a:pt x="97" y="116"/>
                      <a:pt x="97" y="116"/>
                      <a:pt x="96" y="116"/>
                    </a:cubicBezTo>
                    <a:cubicBezTo>
                      <a:pt x="96" y="116"/>
                      <a:pt x="96" y="115"/>
                      <a:pt x="96" y="115"/>
                    </a:cubicBezTo>
                    <a:cubicBezTo>
                      <a:pt x="95" y="115"/>
                      <a:pt x="95" y="115"/>
                      <a:pt x="94" y="115"/>
                    </a:cubicBezTo>
                    <a:cubicBezTo>
                      <a:pt x="94" y="114"/>
                      <a:pt x="94" y="114"/>
                      <a:pt x="94" y="113"/>
                    </a:cubicBezTo>
                    <a:cubicBezTo>
                      <a:pt x="93" y="112"/>
                      <a:pt x="92" y="112"/>
                      <a:pt x="92" y="112"/>
                    </a:cubicBezTo>
                    <a:cubicBezTo>
                      <a:pt x="90" y="109"/>
                      <a:pt x="90" y="107"/>
                      <a:pt x="90" y="103"/>
                    </a:cubicBezTo>
                    <a:cubicBezTo>
                      <a:pt x="91" y="101"/>
                      <a:pt x="90" y="101"/>
                      <a:pt x="91" y="100"/>
                    </a:cubicBezTo>
                    <a:cubicBezTo>
                      <a:pt x="91" y="100"/>
                      <a:pt x="91" y="100"/>
                      <a:pt x="92" y="100"/>
                    </a:cubicBezTo>
                    <a:cubicBezTo>
                      <a:pt x="92" y="99"/>
                      <a:pt x="92" y="99"/>
                      <a:pt x="92" y="99"/>
                    </a:cubicBezTo>
                    <a:cubicBezTo>
                      <a:pt x="93" y="98"/>
                      <a:pt x="95" y="97"/>
                      <a:pt x="96" y="96"/>
                    </a:cubicBezTo>
                    <a:cubicBezTo>
                      <a:pt x="96" y="96"/>
                      <a:pt x="96" y="96"/>
                      <a:pt x="96" y="95"/>
                    </a:cubicBezTo>
                    <a:cubicBezTo>
                      <a:pt x="98" y="95"/>
                      <a:pt x="99" y="95"/>
                      <a:pt x="100" y="95"/>
                    </a:cubicBezTo>
                    <a:cubicBezTo>
                      <a:pt x="101" y="96"/>
                      <a:pt x="101" y="96"/>
                      <a:pt x="101" y="98"/>
                    </a:cubicBezTo>
                    <a:cubicBezTo>
                      <a:pt x="99" y="99"/>
                      <a:pt x="98" y="101"/>
                      <a:pt x="98" y="104"/>
                    </a:cubicBezTo>
                    <a:cubicBezTo>
                      <a:pt x="99" y="105"/>
                      <a:pt x="101" y="106"/>
                      <a:pt x="101" y="107"/>
                    </a:cubicBezTo>
                    <a:cubicBezTo>
                      <a:pt x="105" y="107"/>
                      <a:pt x="109" y="108"/>
                      <a:pt x="111" y="105"/>
                    </a:cubicBezTo>
                    <a:cubicBezTo>
                      <a:pt x="111" y="105"/>
                      <a:pt x="111" y="104"/>
                      <a:pt x="111" y="104"/>
                    </a:cubicBezTo>
                    <a:cubicBezTo>
                      <a:pt x="112" y="104"/>
                      <a:pt x="112" y="103"/>
                      <a:pt x="112" y="103"/>
                    </a:cubicBezTo>
                    <a:cubicBezTo>
                      <a:pt x="113" y="101"/>
                      <a:pt x="113" y="99"/>
                      <a:pt x="113" y="97"/>
                    </a:cubicBezTo>
                    <a:cubicBezTo>
                      <a:pt x="113" y="97"/>
                      <a:pt x="113" y="97"/>
                      <a:pt x="112" y="97"/>
                    </a:cubicBezTo>
                    <a:cubicBezTo>
                      <a:pt x="112" y="95"/>
                      <a:pt x="111" y="93"/>
                      <a:pt x="111" y="91"/>
                    </a:cubicBezTo>
                    <a:cubicBezTo>
                      <a:pt x="108" y="90"/>
                      <a:pt x="106" y="88"/>
                      <a:pt x="104" y="88"/>
                    </a:cubicBezTo>
                    <a:cubicBezTo>
                      <a:pt x="103" y="87"/>
                      <a:pt x="95" y="87"/>
                      <a:pt x="94" y="88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3" y="88"/>
                      <a:pt x="92" y="88"/>
                      <a:pt x="91" y="88"/>
                    </a:cubicBezTo>
                    <a:cubicBezTo>
                      <a:pt x="91" y="88"/>
                      <a:pt x="91" y="89"/>
                      <a:pt x="91" y="89"/>
                    </a:cubicBezTo>
                    <a:cubicBezTo>
                      <a:pt x="91" y="89"/>
                      <a:pt x="90" y="89"/>
                      <a:pt x="90" y="89"/>
                    </a:cubicBezTo>
                    <a:cubicBezTo>
                      <a:pt x="90" y="89"/>
                      <a:pt x="90" y="89"/>
                      <a:pt x="90" y="90"/>
                    </a:cubicBezTo>
                    <a:cubicBezTo>
                      <a:pt x="89" y="90"/>
                      <a:pt x="88" y="90"/>
                      <a:pt x="87" y="90"/>
                    </a:cubicBezTo>
                    <a:cubicBezTo>
                      <a:pt x="87" y="90"/>
                      <a:pt x="87" y="91"/>
                      <a:pt x="87" y="91"/>
                    </a:cubicBezTo>
                    <a:cubicBezTo>
                      <a:pt x="86" y="91"/>
                      <a:pt x="86" y="91"/>
                      <a:pt x="85" y="91"/>
                    </a:cubicBezTo>
                    <a:cubicBezTo>
                      <a:pt x="85" y="91"/>
                      <a:pt x="84" y="92"/>
                      <a:pt x="84" y="93"/>
                    </a:cubicBezTo>
                    <a:cubicBezTo>
                      <a:pt x="84" y="93"/>
                      <a:pt x="83" y="93"/>
                      <a:pt x="83" y="93"/>
                    </a:cubicBezTo>
                    <a:cubicBezTo>
                      <a:pt x="83" y="93"/>
                      <a:pt x="83" y="93"/>
                      <a:pt x="83" y="93"/>
                    </a:cubicBezTo>
                    <a:cubicBezTo>
                      <a:pt x="82" y="93"/>
                      <a:pt x="82" y="93"/>
                      <a:pt x="81" y="93"/>
                    </a:cubicBezTo>
                    <a:cubicBezTo>
                      <a:pt x="81" y="94"/>
                      <a:pt x="80" y="95"/>
                      <a:pt x="80" y="95"/>
                    </a:cubicBezTo>
                    <a:cubicBezTo>
                      <a:pt x="80" y="95"/>
                      <a:pt x="80" y="95"/>
                      <a:pt x="79" y="95"/>
                    </a:cubicBezTo>
                    <a:cubicBezTo>
                      <a:pt x="79" y="96"/>
                      <a:pt x="79" y="96"/>
                      <a:pt x="79" y="97"/>
                    </a:cubicBezTo>
                    <a:cubicBezTo>
                      <a:pt x="79" y="97"/>
                      <a:pt x="78" y="98"/>
                      <a:pt x="77" y="98"/>
                    </a:cubicBezTo>
                    <a:cubicBezTo>
                      <a:pt x="77" y="98"/>
                      <a:pt x="77" y="99"/>
                      <a:pt x="77" y="99"/>
                    </a:cubicBezTo>
                    <a:cubicBezTo>
                      <a:pt x="77" y="99"/>
                      <a:pt x="77" y="100"/>
                      <a:pt x="76" y="100"/>
                    </a:cubicBezTo>
                    <a:cubicBezTo>
                      <a:pt x="76" y="101"/>
                      <a:pt x="75" y="103"/>
                      <a:pt x="75" y="104"/>
                    </a:cubicBezTo>
                    <a:cubicBezTo>
                      <a:pt x="75" y="104"/>
                      <a:pt x="74" y="104"/>
                      <a:pt x="74" y="104"/>
                    </a:cubicBezTo>
                    <a:cubicBezTo>
                      <a:pt x="74" y="106"/>
                      <a:pt x="73" y="107"/>
                      <a:pt x="73" y="108"/>
                    </a:cubicBezTo>
                    <a:cubicBezTo>
                      <a:pt x="73" y="108"/>
                      <a:pt x="72" y="108"/>
                      <a:pt x="72" y="108"/>
                    </a:cubicBezTo>
                    <a:cubicBezTo>
                      <a:pt x="71" y="110"/>
                      <a:pt x="70" y="118"/>
                      <a:pt x="71" y="121"/>
                    </a:cubicBezTo>
                    <a:cubicBezTo>
                      <a:pt x="71" y="121"/>
                      <a:pt x="71" y="121"/>
                      <a:pt x="72" y="121"/>
                    </a:cubicBezTo>
                    <a:cubicBezTo>
                      <a:pt x="72" y="122"/>
                      <a:pt x="72" y="123"/>
                      <a:pt x="72" y="123"/>
                    </a:cubicBezTo>
                    <a:cubicBezTo>
                      <a:pt x="72" y="123"/>
                      <a:pt x="72" y="123"/>
                      <a:pt x="72" y="123"/>
                    </a:cubicBezTo>
                    <a:cubicBezTo>
                      <a:pt x="72" y="125"/>
                      <a:pt x="73" y="126"/>
                      <a:pt x="73" y="128"/>
                    </a:cubicBezTo>
                    <a:cubicBezTo>
                      <a:pt x="73" y="128"/>
                      <a:pt x="74" y="128"/>
                      <a:pt x="74" y="128"/>
                    </a:cubicBezTo>
                    <a:cubicBezTo>
                      <a:pt x="74" y="129"/>
                      <a:pt x="75" y="130"/>
                      <a:pt x="75" y="131"/>
                    </a:cubicBezTo>
                    <a:cubicBezTo>
                      <a:pt x="76" y="132"/>
                      <a:pt x="77" y="133"/>
                      <a:pt x="78" y="134"/>
                    </a:cubicBezTo>
                    <a:cubicBezTo>
                      <a:pt x="80" y="135"/>
                      <a:pt x="81" y="137"/>
                      <a:pt x="83" y="139"/>
                    </a:cubicBezTo>
                    <a:cubicBezTo>
                      <a:pt x="84" y="139"/>
                      <a:pt x="84" y="139"/>
                      <a:pt x="85" y="139"/>
                    </a:cubicBezTo>
                    <a:cubicBezTo>
                      <a:pt x="86" y="140"/>
                      <a:pt x="86" y="141"/>
                      <a:pt x="87" y="141"/>
                    </a:cubicBezTo>
                    <a:cubicBezTo>
                      <a:pt x="88" y="142"/>
                      <a:pt x="89" y="142"/>
                      <a:pt x="90" y="142"/>
                    </a:cubicBezTo>
                    <a:cubicBezTo>
                      <a:pt x="90" y="142"/>
                      <a:pt x="90" y="142"/>
                      <a:pt x="90" y="143"/>
                    </a:cubicBezTo>
                    <a:cubicBezTo>
                      <a:pt x="91" y="143"/>
                      <a:pt x="91" y="143"/>
                      <a:pt x="92" y="143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93" y="144"/>
                      <a:pt x="94" y="144"/>
                      <a:pt x="94" y="144"/>
                    </a:cubicBezTo>
                    <a:cubicBezTo>
                      <a:pt x="94" y="144"/>
                      <a:pt x="94" y="144"/>
                      <a:pt x="94" y="145"/>
                    </a:cubicBezTo>
                    <a:cubicBezTo>
                      <a:pt x="95" y="145"/>
                      <a:pt x="96" y="145"/>
                      <a:pt x="96" y="145"/>
                    </a:cubicBezTo>
                    <a:cubicBezTo>
                      <a:pt x="96" y="145"/>
                      <a:pt x="96" y="145"/>
                      <a:pt x="96" y="145"/>
                    </a:cubicBezTo>
                    <a:cubicBezTo>
                      <a:pt x="97" y="145"/>
                      <a:pt x="98" y="145"/>
                      <a:pt x="98" y="145"/>
                    </a:cubicBezTo>
                    <a:cubicBezTo>
                      <a:pt x="98" y="146"/>
                      <a:pt x="98" y="146"/>
                      <a:pt x="98" y="146"/>
                    </a:cubicBezTo>
                    <a:cubicBezTo>
                      <a:pt x="101" y="146"/>
                      <a:pt x="103" y="146"/>
                      <a:pt x="106" y="147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9" y="148"/>
                      <a:pt x="123" y="147"/>
                      <a:pt x="125" y="147"/>
                    </a:cubicBezTo>
                    <a:cubicBezTo>
                      <a:pt x="125" y="146"/>
                      <a:pt x="125" y="146"/>
                      <a:pt x="125" y="146"/>
                    </a:cubicBezTo>
                    <a:cubicBezTo>
                      <a:pt x="126" y="146"/>
                      <a:pt x="127" y="146"/>
                      <a:pt x="127" y="146"/>
                    </a:cubicBezTo>
                    <a:cubicBezTo>
                      <a:pt x="127" y="146"/>
                      <a:pt x="127" y="146"/>
                      <a:pt x="127" y="145"/>
                    </a:cubicBezTo>
                    <a:cubicBezTo>
                      <a:pt x="130" y="145"/>
                      <a:pt x="132" y="144"/>
                      <a:pt x="134" y="144"/>
                    </a:cubicBezTo>
                    <a:cubicBezTo>
                      <a:pt x="134" y="144"/>
                      <a:pt x="134" y="144"/>
                      <a:pt x="134" y="143"/>
                    </a:cubicBezTo>
                    <a:cubicBezTo>
                      <a:pt x="134" y="143"/>
                      <a:pt x="135" y="143"/>
                      <a:pt x="135" y="143"/>
                    </a:cubicBezTo>
                    <a:cubicBezTo>
                      <a:pt x="135" y="143"/>
                      <a:pt x="135" y="143"/>
                      <a:pt x="135" y="143"/>
                    </a:cubicBezTo>
                    <a:cubicBezTo>
                      <a:pt x="136" y="143"/>
                      <a:pt x="136" y="143"/>
                      <a:pt x="137" y="143"/>
                    </a:cubicBezTo>
                    <a:cubicBezTo>
                      <a:pt x="137" y="142"/>
                      <a:pt x="138" y="142"/>
                      <a:pt x="138" y="141"/>
                    </a:cubicBezTo>
                    <a:cubicBezTo>
                      <a:pt x="139" y="141"/>
                      <a:pt x="139" y="141"/>
                      <a:pt x="140" y="141"/>
                    </a:cubicBezTo>
                    <a:cubicBezTo>
                      <a:pt x="141" y="140"/>
                      <a:pt x="141" y="139"/>
                      <a:pt x="142" y="139"/>
                    </a:cubicBezTo>
                    <a:cubicBezTo>
                      <a:pt x="142" y="139"/>
                      <a:pt x="142" y="139"/>
                      <a:pt x="143" y="139"/>
                    </a:cubicBezTo>
                    <a:cubicBezTo>
                      <a:pt x="143" y="138"/>
                      <a:pt x="144" y="138"/>
                      <a:pt x="144" y="137"/>
                    </a:cubicBezTo>
                    <a:cubicBezTo>
                      <a:pt x="146" y="136"/>
                      <a:pt x="147" y="134"/>
                      <a:pt x="149" y="133"/>
                    </a:cubicBezTo>
                    <a:cubicBezTo>
                      <a:pt x="149" y="133"/>
                      <a:pt x="149" y="132"/>
                      <a:pt x="149" y="132"/>
                    </a:cubicBezTo>
                    <a:cubicBezTo>
                      <a:pt x="150" y="131"/>
                      <a:pt x="150" y="130"/>
                      <a:pt x="151" y="130"/>
                    </a:cubicBezTo>
                    <a:cubicBezTo>
                      <a:pt x="152" y="128"/>
                      <a:pt x="152" y="127"/>
                      <a:pt x="153" y="126"/>
                    </a:cubicBezTo>
                    <a:cubicBezTo>
                      <a:pt x="153" y="126"/>
                      <a:pt x="154" y="125"/>
                      <a:pt x="154" y="125"/>
                    </a:cubicBezTo>
                    <a:cubicBezTo>
                      <a:pt x="154" y="123"/>
                      <a:pt x="154" y="121"/>
                      <a:pt x="155" y="119"/>
                    </a:cubicBezTo>
                    <a:cubicBezTo>
                      <a:pt x="155" y="119"/>
                      <a:pt x="155" y="119"/>
                      <a:pt x="155" y="119"/>
                    </a:cubicBezTo>
                    <a:cubicBezTo>
                      <a:pt x="155" y="118"/>
                      <a:pt x="155" y="117"/>
                      <a:pt x="155" y="116"/>
                    </a:cubicBezTo>
                    <a:cubicBezTo>
                      <a:pt x="155" y="116"/>
                      <a:pt x="156" y="116"/>
                      <a:pt x="156" y="116"/>
                    </a:cubicBezTo>
                    <a:cubicBezTo>
                      <a:pt x="156" y="113"/>
                      <a:pt x="155" y="111"/>
                      <a:pt x="155" y="108"/>
                    </a:cubicBezTo>
                    <a:cubicBezTo>
                      <a:pt x="155" y="108"/>
                      <a:pt x="156" y="108"/>
                      <a:pt x="156" y="108"/>
                    </a:cubicBezTo>
                    <a:cubicBezTo>
                      <a:pt x="156" y="107"/>
                      <a:pt x="156" y="107"/>
                      <a:pt x="156" y="107"/>
                    </a:cubicBezTo>
                    <a:cubicBezTo>
                      <a:pt x="156" y="107"/>
                      <a:pt x="155" y="107"/>
                      <a:pt x="155" y="107"/>
                    </a:cubicBezTo>
                    <a:cubicBezTo>
                      <a:pt x="155" y="106"/>
                      <a:pt x="155" y="104"/>
                      <a:pt x="155" y="103"/>
                    </a:cubicBezTo>
                    <a:cubicBezTo>
                      <a:pt x="155" y="103"/>
                      <a:pt x="155" y="103"/>
                      <a:pt x="155" y="103"/>
                    </a:cubicBezTo>
                    <a:cubicBezTo>
                      <a:pt x="155" y="102"/>
                      <a:pt x="155" y="101"/>
                      <a:pt x="155" y="100"/>
                    </a:cubicBezTo>
                    <a:cubicBezTo>
                      <a:pt x="154" y="100"/>
                      <a:pt x="154" y="100"/>
                      <a:pt x="154" y="100"/>
                    </a:cubicBezTo>
                    <a:cubicBezTo>
                      <a:pt x="153" y="98"/>
                      <a:pt x="154" y="95"/>
                      <a:pt x="155" y="94"/>
                    </a:cubicBezTo>
                    <a:cubicBezTo>
                      <a:pt x="155" y="92"/>
                      <a:pt x="155" y="90"/>
                      <a:pt x="155" y="88"/>
                    </a:cubicBezTo>
                    <a:cubicBezTo>
                      <a:pt x="155" y="87"/>
                      <a:pt x="155" y="87"/>
                      <a:pt x="156" y="87"/>
                    </a:cubicBezTo>
                    <a:cubicBezTo>
                      <a:pt x="156" y="86"/>
                      <a:pt x="156" y="86"/>
                      <a:pt x="156" y="85"/>
                    </a:cubicBezTo>
                    <a:cubicBezTo>
                      <a:pt x="156" y="85"/>
                      <a:pt x="156" y="85"/>
                      <a:pt x="157" y="85"/>
                    </a:cubicBezTo>
                    <a:cubicBezTo>
                      <a:pt x="158" y="82"/>
                      <a:pt x="159" y="79"/>
                      <a:pt x="162" y="78"/>
                    </a:cubicBezTo>
                    <a:cubicBezTo>
                      <a:pt x="162" y="77"/>
                      <a:pt x="162" y="77"/>
                      <a:pt x="162" y="77"/>
                    </a:cubicBezTo>
                    <a:cubicBezTo>
                      <a:pt x="165" y="76"/>
                      <a:pt x="167" y="74"/>
                      <a:pt x="170" y="73"/>
                    </a:cubicBezTo>
                    <a:cubicBezTo>
                      <a:pt x="172" y="73"/>
                      <a:pt x="173" y="73"/>
                      <a:pt x="175" y="73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6" y="74"/>
                      <a:pt x="176" y="74"/>
                      <a:pt x="177" y="74"/>
                    </a:cubicBezTo>
                    <a:cubicBezTo>
                      <a:pt x="177" y="74"/>
                      <a:pt x="177" y="74"/>
                      <a:pt x="177" y="75"/>
                    </a:cubicBezTo>
                    <a:cubicBezTo>
                      <a:pt x="178" y="75"/>
                      <a:pt x="178" y="75"/>
                      <a:pt x="179" y="75"/>
                    </a:cubicBezTo>
                    <a:cubicBezTo>
                      <a:pt x="179" y="75"/>
                      <a:pt x="179" y="75"/>
                      <a:pt x="179" y="75"/>
                    </a:cubicBezTo>
                    <a:cubicBezTo>
                      <a:pt x="179" y="75"/>
                      <a:pt x="180" y="75"/>
                      <a:pt x="181" y="75"/>
                    </a:cubicBezTo>
                    <a:cubicBezTo>
                      <a:pt x="181" y="75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2" y="76"/>
                    </a:cubicBezTo>
                    <a:cubicBezTo>
                      <a:pt x="182" y="77"/>
                      <a:pt x="183" y="77"/>
                      <a:pt x="183" y="78"/>
                    </a:cubicBezTo>
                    <a:cubicBezTo>
                      <a:pt x="184" y="78"/>
                      <a:pt x="184" y="78"/>
                      <a:pt x="185" y="79"/>
                    </a:cubicBezTo>
                    <a:cubicBezTo>
                      <a:pt x="186" y="79"/>
                      <a:pt x="186" y="80"/>
                      <a:pt x="186" y="80"/>
                    </a:cubicBezTo>
                    <a:cubicBezTo>
                      <a:pt x="187" y="80"/>
                      <a:pt x="187" y="80"/>
                      <a:pt x="187" y="80"/>
                    </a:cubicBezTo>
                    <a:cubicBezTo>
                      <a:pt x="187" y="81"/>
                      <a:pt x="187" y="81"/>
                      <a:pt x="187" y="82"/>
                    </a:cubicBezTo>
                    <a:cubicBezTo>
                      <a:pt x="188" y="83"/>
                      <a:pt x="190" y="90"/>
                      <a:pt x="189" y="93"/>
                    </a:cubicBezTo>
                    <a:cubicBezTo>
                      <a:pt x="188" y="96"/>
                      <a:pt x="182" y="102"/>
                      <a:pt x="179" y="103"/>
                    </a:cubicBezTo>
                    <a:cubicBezTo>
                      <a:pt x="178" y="103"/>
                      <a:pt x="177" y="103"/>
                      <a:pt x="175" y="103"/>
                    </a:cubicBezTo>
                    <a:cubicBezTo>
                      <a:pt x="175" y="102"/>
                      <a:pt x="174" y="102"/>
                      <a:pt x="174" y="101"/>
                    </a:cubicBezTo>
                    <a:cubicBezTo>
                      <a:pt x="175" y="100"/>
                      <a:pt x="175" y="100"/>
                      <a:pt x="176" y="100"/>
                    </a:cubicBezTo>
                    <a:cubicBezTo>
                      <a:pt x="176" y="100"/>
                      <a:pt x="176" y="99"/>
                      <a:pt x="176" y="99"/>
                    </a:cubicBezTo>
                    <a:cubicBezTo>
                      <a:pt x="178" y="98"/>
                      <a:pt x="178" y="101"/>
                      <a:pt x="179" y="97"/>
                    </a:cubicBezTo>
                    <a:cubicBezTo>
                      <a:pt x="181" y="96"/>
                      <a:pt x="180" y="92"/>
                      <a:pt x="179" y="90"/>
                    </a:cubicBezTo>
                    <a:cubicBezTo>
                      <a:pt x="178" y="89"/>
                      <a:pt x="173" y="87"/>
                      <a:pt x="170" y="89"/>
                    </a:cubicBezTo>
                    <a:cubicBezTo>
                      <a:pt x="163" y="90"/>
                      <a:pt x="164" y="97"/>
                      <a:pt x="166" y="103"/>
                    </a:cubicBezTo>
                    <a:cubicBezTo>
                      <a:pt x="166" y="103"/>
                      <a:pt x="166" y="104"/>
                      <a:pt x="166" y="104"/>
                    </a:cubicBezTo>
                    <a:cubicBezTo>
                      <a:pt x="167" y="105"/>
                      <a:pt x="167" y="105"/>
                      <a:pt x="168" y="105"/>
                    </a:cubicBezTo>
                    <a:cubicBezTo>
                      <a:pt x="169" y="107"/>
                      <a:pt x="168" y="109"/>
                      <a:pt x="171" y="110"/>
                    </a:cubicBezTo>
                    <a:cubicBezTo>
                      <a:pt x="171" y="110"/>
                      <a:pt x="171" y="111"/>
                      <a:pt x="171" y="111"/>
                    </a:cubicBezTo>
                    <a:cubicBezTo>
                      <a:pt x="172" y="111"/>
                      <a:pt x="173" y="112"/>
                      <a:pt x="174" y="112"/>
                    </a:cubicBezTo>
                    <a:cubicBezTo>
                      <a:pt x="174" y="113"/>
                      <a:pt x="174" y="114"/>
                      <a:pt x="175" y="114"/>
                    </a:cubicBezTo>
                    <a:cubicBezTo>
                      <a:pt x="176" y="114"/>
                      <a:pt x="176" y="115"/>
                      <a:pt x="177" y="115"/>
                    </a:cubicBezTo>
                    <a:cubicBezTo>
                      <a:pt x="178" y="115"/>
                      <a:pt x="178" y="116"/>
                      <a:pt x="179" y="117"/>
                    </a:cubicBezTo>
                    <a:cubicBezTo>
                      <a:pt x="179" y="117"/>
                      <a:pt x="180" y="117"/>
                      <a:pt x="181" y="117"/>
                    </a:cubicBezTo>
                    <a:cubicBezTo>
                      <a:pt x="181" y="117"/>
                      <a:pt x="181" y="117"/>
                      <a:pt x="181" y="117"/>
                    </a:cubicBezTo>
                    <a:cubicBezTo>
                      <a:pt x="181" y="117"/>
                      <a:pt x="181" y="117"/>
                      <a:pt x="182" y="117"/>
                    </a:cubicBezTo>
                    <a:cubicBezTo>
                      <a:pt x="182" y="118"/>
                      <a:pt x="182" y="118"/>
                      <a:pt x="182" y="118"/>
                    </a:cubicBezTo>
                    <a:cubicBezTo>
                      <a:pt x="185" y="118"/>
                      <a:pt x="187" y="118"/>
                      <a:pt x="190" y="119"/>
                    </a:cubicBezTo>
                    <a:cubicBezTo>
                      <a:pt x="190" y="118"/>
                      <a:pt x="190" y="118"/>
                      <a:pt x="190" y="118"/>
                    </a:cubicBezTo>
                    <a:cubicBezTo>
                      <a:pt x="192" y="118"/>
                      <a:pt x="193" y="118"/>
                      <a:pt x="194" y="118"/>
                    </a:cubicBezTo>
                    <a:cubicBezTo>
                      <a:pt x="194" y="118"/>
                      <a:pt x="194" y="118"/>
                      <a:pt x="194" y="117"/>
                    </a:cubicBezTo>
                    <a:cubicBezTo>
                      <a:pt x="195" y="117"/>
                      <a:pt x="195" y="117"/>
                      <a:pt x="195" y="117"/>
                    </a:cubicBezTo>
                    <a:cubicBezTo>
                      <a:pt x="195" y="117"/>
                      <a:pt x="195" y="117"/>
                      <a:pt x="195" y="117"/>
                    </a:cubicBezTo>
                    <a:cubicBezTo>
                      <a:pt x="196" y="117"/>
                      <a:pt x="197" y="117"/>
                      <a:pt x="197" y="117"/>
                    </a:cubicBezTo>
                    <a:cubicBezTo>
                      <a:pt x="197" y="117"/>
                      <a:pt x="197" y="116"/>
                      <a:pt x="197" y="116"/>
                    </a:cubicBezTo>
                    <a:cubicBezTo>
                      <a:pt x="198" y="116"/>
                      <a:pt x="198" y="116"/>
                      <a:pt x="199" y="116"/>
                    </a:cubicBezTo>
                    <a:cubicBezTo>
                      <a:pt x="199" y="116"/>
                      <a:pt x="199" y="115"/>
                      <a:pt x="199" y="115"/>
                    </a:cubicBezTo>
                    <a:cubicBezTo>
                      <a:pt x="200" y="115"/>
                      <a:pt x="201" y="114"/>
                      <a:pt x="203" y="114"/>
                    </a:cubicBezTo>
                    <a:cubicBezTo>
                      <a:pt x="204" y="112"/>
                      <a:pt x="206" y="111"/>
                      <a:pt x="207" y="109"/>
                    </a:cubicBezTo>
                    <a:cubicBezTo>
                      <a:pt x="208" y="108"/>
                      <a:pt x="208" y="102"/>
                      <a:pt x="209" y="102"/>
                    </a:cubicBezTo>
                    <a:cubicBezTo>
                      <a:pt x="210" y="102"/>
                      <a:pt x="211" y="102"/>
                      <a:pt x="212" y="102"/>
                    </a:cubicBezTo>
                    <a:cubicBezTo>
                      <a:pt x="212" y="104"/>
                      <a:pt x="213" y="106"/>
                      <a:pt x="213" y="108"/>
                    </a:cubicBezTo>
                    <a:cubicBezTo>
                      <a:pt x="213" y="108"/>
                      <a:pt x="214" y="108"/>
                      <a:pt x="214" y="108"/>
                    </a:cubicBezTo>
                    <a:cubicBezTo>
                      <a:pt x="214" y="109"/>
                      <a:pt x="214" y="109"/>
                      <a:pt x="214" y="110"/>
                    </a:cubicBezTo>
                    <a:cubicBezTo>
                      <a:pt x="215" y="110"/>
                      <a:pt x="215" y="110"/>
                      <a:pt x="216" y="110"/>
                    </a:cubicBezTo>
                    <a:cubicBezTo>
                      <a:pt x="216" y="111"/>
                      <a:pt x="216" y="111"/>
                      <a:pt x="216" y="112"/>
                    </a:cubicBezTo>
                    <a:cubicBezTo>
                      <a:pt x="217" y="113"/>
                      <a:pt x="218" y="114"/>
                      <a:pt x="219" y="115"/>
                    </a:cubicBezTo>
                    <a:cubicBezTo>
                      <a:pt x="219" y="115"/>
                      <a:pt x="219" y="116"/>
                      <a:pt x="219" y="116"/>
                    </a:cubicBezTo>
                    <a:cubicBezTo>
                      <a:pt x="220" y="116"/>
                      <a:pt x="220" y="117"/>
                      <a:pt x="221" y="117"/>
                    </a:cubicBezTo>
                    <a:cubicBezTo>
                      <a:pt x="221" y="117"/>
                      <a:pt x="221" y="117"/>
                      <a:pt x="221" y="117"/>
                    </a:cubicBezTo>
                    <a:cubicBezTo>
                      <a:pt x="222" y="118"/>
                      <a:pt x="222" y="118"/>
                      <a:pt x="223" y="118"/>
                    </a:cubicBezTo>
                    <a:cubicBezTo>
                      <a:pt x="224" y="118"/>
                      <a:pt x="224" y="119"/>
                      <a:pt x="224" y="119"/>
                    </a:cubicBezTo>
                    <a:cubicBezTo>
                      <a:pt x="225" y="120"/>
                      <a:pt x="226" y="120"/>
                      <a:pt x="227" y="120"/>
                    </a:cubicBezTo>
                    <a:cubicBezTo>
                      <a:pt x="227" y="120"/>
                      <a:pt x="227" y="120"/>
                      <a:pt x="227" y="121"/>
                    </a:cubicBezTo>
                    <a:cubicBezTo>
                      <a:pt x="228" y="121"/>
                      <a:pt x="229" y="121"/>
                      <a:pt x="230" y="121"/>
                    </a:cubicBezTo>
                    <a:cubicBezTo>
                      <a:pt x="230" y="121"/>
                      <a:pt x="230" y="121"/>
                      <a:pt x="230" y="121"/>
                    </a:cubicBezTo>
                    <a:cubicBezTo>
                      <a:pt x="233" y="121"/>
                      <a:pt x="235" y="121"/>
                      <a:pt x="238" y="121"/>
                    </a:cubicBezTo>
                    <a:cubicBezTo>
                      <a:pt x="238" y="121"/>
                      <a:pt x="238" y="121"/>
                      <a:pt x="238" y="121"/>
                    </a:cubicBezTo>
                    <a:cubicBezTo>
                      <a:pt x="238" y="120"/>
                      <a:pt x="239" y="120"/>
                      <a:pt x="240" y="120"/>
                    </a:cubicBezTo>
                    <a:cubicBezTo>
                      <a:pt x="240" y="120"/>
                      <a:pt x="240" y="120"/>
                      <a:pt x="240" y="119"/>
                    </a:cubicBezTo>
                    <a:cubicBezTo>
                      <a:pt x="241" y="119"/>
                      <a:pt x="241" y="119"/>
                      <a:pt x="241" y="119"/>
                    </a:cubicBezTo>
                    <a:cubicBezTo>
                      <a:pt x="242" y="119"/>
                      <a:pt x="242" y="118"/>
                      <a:pt x="242" y="118"/>
                    </a:cubicBezTo>
                    <a:cubicBezTo>
                      <a:pt x="243" y="118"/>
                      <a:pt x="243" y="118"/>
                      <a:pt x="244" y="118"/>
                    </a:cubicBezTo>
                    <a:cubicBezTo>
                      <a:pt x="244" y="118"/>
                      <a:pt x="244" y="118"/>
                      <a:pt x="244" y="117"/>
                    </a:cubicBezTo>
                    <a:cubicBezTo>
                      <a:pt x="245" y="116"/>
                      <a:pt x="246" y="116"/>
                      <a:pt x="247" y="114"/>
                    </a:cubicBezTo>
                    <a:cubicBezTo>
                      <a:pt x="245" y="114"/>
                      <a:pt x="243" y="115"/>
                      <a:pt x="241" y="115"/>
                    </a:cubicBezTo>
                    <a:cubicBezTo>
                      <a:pt x="241" y="115"/>
                      <a:pt x="241" y="115"/>
                      <a:pt x="241" y="115"/>
                    </a:cubicBezTo>
                    <a:cubicBezTo>
                      <a:pt x="241" y="116"/>
                      <a:pt x="242" y="115"/>
                      <a:pt x="241" y="115"/>
                    </a:cubicBezTo>
                    <a:cubicBezTo>
                      <a:pt x="239" y="115"/>
                      <a:pt x="238" y="115"/>
                      <a:pt x="236" y="115"/>
                    </a:cubicBezTo>
                    <a:cubicBezTo>
                      <a:pt x="236" y="115"/>
                      <a:pt x="236" y="115"/>
                      <a:pt x="236" y="115"/>
                    </a:cubicBezTo>
                    <a:cubicBezTo>
                      <a:pt x="235" y="115"/>
                      <a:pt x="234" y="114"/>
                      <a:pt x="232" y="114"/>
                    </a:cubicBezTo>
                    <a:cubicBezTo>
                      <a:pt x="232" y="114"/>
                      <a:pt x="232" y="113"/>
                      <a:pt x="232" y="113"/>
                    </a:cubicBezTo>
                    <a:cubicBezTo>
                      <a:pt x="230" y="112"/>
                      <a:pt x="226" y="109"/>
                      <a:pt x="225" y="108"/>
                    </a:cubicBezTo>
                    <a:cubicBezTo>
                      <a:pt x="224" y="108"/>
                      <a:pt x="224" y="108"/>
                      <a:pt x="224" y="108"/>
                    </a:cubicBezTo>
                    <a:cubicBezTo>
                      <a:pt x="224" y="106"/>
                      <a:pt x="224" y="105"/>
                      <a:pt x="223" y="103"/>
                    </a:cubicBezTo>
                    <a:cubicBezTo>
                      <a:pt x="223" y="103"/>
                      <a:pt x="223" y="103"/>
                      <a:pt x="223" y="103"/>
                    </a:cubicBezTo>
                    <a:cubicBezTo>
                      <a:pt x="223" y="103"/>
                      <a:pt x="223" y="102"/>
                      <a:pt x="223" y="101"/>
                    </a:cubicBezTo>
                    <a:cubicBezTo>
                      <a:pt x="222" y="101"/>
                      <a:pt x="222" y="101"/>
                      <a:pt x="222" y="101"/>
                    </a:cubicBezTo>
                    <a:cubicBezTo>
                      <a:pt x="222" y="99"/>
                      <a:pt x="222" y="97"/>
                      <a:pt x="223" y="95"/>
                    </a:cubicBezTo>
                    <a:cubicBezTo>
                      <a:pt x="225" y="93"/>
                      <a:pt x="224" y="91"/>
                      <a:pt x="229" y="91"/>
                    </a:cubicBezTo>
                    <a:cubicBezTo>
                      <a:pt x="229" y="92"/>
                      <a:pt x="229" y="93"/>
                      <a:pt x="229" y="93"/>
                    </a:cubicBezTo>
                    <a:cubicBezTo>
                      <a:pt x="229" y="93"/>
                      <a:pt x="230" y="93"/>
                      <a:pt x="230" y="93"/>
                    </a:cubicBezTo>
                    <a:cubicBezTo>
                      <a:pt x="230" y="95"/>
                      <a:pt x="230" y="96"/>
                      <a:pt x="230" y="97"/>
                    </a:cubicBezTo>
                    <a:cubicBezTo>
                      <a:pt x="230" y="97"/>
                      <a:pt x="231" y="97"/>
                      <a:pt x="231" y="97"/>
                    </a:cubicBezTo>
                    <a:cubicBezTo>
                      <a:pt x="231" y="98"/>
                      <a:pt x="231" y="99"/>
                      <a:pt x="232" y="100"/>
                    </a:cubicBezTo>
                    <a:cubicBezTo>
                      <a:pt x="232" y="100"/>
                      <a:pt x="233" y="100"/>
                      <a:pt x="234" y="101"/>
                    </a:cubicBezTo>
                    <a:cubicBezTo>
                      <a:pt x="234" y="101"/>
                      <a:pt x="234" y="101"/>
                      <a:pt x="234" y="102"/>
                    </a:cubicBezTo>
                    <a:cubicBezTo>
                      <a:pt x="235" y="102"/>
                      <a:pt x="236" y="102"/>
                      <a:pt x="236" y="102"/>
                    </a:cubicBezTo>
                    <a:cubicBezTo>
                      <a:pt x="236" y="102"/>
                      <a:pt x="236" y="102"/>
                      <a:pt x="236" y="103"/>
                    </a:cubicBezTo>
                    <a:cubicBezTo>
                      <a:pt x="237" y="103"/>
                      <a:pt x="237" y="103"/>
                      <a:pt x="238" y="103"/>
                    </a:cubicBezTo>
                    <a:cubicBezTo>
                      <a:pt x="238" y="103"/>
                      <a:pt x="238" y="103"/>
                      <a:pt x="238" y="103"/>
                    </a:cubicBezTo>
                    <a:cubicBezTo>
                      <a:pt x="240" y="104"/>
                      <a:pt x="247" y="103"/>
                      <a:pt x="249" y="103"/>
                    </a:cubicBezTo>
                    <a:cubicBezTo>
                      <a:pt x="249" y="102"/>
                      <a:pt x="249" y="102"/>
                      <a:pt x="249" y="102"/>
                    </a:cubicBezTo>
                    <a:cubicBezTo>
                      <a:pt x="249" y="102"/>
                      <a:pt x="249" y="102"/>
                      <a:pt x="250" y="102"/>
                    </a:cubicBezTo>
                    <a:cubicBezTo>
                      <a:pt x="250" y="102"/>
                      <a:pt x="250" y="101"/>
                      <a:pt x="250" y="101"/>
                    </a:cubicBezTo>
                    <a:cubicBezTo>
                      <a:pt x="251" y="101"/>
                      <a:pt x="252" y="101"/>
                      <a:pt x="252" y="101"/>
                    </a:cubicBezTo>
                    <a:cubicBezTo>
                      <a:pt x="252" y="100"/>
                      <a:pt x="252" y="100"/>
                      <a:pt x="252" y="100"/>
                    </a:cubicBezTo>
                    <a:cubicBezTo>
                      <a:pt x="253" y="100"/>
                      <a:pt x="253" y="99"/>
                      <a:pt x="254" y="99"/>
                    </a:cubicBezTo>
                    <a:cubicBezTo>
                      <a:pt x="254" y="99"/>
                      <a:pt x="254" y="98"/>
                      <a:pt x="254" y="98"/>
                    </a:cubicBezTo>
                    <a:cubicBezTo>
                      <a:pt x="255" y="97"/>
                      <a:pt x="256" y="97"/>
                      <a:pt x="256" y="96"/>
                    </a:cubicBezTo>
                    <a:cubicBezTo>
                      <a:pt x="257" y="95"/>
                      <a:pt x="257" y="94"/>
                      <a:pt x="257" y="93"/>
                    </a:cubicBezTo>
                    <a:cubicBezTo>
                      <a:pt x="257" y="93"/>
                      <a:pt x="257" y="93"/>
                      <a:pt x="258" y="93"/>
                    </a:cubicBezTo>
                    <a:cubicBezTo>
                      <a:pt x="259" y="91"/>
                      <a:pt x="260" y="87"/>
                      <a:pt x="259" y="83"/>
                    </a:cubicBezTo>
                    <a:cubicBezTo>
                      <a:pt x="259" y="83"/>
                      <a:pt x="259" y="83"/>
                      <a:pt x="258" y="83"/>
                    </a:cubicBezTo>
                    <a:cubicBezTo>
                      <a:pt x="258" y="81"/>
                      <a:pt x="258" y="79"/>
                      <a:pt x="258" y="77"/>
                    </a:cubicBezTo>
                    <a:cubicBezTo>
                      <a:pt x="257" y="77"/>
                      <a:pt x="257" y="77"/>
                      <a:pt x="256" y="77"/>
                    </a:cubicBezTo>
                    <a:cubicBezTo>
                      <a:pt x="256" y="76"/>
                      <a:pt x="256" y="75"/>
                      <a:pt x="256" y="75"/>
                    </a:cubicBezTo>
                    <a:cubicBezTo>
                      <a:pt x="256" y="74"/>
                      <a:pt x="256" y="74"/>
                      <a:pt x="255" y="74"/>
                    </a:cubicBezTo>
                    <a:cubicBezTo>
                      <a:pt x="255" y="74"/>
                      <a:pt x="255" y="73"/>
                      <a:pt x="255" y="73"/>
                    </a:cubicBezTo>
                    <a:cubicBezTo>
                      <a:pt x="255" y="73"/>
                      <a:pt x="255" y="73"/>
                      <a:pt x="254" y="73"/>
                    </a:cubicBezTo>
                    <a:cubicBezTo>
                      <a:pt x="254" y="72"/>
                      <a:pt x="254" y="71"/>
                      <a:pt x="253" y="71"/>
                    </a:cubicBezTo>
                    <a:cubicBezTo>
                      <a:pt x="253" y="71"/>
                      <a:pt x="252" y="71"/>
                      <a:pt x="252" y="71"/>
                    </a:cubicBezTo>
                    <a:cubicBezTo>
                      <a:pt x="252" y="71"/>
                      <a:pt x="252" y="70"/>
                      <a:pt x="252" y="70"/>
                    </a:cubicBezTo>
                    <a:cubicBezTo>
                      <a:pt x="251" y="70"/>
                      <a:pt x="251" y="70"/>
                      <a:pt x="251" y="70"/>
                    </a:cubicBezTo>
                    <a:cubicBezTo>
                      <a:pt x="250" y="70"/>
                      <a:pt x="250" y="69"/>
                      <a:pt x="250" y="69"/>
                    </a:cubicBezTo>
                    <a:cubicBezTo>
                      <a:pt x="249" y="69"/>
                      <a:pt x="248" y="69"/>
                      <a:pt x="247" y="69"/>
                    </a:cubicBezTo>
                    <a:cubicBezTo>
                      <a:pt x="247" y="68"/>
                      <a:pt x="247" y="68"/>
                      <a:pt x="247" y="67"/>
                    </a:cubicBezTo>
                    <a:cubicBezTo>
                      <a:pt x="246" y="67"/>
                      <a:pt x="245" y="67"/>
                      <a:pt x="244" y="67"/>
                    </a:cubicBezTo>
                    <a:cubicBezTo>
                      <a:pt x="244" y="67"/>
                      <a:pt x="244" y="67"/>
                      <a:pt x="244" y="67"/>
                    </a:cubicBezTo>
                    <a:cubicBezTo>
                      <a:pt x="241" y="67"/>
                      <a:pt x="238" y="67"/>
                      <a:pt x="235" y="67"/>
                    </a:cubicBezTo>
                    <a:cubicBezTo>
                      <a:pt x="235" y="67"/>
                      <a:pt x="235" y="67"/>
                      <a:pt x="235" y="67"/>
                    </a:cubicBezTo>
                    <a:cubicBezTo>
                      <a:pt x="234" y="67"/>
                      <a:pt x="234" y="67"/>
                      <a:pt x="233" y="67"/>
                    </a:cubicBezTo>
                    <a:cubicBezTo>
                      <a:pt x="233" y="68"/>
                      <a:pt x="233" y="68"/>
                      <a:pt x="233" y="68"/>
                    </a:cubicBezTo>
                    <a:cubicBezTo>
                      <a:pt x="232" y="68"/>
                      <a:pt x="231" y="68"/>
                      <a:pt x="230" y="68"/>
                    </a:cubicBezTo>
                    <a:cubicBezTo>
                      <a:pt x="230" y="68"/>
                      <a:pt x="230" y="69"/>
                      <a:pt x="230" y="69"/>
                    </a:cubicBezTo>
                    <a:cubicBezTo>
                      <a:pt x="229" y="69"/>
                      <a:pt x="229" y="69"/>
                      <a:pt x="229" y="69"/>
                    </a:cubicBezTo>
                    <a:cubicBezTo>
                      <a:pt x="228" y="69"/>
                      <a:pt x="228" y="70"/>
                      <a:pt x="228" y="70"/>
                    </a:cubicBezTo>
                    <a:cubicBezTo>
                      <a:pt x="227" y="70"/>
                      <a:pt x="227" y="70"/>
                      <a:pt x="227" y="70"/>
                    </a:cubicBezTo>
                    <a:cubicBezTo>
                      <a:pt x="227" y="70"/>
                      <a:pt x="227" y="71"/>
                      <a:pt x="227" y="71"/>
                    </a:cubicBezTo>
                    <a:cubicBezTo>
                      <a:pt x="226" y="71"/>
                      <a:pt x="225" y="71"/>
                      <a:pt x="225" y="71"/>
                    </a:cubicBezTo>
                    <a:cubicBezTo>
                      <a:pt x="225" y="71"/>
                      <a:pt x="225" y="71"/>
                      <a:pt x="225" y="71"/>
                    </a:cubicBezTo>
                    <a:cubicBezTo>
                      <a:pt x="224" y="71"/>
                      <a:pt x="224" y="71"/>
                      <a:pt x="223" y="71"/>
                    </a:cubicBezTo>
                    <a:cubicBezTo>
                      <a:pt x="223" y="72"/>
                      <a:pt x="223" y="72"/>
                      <a:pt x="223" y="72"/>
                    </a:cubicBezTo>
                    <a:cubicBezTo>
                      <a:pt x="223" y="72"/>
                      <a:pt x="222" y="72"/>
                      <a:pt x="222" y="72"/>
                    </a:cubicBezTo>
                    <a:cubicBezTo>
                      <a:pt x="222" y="72"/>
                      <a:pt x="222" y="73"/>
                      <a:pt x="221" y="73"/>
                    </a:cubicBezTo>
                    <a:cubicBezTo>
                      <a:pt x="221" y="73"/>
                      <a:pt x="221" y="73"/>
                      <a:pt x="220" y="73"/>
                    </a:cubicBezTo>
                    <a:cubicBezTo>
                      <a:pt x="220" y="74"/>
                      <a:pt x="220" y="74"/>
                      <a:pt x="219" y="75"/>
                    </a:cubicBezTo>
                    <a:cubicBezTo>
                      <a:pt x="219" y="75"/>
                      <a:pt x="219" y="75"/>
                      <a:pt x="218" y="75"/>
                    </a:cubicBezTo>
                    <a:cubicBezTo>
                      <a:pt x="218" y="75"/>
                      <a:pt x="218" y="75"/>
                      <a:pt x="217" y="76"/>
                    </a:cubicBezTo>
                    <a:cubicBezTo>
                      <a:pt x="217" y="76"/>
                      <a:pt x="217" y="76"/>
                      <a:pt x="216" y="76"/>
                    </a:cubicBezTo>
                    <a:cubicBezTo>
                      <a:pt x="216" y="76"/>
                      <a:pt x="216" y="76"/>
                      <a:pt x="216" y="77"/>
                    </a:cubicBezTo>
                    <a:cubicBezTo>
                      <a:pt x="215" y="77"/>
                      <a:pt x="215" y="77"/>
                      <a:pt x="213" y="77"/>
                    </a:cubicBezTo>
                    <a:cubicBezTo>
                      <a:pt x="213" y="76"/>
                      <a:pt x="213" y="75"/>
                      <a:pt x="214" y="73"/>
                    </a:cubicBezTo>
                    <a:cubicBezTo>
                      <a:pt x="214" y="73"/>
                      <a:pt x="214" y="73"/>
                      <a:pt x="215" y="73"/>
                    </a:cubicBezTo>
                    <a:cubicBezTo>
                      <a:pt x="215" y="71"/>
                      <a:pt x="216" y="70"/>
                      <a:pt x="216" y="69"/>
                    </a:cubicBezTo>
                    <a:cubicBezTo>
                      <a:pt x="216" y="69"/>
                      <a:pt x="217" y="69"/>
                      <a:pt x="217" y="69"/>
                    </a:cubicBezTo>
                    <a:cubicBezTo>
                      <a:pt x="218" y="65"/>
                      <a:pt x="215" y="58"/>
                      <a:pt x="215" y="54"/>
                    </a:cubicBezTo>
                    <a:cubicBezTo>
                      <a:pt x="213" y="52"/>
                      <a:pt x="211" y="51"/>
                      <a:pt x="210" y="49"/>
                    </a:cubicBezTo>
                    <a:cubicBezTo>
                      <a:pt x="209" y="49"/>
                      <a:pt x="209" y="48"/>
                      <a:pt x="209" y="48"/>
                    </a:cubicBezTo>
                    <a:cubicBezTo>
                      <a:pt x="208" y="48"/>
                      <a:pt x="207" y="48"/>
                      <a:pt x="206" y="47"/>
                    </a:cubicBezTo>
                    <a:cubicBezTo>
                      <a:pt x="206" y="47"/>
                      <a:pt x="206" y="46"/>
                      <a:pt x="205" y="45"/>
                    </a:cubicBezTo>
                    <a:cubicBezTo>
                      <a:pt x="204" y="44"/>
                      <a:pt x="201" y="46"/>
                      <a:pt x="199" y="45"/>
                    </a:cubicBezTo>
                    <a:cubicBezTo>
                      <a:pt x="199" y="45"/>
                      <a:pt x="199" y="44"/>
                      <a:pt x="199" y="44"/>
                    </a:cubicBezTo>
                    <a:cubicBezTo>
                      <a:pt x="199" y="44"/>
                      <a:pt x="198" y="44"/>
                      <a:pt x="198" y="44"/>
                    </a:cubicBezTo>
                    <a:cubicBezTo>
                      <a:pt x="198" y="44"/>
                      <a:pt x="198" y="44"/>
                      <a:pt x="198" y="44"/>
                    </a:cubicBezTo>
                    <a:cubicBezTo>
                      <a:pt x="197" y="44"/>
                      <a:pt x="195" y="44"/>
                      <a:pt x="194" y="44"/>
                    </a:cubicBezTo>
                    <a:cubicBezTo>
                      <a:pt x="194" y="43"/>
                      <a:pt x="194" y="43"/>
                      <a:pt x="194" y="43"/>
                    </a:cubicBezTo>
                    <a:cubicBezTo>
                      <a:pt x="192" y="42"/>
                      <a:pt x="184" y="44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1" y="45"/>
                    </a:cubicBezTo>
                    <a:cubicBezTo>
                      <a:pt x="181" y="46"/>
                      <a:pt x="181" y="46"/>
                      <a:pt x="181" y="46"/>
                    </a:cubicBezTo>
                    <a:cubicBezTo>
                      <a:pt x="181" y="46"/>
                      <a:pt x="180" y="46"/>
                      <a:pt x="180" y="46"/>
                    </a:cubicBezTo>
                    <a:cubicBezTo>
                      <a:pt x="180" y="47"/>
                      <a:pt x="179" y="47"/>
                      <a:pt x="179" y="47"/>
                    </a:cubicBezTo>
                    <a:cubicBezTo>
                      <a:pt x="179" y="47"/>
                      <a:pt x="178" y="47"/>
                      <a:pt x="178" y="47"/>
                    </a:cubicBezTo>
                    <a:cubicBezTo>
                      <a:pt x="177" y="48"/>
                      <a:pt x="177" y="49"/>
                      <a:pt x="176" y="50"/>
                    </a:cubicBezTo>
                    <a:cubicBezTo>
                      <a:pt x="176" y="50"/>
                      <a:pt x="176" y="50"/>
                      <a:pt x="175" y="50"/>
                    </a:cubicBezTo>
                    <a:cubicBezTo>
                      <a:pt x="175" y="50"/>
                      <a:pt x="175" y="51"/>
                      <a:pt x="175" y="51"/>
                    </a:cubicBezTo>
                    <a:cubicBezTo>
                      <a:pt x="175" y="52"/>
                      <a:pt x="174" y="52"/>
                      <a:pt x="174" y="52"/>
                    </a:cubicBezTo>
                    <a:cubicBezTo>
                      <a:pt x="174" y="52"/>
                      <a:pt x="174" y="53"/>
                      <a:pt x="174" y="53"/>
                    </a:cubicBezTo>
                    <a:cubicBezTo>
                      <a:pt x="174" y="54"/>
                      <a:pt x="172" y="57"/>
                      <a:pt x="171" y="57"/>
                    </a:cubicBezTo>
                    <a:cubicBezTo>
                      <a:pt x="171" y="57"/>
                      <a:pt x="170" y="57"/>
                      <a:pt x="169" y="57"/>
                    </a:cubicBezTo>
                    <a:cubicBezTo>
                      <a:pt x="167" y="53"/>
                      <a:pt x="166" y="52"/>
                      <a:pt x="166" y="45"/>
                    </a:cubicBezTo>
                    <a:cubicBezTo>
                      <a:pt x="166" y="45"/>
                      <a:pt x="166" y="45"/>
                      <a:pt x="166" y="45"/>
                    </a:cubicBezTo>
                    <a:cubicBezTo>
                      <a:pt x="166" y="45"/>
                      <a:pt x="166" y="44"/>
                      <a:pt x="166" y="44"/>
                    </a:cubicBezTo>
                    <a:cubicBezTo>
                      <a:pt x="167" y="43"/>
                      <a:pt x="168" y="43"/>
                      <a:pt x="168" y="42"/>
                    </a:cubicBezTo>
                    <a:cubicBezTo>
                      <a:pt x="168" y="42"/>
                      <a:pt x="168" y="41"/>
                      <a:pt x="168" y="41"/>
                    </a:cubicBezTo>
                    <a:cubicBezTo>
                      <a:pt x="169" y="41"/>
                      <a:pt x="169" y="40"/>
                      <a:pt x="170" y="40"/>
                    </a:cubicBezTo>
                    <a:cubicBezTo>
                      <a:pt x="170" y="39"/>
                      <a:pt x="171" y="39"/>
                      <a:pt x="171" y="38"/>
                    </a:cubicBezTo>
                    <a:cubicBezTo>
                      <a:pt x="172" y="37"/>
                      <a:pt x="173" y="37"/>
                      <a:pt x="174" y="37"/>
                    </a:cubicBezTo>
                    <a:cubicBezTo>
                      <a:pt x="175" y="36"/>
                      <a:pt x="175" y="36"/>
                      <a:pt x="175" y="36"/>
                    </a:cubicBezTo>
                    <a:cubicBezTo>
                      <a:pt x="176" y="36"/>
                      <a:pt x="176" y="36"/>
                      <a:pt x="177" y="36"/>
                    </a:cubicBezTo>
                    <a:cubicBezTo>
                      <a:pt x="177" y="35"/>
                      <a:pt x="177" y="35"/>
                      <a:pt x="177" y="34"/>
                    </a:cubicBezTo>
                    <a:cubicBezTo>
                      <a:pt x="180" y="33"/>
                      <a:pt x="186" y="33"/>
                      <a:pt x="190" y="33"/>
                    </a:cubicBezTo>
                    <a:cubicBezTo>
                      <a:pt x="190" y="25"/>
                      <a:pt x="187" y="18"/>
                      <a:pt x="182" y="15"/>
                    </a:cubicBezTo>
                    <a:cubicBezTo>
                      <a:pt x="182" y="15"/>
                      <a:pt x="182" y="14"/>
                      <a:pt x="182" y="14"/>
                    </a:cubicBezTo>
                    <a:cubicBezTo>
                      <a:pt x="180" y="12"/>
                      <a:pt x="179" y="12"/>
                      <a:pt x="177" y="12"/>
                    </a:cubicBezTo>
                    <a:cubicBezTo>
                      <a:pt x="176" y="11"/>
                      <a:pt x="170" y="10"/>
                      <a:pt x="168" y="10"/>
                    </a:cubicBezTo>
                    <a:cubicBezTo>
                      <a:pt x="168" y="11"/>
                      <a:pt x="168" y="11"/>
                      <a:pt x="168" y="11"/>
                    </a:cubicBezTo>
                    <a:cubicBezTo>
                      <a:pt x="166" y="11"/>
                      <a:pt x="165" y="11"/>
                      <a:pt x="164" y="11"/>
                    </a:cubicBezTo>
                    <a:cubicBezTo>
                      <a:pt x="164" y="11"/>
                      <a:pt x="164" y="12"/>
                      <a:pt x="164" y="12"/>
                    </a:cubicBezTo>
                    <a:cubicBezTo>
                      <a:pt x="164" y="12"/>
                      <a:pt x="163" y="12"/>
                      <a:pt x="162" y="12"/>
                    </a:cubicBezTo>
                    <a:cubicBezTo>
                      <a:pt x="162" y="12"/>
                      <a:pt x="162" y="12"/>
                      <a:pt x="162" y="12"/>
                    </a:cubicBezTo>
                    <a:cubicBezTo>
                      <a:pt x="162" y="12"/>
                      <a:pt x="162" y="12"/>
                      <a:pt x="161" y="12"/>
                    </a:cubicBezTo>
                    <a:cubicBezTo>
                      <a:pt x="161" y="13"/>
                      <a:pt x="161" y="13"/>
                      <a:pt x="161" y="13"/>
                    </a:cubicBezTo>
                    <a:cubicBezTo>
                      <a:pt x="160" y="13"/>
                      <a:pt x="160" y="13"/>
                      <a:pt x="159" y="13"/>
                    </a:cubicBezTo>
                    <a:cubicBezTo>
                      <a:pt x="159" y="14"/>
                      <a:pt x="158" y="14"/>
                      <a:pt x="158" y="15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56" y="15"/>
                      <a:pt x="156" y="16"/>
                      <a:pt x="156" y="16"/>
                    </a:cubicBezTo>
                    <a:cubicBezTo>
                      <a:pt x="155" y="17"/>
                      <a:pt x="154" y="18"/>
                      <a:pt x="153" y="19"/>
                    </a:cubicBezTo>
                    <a:cubicBezTo>
                      <a:pt x="153" y="19"/>
                      <a:pt x="153" y="20"/>
                      <a:pt x="153" y="20"/>
                    </a:cubicBezTo>
                    <a:cubicBezTo>
                      <a:pt x="152" y="21"/>
                      <a:pt x="151" y="21"/>
                      <a:pt x="151" y="21"/>
                    </a:cubicBezTo>
                    <a:cubicBezTo>
                      <a:pt x="150" y="23"/>
                      <a:pt x="150" y="24"/>
                      <a:pt x="150" y="25"/>
                    </a:cubicBezTo>
                    <a:cubicBezTo>
                      <a:pt x="150" y="25"/>
                      <a:pt x="150" y="25"/>
                      <a:pt x="149" y="25"/>
                    </a:cubicBezTo>
                    <a:cubicBezTo>
                      <a:pt x="149" y="26"/>
                      <a:pt x="149" y="27"/>
                      <a:pt x="149" y="27"/>
                    </a:cubicBezTo>
                    <a:cubicBezTo>
                      <a:pt x="149" y="27"/>
                      <a:pt x="149" y="27"/>
                      <a:pt x="149" y="27"/>
                    </a:cubicBezTo>
                    <a:cubicBezTo>
                      <a:pt x="149" y="28"/>
                      <a:pt x="149" y="28"/>
                      <a:pt x="149" y="29"/>
                    </a:cubicBezTo>
                    <a:cubicBezTo>
                      <a:pt x="149" y="29"/>
                      <a:pt x="148" y="29"/>
                      <a:pt x="148" y="29"/>
                    </a:cubicBezTo>
                    <a:cubicBezTo>
                      <a:pt x="148" y="30"/>
                      <a:pt x="148" y="32"/>
                      <a:pt x="148" y="33"/>
                    </a:cubicBezTo>
                    <a:cubicBezTo>
                      <a:pt x="148" y="33"/>
                      <a:pt x="148" y="33"/>
                      <a:pt x="147" y="33"/>
                    </a:cubicBezTo>
                    <a:cubicBezTo>
                      <a:pt x="147" y="34"/>
                      <a:pt x="147" y="35"/>
                      <a:pt x="147" y="36"/>
                    </a:cubicBezTo>
                    <a:cubicBezTo>
                      <a:pt x="147" y="36"/>
                      <a:pt x="146" y="36"/>
                      <a:pt x="146" y="36"/>
                    </a:cubicBezTo>
                    <a:cubicBezTo>
                      <a:pt x="146" y="37"/>
                      <a:pt x="146" y="37"/>
                      <a:pt x="146" y="37"/>
                    </a:cubicBezTo>
                    <a:cubicBezTo>
                      <a:pt x="145" y="37"/>
                      <a:pt x="145" y="37"/>
                      <a:pt x="145" y="37"/>
                    </a:cubicBezTo>
                    <a:cubicBezTo>
                      <a:pt x="145" y="37"/>
                      <a:pt x="145" y="37"/>
                      <a:pt x="145" y="36"/>
                    </a:cubicBezTo>
                    <a:cubicBezTo>
                      <a:pt x="144" y="36"/>
                      <a:pt x="143" y="36"/>
                      <a:pt x="142" y="35"/>
                    </a:cubicBezTo>
                    <a:cubicBezTo>
                      <a:pt x="142" y="34"/>
                      <a:pt x="142" y="32"/>
                      <a:pt x="142" y="31"/>
                    </a:cubicBezTo>
                    <a:cubicBezTo>
                      <a:pt x="141" y="31"/>
                      <a:pt x="141" y="31"/>
                      <a:pt x="141" y="31"/>
                    </a:cubicBezTo>
                    <a:cubicBezTo>
                      <a:pt x="140" y="27"/>
                      <a:pt x="142" y="19"/>
                      <a:pt x="143" y="17"/>
                    </a:cubicBezTo>
                    <a:cubicBezTo>
                      <a:pt x="145" y="14"/>
                      <a:pt x="147" y="12"/>
                      <a:pt x="149" y="9"/>
                    </a:cubicBezTo>
                    <a:cubicBezTo>
                      <a:pt x="150" y="9"/>
                      <a:pt x="150" y="9"/>
                      <a:pt x="151" y="9"/>
                    </a:cubicBezTo>
                    <a:cubicBezTo>
                      <a:pt x="151" y="9"/>
                      <a:pt x="151" y="8"/>
                      <a:pt x="151" y="8"/>
                    </a:cubicBezTo>
                    <a:cubicBezTo>
                      <a:pt x="152" y="8"/>
                      <a:pt x="152" y="8"/>
                      <a:pt x="152" y="8"/>
                    </a:cubicBezTo>
                    <a:cubicBezTo>
                      <a:pt x="152" y="7"/>
                      <a:pt x="152" y="7"/>
                      <a:pt x="152" y="6"/>
                    </a:cubicBezTo>
                    <a:cubicBezTo>
                      <a:pt x="150" y="5"/>
                      <a:pt x="149" y="3"/>
                      <a:pt x="147" y="2"/>
                    </a:cubicBezTo>
                    <a:cubicBezTo>
                      <a:pt x="143" y="0"/>
                      <a:pt x="139" y="2"/>
                      <a:pt x="134" y="1"/>
                    </a:cubicBezTo>
                    <a:cubicBezTo>
                      <a:pt x="134" y="1"/>
                      <a:pt x="134" y="0"/>
                      <a:pt x="134" y="0"/>
                    </a:cubicBezTo>
                    <a:cubicBezTo>
                      <a:pt x="133" y="0"/>
                      <a:pt x="131" y="1"/>
                      <a:pt x="130" y="1"/>
                    </a:cubicBezTo>
                    <a:cubicBezTo>
                      <a:pt x="126" y="1"/>
                      <a:pt x="123" y="1"/>
                      <a:pt x="119" y="1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8" y="2"/>
                      <a:pt x="116" y="2"/>
                      <a:pt x="115" y="2"/>
                    </a:cubicBezTo>
                    <a:cubicBezTo>
                      <a:pt x="115" y="2"/>
                      <a:pt x="115" y="2"/>
                      <a:pt x="115" y="3"/>
                    </a:cubicBezTo>
                    <a:cubicBezTo>
                      <a:pt x="114" y="3"/>
                      <a:pt x="114" y="3"/>
                      <a:pt x="113" y="3"/>
                    </a:cubicBezTo>
                    <a:cubicBezTo>
                      <a:pt x="113" y="3"/>
                      <a:pt x="112" y="4"/>
                      <a:pt x="112" y="5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10" y="5"/>
                      <a:pt x="110" y="5"/>
                      <a:pt x="110" y="6"/>
                    </a:cubicBezTo>
                    <a:cubicBezTo>
                      <a:pt x="109" y="7"/>
                      <a:pt x="108" y="7"/>
                      <a:pt x="107" y="8"/>
                    </a:cubicBezTo>
                    <a:cubicBezTo>
                      <a:pt x="107" y="9"/>
                      <a:pt x="107" y="10"/>
                      <a:pt x="107" y="10"/>
                    </a:cubicBezTo>
                    <a:cubicBezTo>
                      <a:pt x="106" y="11"/>
                      <a:pt x="106" y="11"/>
                      <a:pt x="105" y="11"/>
                    </a:cubicBezTo>
                    <a:cubicBezTo>
                      <a:pt x="105" y="12"/>
                      <a:pt x="105" y="12"/>
                      <a:pt x="105" y="12"/>
                    </a:cubicBezTo>
                    <a:cubicBezTo>
                      <a:pt x="105" y="12"/>
                      <a:pt x="105" y="12"/>
                      <a:pt x="105" y="12"/>
                    </a:cubicBezTo>
                    <a:cubicBezTo>
                      <a:pt x="105" y="13"/>
                      <a:pt x="105" y="13"/>
                      <a:pt x="105" y="14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104" y="14"/>
                      <a:pt x="104" y="15"/>
                      <a:pt x="104" y="16"/>
                    </a:cubicBezTo>
                    <a:cubicBezTo>
                      <a:pt x="104" y="16"/>
                      <a:pt x="104" y="16"/>
                      <a:pt x="103" y="16"/>
                    </a:cubicBezTo>
                    <a:cubicBezTo>
                      <a:pt x="102" y="19"/>
                      <a:pt x="104" y="24"/>
                      <a:pt x="105" y="25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6" y="26"/>
                      <a:pt x="106" y="27"/>
                      <a:pt x="106" y="27"/>
                    </a:cubicBezTo>
                    <a:cubicBezTo>
                      <a:pt x="107" y="28"/>
                      <a:pt x="107" y="28"/>
                      <a:pt x="108" y="28"/>
                    </a:cubicBezTo>
                    <a:cubicBezTo>
                      <a:pt x="109" y="29"/>
                      <a:pt x="109" y="31"/>
                      <a:pt x="109" y="33"/>
                    </a:cubicBezTo>
                    <a:cubicBezTo>
                      <a:pt x="108" y="34"/>
                      <a:pt x="109" y="33"/>
                      <a:pt x="109" y="34"/>
                    </a:cubicBezTo>
                    <a:cubicBezTo>
                      <a:pt x="107" y="33"/>
                      <a:pt x="108" y="34"/>
                      <a:pt x="107" y="33"/>
                    </a:cubicBezTo>
                    <a:cubicBezTo>
                      <a:pt x="107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2"/>
                    </a:cubicBezTo>
                    <a:cubicBezTo>
                      <a:pt x="105" y="31"/>
                      <a:pt x="103" y="30"/>
                      <a:pt x="102" y="29"/>
                    </a:cubicBezTo>
                    <a:cubicBezTo>
                      <a:pt x="102" y="29"/>
                      <a:pt x="102" y="28"/>
                      <a:pt x="101" y="27"/>
                    </a:cubicBezTo>
                    <a:cubicBezTo>
                      <a:pt x="100" y="27"/>
                      <a:pt x="99" y="26"/>
                      <a:pt x="98" y="26"/>
                    </a:cubicBezTo>
                    <a:cubicBezTo>
                      <a:pt x="98" y="26"/>
                      <a:pt x="98" y="26"/>
                      <a:pt x="98" y="25"/>
                    </a:cubicBezTo>
                    <a:cubicBezTo>
                      <a:pt x="97" y="25"/>
                      <a:pt x="97" y="25"/>
                      <a:pt x="96" y="25"/>
                    </a:cubicBezTo>
                    <a:cubicBezTo>
                      <a:pt x="96" y="25"/>
                      <a:pt x="96" y="24"/>
                      <a:pt x="96" y="24"/>
                    </a:cubicBezTo>
                    <a:cubicBezTo>
                      <a:pt x="95" y="24"/>
                      <a:pt x="95" y="24"/>
                      <a:pt x="94" y="24"/>
                    </a:cubicBezTo>
                    <a:cubicBezTo>
                      <a:pt x="94" y="24"/>
                      <a:pt x="94" y="23"/>
                      <a:pt x="94" y="23"/>
                    </a:cubicBezTo>
                    <a:cubicBezTo>
                      <a:pt x="93" y="23"/>
                      <a:pt x="93" y="23"/>
                      <a:pt x="92" y="23"/>
                    </a:cubicBezTo>
                    <a:cubicBezTo>
                      <a:pt x="92" y="23"/>
                      <a:pt x="92" y="22"/>
                      <a:pt x="92" y="22"/>
                    </a:cubicBezTo>
                    <a:cubicBezTo>
                      <a:pt x="91" y="22"/>
                      <a:pt x="90" y="22"/>
                      <a:pt x="89" y="22"/>
                    </a:cubicBezTo>
                    <a:cubicBezTo>
                      <a:pt x="89" y="22"/>
                      <a:pt x="89" y="22"/>
                      <a:pt x="89" y="21"/>
                    </a:cubicBezTo>
                    <a:cubicBezTo>
                      <a:pt x="88" y="21"/>
                      <a:pt x="88" y="21"/>
                      <a:pt x="87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21"/>
                      <a:pt x="86" y="21"/>
                      <a:pt x="86" y="21"/>
                    </a:cubicBezTo>
                    <a:cubicBezTo>
                      <a:pt x="86" y="21"/>
                      <a:pt x="86" y="20"/>
                      <a:pt x="86" y="20"/>
                    </a:cubicBezTo>
                    <a:cubicBezTo>
                      <a:pt x="83" y="20"/>
                      <a:pt x="81" y="20"/>
                      <a:pt x="78" y="20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78" y="20"/>
                      <a:pt x="78" y="20"/>
                      <a:pt x="77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7" y="20"/>
                      <a:pt x="76" y="20"/>
                      <a:pt x="75" y="20"/>
                    </a:cubicBezTo>
                    <a:cubicBezTo>
                      <a:pt x="75" y="20"/>
                      <a:pt x="75" y="21"/>
                      <a:pt x="75" y="21"/>
                    </a:cubicBezTo>
                    <a:cubicBezTo>
                      <a:pt x="74" y="21"/>
                      <a:pt x="73" y="21"/>
                      <a:pt x="72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1" y="21"/>
                      <a:pt x="71" y="21"/>
                      <a:pt x="70" y="21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69" y="22"/>
                      <a:pt x="69" y="22"/>
                    </a:cubicBezTo>
                    <a:cubicBezTo>
                      <a:pt x="68" y="23"/>
                      <a:pt x="66" y="24"/>
                      <a:pt x="64" y="25"/>
                    </a:cubicBezTo>
                    <a:cubicBezTo>
                      <a:pt x="63" y="27"/>
                      <a:pt x="63" y="29"/>
                      <a:pt x="62" y="30"/>
                    </a:cubicBezTo>
                    <a:cubicBezTo>
                      <a:pt x="62" y="32"/>
                      <a:pt x="60" y="39"/>
                      <a:pt x="61" y="42"/>
                    </a:cubicBezTo>
                    <a:cubicBezTo>
                      <a:pt x="61" y="42"/>
                      <a:pt x="62" y="42"/>
                      <a:pt x="62" y="42"/>
                    </a:cubicBezTo>
                    <a:cubicBezTo>
                      <a:pt x="62" y="42"/>
                      <a:pt x="62" y="42"/>
                      <a:pt x="62" y="43"/>
                    </a:cubicBezTo>
                    <a:cubicBezTo>
                      <a:pt x="62" y="43"/>
                      <a:pt x="62" y="43"/>
                      <a:pt x="63" y="43"/>
                    </a:cubicBezTo>
                    <a:cubicBezTo>
                      <a:pt x="63" y="43"/>
                      <a:pt x="63" y="44"/>
                      <a:pt x="63" y="44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3" y="45"/>
                      <a:pt x="64" y="45"/>
                      <a:pt x="64" y="46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n>
                    <a:solidFill>
                      <a:srgbClr val="FFFF00"/>
                    </a:solidFill>
                  </a:ln>
                </a:endParaRPr>
              </a:p>
            </p:txBody>
          </p:sp>
          <p:sp>
            <p:nvSpPr>
              <p:cNvPr id="30" name="Freeform 176"/>
              <p:cNvSpPr>
                <a:spLocks/>
              </p:cNvSpPr>
              <p:nvPr/>
            </p:nvSpPr>
            <p:spPr bwMode="auto">
              <a:xfrm>
                <a:off x="9893077" y="6415015"/>
                <a:ext cx="120650" cy="71438"/>
              </a:xfrm>
              <a:custGeom>
                <a:avLst/>
                <a:gdLst>
                  <a:gd name="T0" fmla="*/ 1 w 32"/>
                  <a:gd name="T1" fmla="*/ 1 h 19"/>
                  <a:gd name="T2" fmla="*/ 0 w 32"/>
                  <a:gd name="T3" fmla="*/ 1 h 19"/>
                  <a:gd name="T4" fmla="*/ 9 w 32"/>
                  <a:gd name="T5" fmla="*/ 16 h 19"/>
                  <a:gd name="T6" fmla="*/ 30 w 32"/>
                  <a:gd name="T7" fmla="*/ 9 h 19"/>
                  <a:gd name="T8" fmla="*/ 30 w 32"/>
                  <a:gd name="T9" fmla="*/ 0 h 19"/>
                  <a:gd name="T10" fmla="*/ 30 w 32"/>
                  <a:gd name="T11" fmla="*/ 1 h 19"/>
                  <a:gd name="T12" fmla="*/ 29 w 32"/>
                  <a:gd name="T13" fmla="*/ 1 h 19"/>
                  <a:gd name="T14" fmla="*/ 29 w 32"/>
                  <a:gd name="T15" fmla="*/ 3 h 19"/>
                  <a:gd name="T16" fmla="*/ 28 w 32"/>
                  <a:gd name="T17" fmla="*/ 3 h 19"/>
                  <a:gd name="T18" fmla="*/ 28 w 32"/>
                  <a:gd name="T19" fmla="*/ 5 h 19"/>
                  <a:gd name="T20" fmla="*/ 26 w 32"/>
                  <a:gd name="T21" fmla="*/ 6 h 19"/>
                  <a:gd name="T22" fmla="*/ 23 w 32"/>
                  <a:gd name="T23" fmla="*/ 9 h 19"/>
                  <a:gd name="T24" fmla="*/ 11 w 32"/>
                  <a:gd name="T25" fmla="*/ 11 h 19"/>
                  <a:gd name="T26" fmla="*/ 8 w 32"/>
                  <a:gd name="T27" fmla="*/ 10 h 19"/>
                  <a:gd name="T28" fmla="*/ 6 w 32"/>
                  <a:gd name="T29" fmla="*/ 7 h 19"/>
                  <a:gd name="T30" fmla="*/ 5 w 32"/>
                  <a:gd name="T31" fmla="*/ 7 h 19"/>
                  <a:gd name="T32" fmla="*/ 1 w 32"/>
                  <a:gd name="T33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19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8"/>
                      <a:pt x="4" y="14"/>
                      <a:pt x="9" y="16"/>
                    </a:cubicBezTo>
                    <a:cubicBezTo>
                      <a:pt x="17" y="19"/>
                      <a:pt x="28" y="15"/>
                      <a:pt x="30" y="9"/>
                    </a:cubicBezTo>
                    <a:cubicBezTo>
                      <a:pt x="32" y="7"/>
                      <a:pt x="31" y="3"/>
                      <a:pt x="30" y="0"/>
                    </a:cubicBezTo>
                    <a:cubicBezTo>
                      <a:pt x="29" y="0"/>
                      <a:pt x="30" y="0"/>
                      <a:pt x="30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2"/>
                      <a:pt x="29" y="2"/>
                      <a:pt x="29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4"/>
                      <a:pt x="28" y="4"/>
                      <a:pt x="28" y="5"/>
                    </a:cubicBezTo>
                    <a:cubicBezTo>
                      <a:pt x="27" y="5"/>
                      <a:pt x="26" y="6"/>
                      <a:pt x="26" y="6"/>
                    </a:cubicBezTo>
                    <a:cubicBezTo>
                      <a:pt x="25" y="7"/>
                      <a:pt x="24" y="8"/>
                      <a:pt x="23" y="9"/>
                    </a:cubicBezTo>
                    <a:cubicBezTo>
                      <a:pt x="20" y="11"/>
                      <a:pt x="15" y="11"/>
                      <a:pt x="11" y="11"/>
                    </a:cubicBezTo>
                    <a:cubicBezTo>
                      <a:pt x="9" y="9"/>
                      <a:pt x="10" y="11"/>
                      <a:pt x="8" y="10"/>
                    </a:cubicBezTo>
                    <a:cubicBezTo>
                      <a:pt x="7" y="9"/>
                      <a:pt x="7" y="8"/>
                      <a:pt x="6" y="7"/>
                    </a:cubicBezTo>
                    <a:cubicBezTo>
                      <a:pt x="6" y="7"/>
                      <a:pt x="5" y="7"/>
                      <a:pt x="5" y="7"/>
                    </a:cubicBezTo>
                    <a:cubicBezTo>
                      <a:pt x="4" y="6"/>
                      <a:pt x="1" y="3"/>
                      <a:pt x="1" y="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n>
                    <a:solidFill>
                      <a:srgbClr val="FFFF00"/>
                    </a:solidFill>
                  </a:ln>
                </a:endParaRPr>
              </a:p>
            </p:txBody>
          </p:sp>
          <p:sp>
            <p:nvSpPr>
              <p:cNvPr id="31" name="Freeform 177"/>
              <p:cNvSpPr>
                <a:spLocks/>
              </p:cNvSpPr>
              <p:nvPr/>
            </p:nvSpPr>
            <p:spPr bwMode="auto">
              <a:xfrm>
                <a:off x="10245502" y="6708702"/>
                <a:ext cx="950913" cy="127000"/>
              </a:xfrm>
              <a:custGeom>
                <a:avLst/>
                <a:gdLst>
                  <a:gd name="T0" fmla="*/ 249 w 253"/>
                  <a:gd name="T1" fmla="*/ 23 h 34"/>
                  <a:gd name="T2" fmla="*/ 245 w 253"/>
                  <a:gd name="T3" fmla="*/ 21 h 34"/>
                  <a:gd name="T4" fmla="*/ 234 w 253"/>
                  <a:gd name="T5" fmla="*/ 14 h 34"/>
                  <a:gd name="T6" fmla="*/ 228 w 253"/>
                  <a:gd name="T7" fmla="*/ 10 h 34"/>
                  <a:gd name="T8" fmla="*/ 220 w 253"/>
                  <a:gd name="T9" fmla="*/ 8 h 34"/>
                  <a:gd name="T10" fmla="*/ 214 w 253"/>
                  <a:gd name="T11" fmla="*/ 6 h 34"/>
                  <a:gd name="T12" fmla="*/ 210 w 253"/>
                  <a:gd name="T13" fmla="*/ 5 h 34"/>
                  <a:gd name="T14" fmla="*/ 200 w 253"/>
                  <a:gd name="T15" fmla="*/ 3 h 34"/>
                  <a:gd name="T16" fmla="*/ 190 w 253"/>
                  <a:gd name="T17" fmla="*/ 1 h 34"/>
                  <a:gd name="T18" fmla="*/ 148 w 253"/>
                  <a:gd name="T19" fmla="*/ 4 h 34"/>
                  <a:gd name="T20" fmla="*/ 141 w 253"/>
                  <a:gd name="T21" fmla="*/ 6 h 34"/>
                  <a:gd name="T22" fmla="*/ 131 w 253"/>
                  <a:gd name="T23" fmla="*/ 8 h 34"/>
                  <a:gd name="T24" fmla="*/ 120 w 253"/>
                  <a:gd name="T25" fmla="*/ 12 h 34"/>
                  <a:gd name="T26" fmla="*/ 109 w 253"/>
                  <a:gd name="T27" fmla="*/ 15 h 34"/>
                  <a:gd name="T28" fmla="*/ 102 w 253"/>
                  <a:gd name="T29" fmla="*/ 17 h 34"/>
                  <a:gd name="T30" fmla="*/ 98 w 253"/>
                  <a:gd name="T31" fmla="*/ 18 h 34"/>
                  <a:gd name="T32" fmla="*/ 93 w 253"/>
                  <a:gd name="T33" fmla="*/ 18 h 34"/>
                  <a:gd name="T34" fmla="*/ 87 w 253"/>
                  <a:gd name="T35" fmla="*/ 19 h 34"/>
                  <a:gd name="T36" fmla="*/ 76 w 253"/>
                  <a:gd name="T37" fmla="*/ 21 h 34"/>
                  <a:gd name="T38" fmla="*/ 59 w 253"/>
                  <a:gd name="T39" fmla="*/ 22 h 34"/>
                  <a:gd name="T40" fmla="*/ 33 w 253"/>
                  <a:gd name="T41" fmla="*/ 19 h 34"/>
                  <a:gd name="T42" fmla="*/ 30 w 253"/>
                  <a:gd name="T43" fmla="*/ 18 h 34"/>
                  <a:gd name="T44" fmla="*/ 27 w 253"/>
                  <a:gd name="T45" fmla="*/ 16 h 34"/>
                  <a:gd name="T46" fmla="*/ 23 w 253"/>
                  <a:gd name="T47" fmla="*/ 14 h 34"/>
                  <a:gd name="T48" fmla="*/ 19 w 253"/>
                  <a:gd name="T49" fmla="*/ 13 h 34"/>
                  <a:gd name="T50" fmla="*/ 11 w 253"/>
                  <a:gd name="T51" fmla="*/ 7 h 34"/>
                  <a:gd name="T52" fmla="*/ 7 w 253"/>
                  <a:gd name="T53" fmla="*/ 4 h 34"/>
                  <a:gd name="T54" fmla="*/ 4 w 253"/>
                  <a:gd name="T55" fmla="*/ 10 h 34"/>
                  <a:gd name="T56" fmla="*/ 0 w 253"/>
                  <a:gd name="T57" fmla="*/ 15 h 34"/>
                  <a:gd name="T58" fmla="*/ 6 w 253"/>
                  <a:gd name="T59" fmla="*/ 21 h 34"/>
                  <a:gd name="T60" fmla="*/ 10 w 253"/>
                  <a:gd name="T61" fmla="*/ 23 h 34"/>
                  <a:gd name="T62" fmla="*/ 13 w 253"/>
                  <a:gd name="T63" fmla="*/ 25 h 34"/>
                  <a:gd name="T64" fmla="*/ 19 w 253"/>
                  <a:gd name="T65" fmla="*/ 27 h 34"/>
                  <a:gd name="T66" fmla="*/ 28 w 253"/>
                  <a:gd name="T67" fmla="*/ 30 h 34"/>
                  <a:gd name="T68" fmla="*/ 38 w 253"/>
                  <a:gd name="T69" fmla="*/ 32 h 34"/>
                  <a:gd name="T70" fmla="*/ 46 w 253"/>
                  <a:gd name="T71" fmla="*/ 33 h 34"/>
                  <a:gd name="T72" fmla="*/ 72 w 253"/>
                  <a:gd name="T73" fmla="*/ 33 h 34"/>
                  <a:gd name="T74" fmla="*/ 76 w 253"/>
                  <a:gd name="T75" fmla="*/ 32 h 34"/>
                  <a:gd name="T76" fmla="*/ 84 w 253"/>
                  <a:gd name="T77" fmla="*/ 31 h 34"/>
                  <a:gd name="T78" fmla="*/ 97 w 253"/>
                  <a:gd name="T79" fmla="*/ 29 h 34"/>
                  <a:gd name="T80" fmla="*/ 101 w 253"/>
                  <a:gd name="T81" fmla="*/ 28 h 34"/>
                  <a:gd name="T82" fmla="*/ 107 w 253"/>
                  <a:gd name="T83" fmla="*/ 27 h 34"/>
                  <a:gd name="T84" fmla="*/ 160 w 253"/>
                  <a:gd name="T85" fmla="*/ 15 h 34"/>
                  <a:gd name="T86" fmla="*/ 166 w 253"/>
                  <a:gd name="T87" fmla="*/ 14 h 34"/>
                  <a:gd name="T88" fmla="*/ 179 w 253"/>
                  <a:gd name="T89" fmla="*/ 12 h 34"/>
                  <a:gd name="T90" fmla="*/ 202 w 253"/>
                  <a:gd name="T91" fmla="*/ 12 h 34"/>
                  <a:gd name="T92" fmla="*/ 218 w 253"/>
                  <a:gd name="T93" fmla="*/ 14 h 34"/>
                  <a:gd name="T94" fmla="*/ 221 w 253"/>
                  <a:gd name="T95" fmla="*/ 15 h 34"/>
                  <a:gd name="T96" fmla="*/ 227 w 253"/>
                  <a:gd name="T97" fmla="*/ 17 h 34"/>
                  <a:gd name="T98" fmla="*/ 232 w 253"/>
                  <a:gd name="T99" fmla="*/ 19 h 34"/>
                  <a:gd name="T100" fmla="*/ 239 w 253"/>
                  <a:gd name="T101" fmla="*/ 21 h 34"/>
                  <a:gd name="T102" fmla="*/ 242 w 253"/>
                  <a:gd name="T103" fmla="*/ 23 h 34"/>
                  <a:gd name="T104" fmla="*/ 248 w 253"/>
                  <a:gd name="T105" fmla="*/ 26 h 34"/>
                  <a:gd name="T106" fmla="*/ 251 w 253"/>
                  <a:gd name="T10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3" h="34">
                    <a:moveTo>
                      <a:pt x="253" y="29"/>
                    </a:moveTo>
                    <a:cubicBezTo>
                      <a:pt x="253" y="28"/>
                      <a:pt x="253" y="28"/>
                      <a:pt x="253" y="27"/>
                    </a:cubicBezTo>
                    <a:cubicBezTo>
                      <a:pt x="252" y="27"/>
                      <a:pt x="251" y="26"/>
                      <a:pt x="250" y="25"/>
                    </a:cubicBezTo>
                    <a:cubicBezTo>
                      <a:pt x="250" y="25"/>
                      <a:pt x="250" y="24"/>
                      <a:pt x="249" y="23"/>
                    </a:cubicBezTo>
                    <a:cubicBezTo>
                      <a:pt x="249" y="23"/>
                      <a:pt x="248" y="23"/>
                      <a:pt x="248" y="23"/>
                    </a:cubicBezTo>
                    <a:cubicBezTo>
                      <a:pt x="248" y="23"/>
                      <a:pt x="248" y="22"/>
                      <a:pt x="247" y="22"/>
                    </a:cubicBezTo>
                    <a:cubicBezTo>
                      <a:pt x="247" y="22"/>
                      <a:pt x="246" y="22"/>
                      <a:pt x="245" y="21"/>
                    </a:cubicBezTo>
                    <a:cubicBezTo>
                      <a:pt x="245" y="21"/>
                      <a:pt x="245" y="21"/>
                      <a:pt x="245" y="21"/>
                    </a:cubicBezTo>
                    <a:cubicBezTo>
                      <a:pt x="245" y="21"/>
                      <a:pt x="245" y="21"/>
                      <a:pt x="244" y="21"/>
                    </a:cubicBezTo>
                    <a:cubicBezTo>
                      <a:pt x="243" y="19"/>
                      <a:pt x="242" y="18"/>
                      <a:pt x="241" y="17"/>
                    </a:cubicBezTo>
                    <a:cubicBezTo>
                      <a:pt x="239" y="16"/>
                      <a:pt x="237" y="16"/>
                      <a:pt x="235" y="15"/>
                    </a:cubicBezTo>
                    <a:cubicBezTo>
                      <a:pt x="234" y="14"/>
                      <a:pt x="234" y="14"/>
                      <a:pt x="234" y="14"/>
                    </a:cubicBezTo>
                    <a:cubicBezTo>
                      <a:pt x="233" y="14"/>
                      <a:pt x="233" y="14"/>
                      <a:pt x="232" y="14"/>
                    </a:cubicBezTo>
                    <a:cubicBezTo>
                      <a:pt x="232" y="13"/>
                      <a:pt x="232" y="13"/>
                      <a:pt x="232" y="12"/>
                    </a:cubicBezTo>
                    <a:cubicBezTo>
                      <a:pt x="231" y="12"/>
                      <a:pt x="229" y="11"/>
                      <a:pt x="228" y="11"/>
                    </a:cubicBezTo>
                    <a:cubicBezTo>
                      <a:pt x="228" y="11"/>
                      <a:pt x="228" y="11"/>
                      <a:pt x="228" y="10"/>
                    </a:cubicBezTo>
                    <a:cubicBezTo>
                      <a:pt x="226" y="10"/>
                      <a:pt x="224" y="10"/>
                      <a:pt x="221" y="9"/>
                    </a:cubicBezTo>
                    <a:cubicBezTo>
                      <a:pt x="221" y="9"/>
                      <a:pt x="221" y="9"/>
                      <a:pt x="221" y="8"/>
                    </a:cubicBezTo>
                    <a:cubicBezTo>
                      <a:pt x="221" y="8"/>
                      <a:pt x="221" y="8"/>
                      <a:pt x="220" y="8"/>
                    </a:cubicBezTo>
                    <a:cubicBezTo>
                      <a:pt x="220" y="8"/>
                      <a:pt x="220" y="8"/>
                      <a:pt x="220" y="8"/>
                    </a:cubicBezTo>
                    <a:cubicBezTo>
                      <a:pt x="219" y="8"/>
                      <a:pt x="217" y="7"/>
                      <a:pt x="216" y="7"/>
                    </a:cubicBezTo>
                    <a:cubicBezTo>
                      <a:pt x="216" y="7"/>
                      <a:pt x="216" y="7"/>
                      <a:pt x="216" y="7"/>
                    </a:cubicBezTo>
                    <a:cubicBezTo>
                      <a:pt x="215" y="7"/>
                      <a:pt x="214" y="7"/>
                      <a:pt x="214" y="7"/>
                    </a:cubicBezTo>
                    <a:cubicBezTo>
                      <a:pt x="214" y="6"/>
                      <a:pt x="214" y="6"/>
                      <a:pt x="214" y="6"/>
                    </a:cubicBezTo>
                    <a:cubicBezTo>
                      <a:pt x="213" y="6"/>
                      <a:pt x="212" y="6"/>
                      <a:pt x="212" y="6"/>
                    </a:cubicBezTo>
                    <a:cubicBezTo>
                      <a:pt x="212" y="6"/>
                      <a:pt x="212" y="5"/>
                      <a:pt x="212" y="5"/>
                    </a:cubicBezTo>
                    <a:cubicBezTo>
                      <a:pt x="211" y="5"/>
                      <a:pt x="210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ubicBezTo>
                      <a:pt x="208" y="4"/>
                      <a:pt x="207" y="4"/>
                      <a:pt x="205" y="4"/>
                    </a:cubicBezTo>
                    <a:cubicBezTo>
                      <a:pt x="205" y="4"/>
                      <a:pt x="205" y="3"/>
                      <a:pt x="205" y="3"/>
                    </a:cubicBezTo>
                    <a:cubicBezTo>
                      <a:pt x="204" y="3"/>
                      <a:pt x="202" y="3"/>
                      <a:pt x="200" y="3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198" y="2"/>
                      <a:pt x="196" y="2"/>
                      <a:pt x="194" y="2"/>
                    </a:cubicBezTo>
                    <a:cubicBezTo>
                      <a:pt x="194" y="2"/>
                      <a:pt x="194" y="2"/>
                      <a:pt x="194" y="1"/>
                    </a:cubicBezTo>
                    <a:cubicBezTo>
                      <a:pt x="193" y="1"/>
                      <a:pt x="191" y="1"/>
                      <a:pt x="190" y="1"/>
                    </a:cubicBezTo>
                    <a:cubicBezTo>
                      <a:pt x="190" y="1"/>
                      <a:pt x="190" y="1"/>
                      <a:pt x="190" y="1"/>
                    </a:cubicBezTo>
                    <a:cubicBezTo>
                      <a:pt x="187" y="1"/>
                      <a:pt x="184" y="1"/>
                      <a:pt x="182" y="1"/>
                    </a:cubicBezTo>
                    <a:cubicBezTo>
                      <a:pt x="176" y="0"/>
                      <a:pt x="161" y="1"/>
                      <a:pt x="155" y="3"/>
                    </a:cubicBezTo>
                    <a:cubicBezTo>
                      <a:pt x="152" y="3"/>
                      <a:pt x="150" y="3"/>
                      <a:pt x="148" y="3"/>
                    </a:cubicBezTo>
                    <a:cubicBezTo>
                      <a:pt x="148" y="3"/>
                      <a:pt x="148" y="4"/>
                      <a:pt x="148" y="4"/>
                    </a:cubicBezTo>
                    <a:cubicBezTo>
                      <a:pt x="147" y="4"/>
                      <a:pt x="146" y="4"/>
                      <a:pt x="146" y="4"/>
                    </a:cubicBezTo>
                    <a:cubicBezTo>
                      <a:pt x="146" y="4"/>
                      <a:pt x="146" y="4"/>
                      <a:pt x="146" y="5"/>
                    </a:cubicBezTo>
                    <a:cubicBezTo>
                      <a:pt x="144" y="5"/>
                      <a:pt x="143" y="5"/>
                      <a:pt x="141" y="5"/>
                    </a:cubicBezTo>
                    <a:cubicBezTo>
                      <a:pt x="141" y="5"/>
                      <a:pt x="141" y="6"/>
                      <a:pt x="141" y="6"/>
                    </a:cubicBezTo>
                    <a:cubicBezTo>
                      <a:pt x="138" y="6"/>
                      <a:pt x="136" y="6"/>
                      <a:pt x="133" y="7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3" y="7"/>
                      <a:pt x="132" y="7"/>
                      <a:pt x="131" y="7"/>
                    </a:cubicBezTo>
                    <a:cubicBezTo>
                      <a:pt x="131" y="7"/>
                      <a:pt x="131" y="8"/>
                      <a:pt x="131" y="8"/>
                    </a:cubicBezTo>
                    <a:cubicBezTo>
                      <a:pt x="130" y="8"/>
                      <a:pt x="130" y="8"/>
                      <a:pt x="129" y="8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6" y="10"/>
                      <a:pt x="123" y="10"/>
                      <a:pt x="120" y="11"/>
                    </a:cubicBezTo>
                    <a:cubicBezTo>
                      <a:pt x="120" y="11"/>
                      <a:pt x="120" y="11"/>
                      <a:pt x="120" y="12"/>
                    </a:cubicBezTo>
                    <a:cubicBezTo>
                      <a:pt x="120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6" y="13"/>
                      <a:pt x="113" y="14"/>
                      <a:pt x="109" y="14"/>
                    </a:cubicBezTo>
                    <a:cubicBezTo>
                      <a:pt x="109" y="14"/>
                      <a:pt x="109" y="15"/>
                      <a:pt x="109" y="15"/>
                    </a:cubicBezTo>
                    <a:cubicBezTo>
                      <a:pt x="109" y="15"/>
                      <a:pt x="108" y="15"/>
                      <a:pt x="108" y="15"/>
                    </a:cubicBezTo>
                    <a:cubicBezTo>
                      <a:pt x="108" y="15"/>
                      <a:pt x="108" y="15"/>
                      <a:pt x="108" y="16"/>
                    </a:cubicBezTo>
                    <a:cubicBezTo>
                      <a:pt x="106" y="16"/>
                      <a:pt x="104" y="16"/>
                      <a:pt x="102" y="16"/>
                    </a:cubicBezTo>
                    <a:cubicBezTo>
                      <a:pt x="102" y="16"/>
                      <a:pt x="102" y="17"/>
                      <a:pt x="102" y="17"/>
                    </a:cubicBezTo>
                    <a:cubicBezTo>
                      <a:pt x="101" y="17"/>
                      <a:pt x="101" y="17"/>
                      <a:pt x="100" y="17"/>
                    </a:cubicBezTo>
                    <a:cubicBezTo>
                      <a:pt x="100" y="17"/>
                      <a:pt x="100" y="17"/>
                      <a:pt x="100" y="18"/>
                    </a:cubicBezTo>
                    <a:cubicBezTo>
                      <a:pt x="99" y="18"/>
                      <a:pt x="98" y="18"/>
                      <a:pt x="98" y="18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97" y="18"/>
                      <a:pt x="96" y="18"/>
                      <a:pt x="95" y="18"/>
                    </a:cubicBezTo>
                    <a:cubicBezTo>
                      <a:pt x="95" y="18"/>
                      <a:pt x="95" y="19"/>
                      <a:pt x="95" y="19"/>
                    </a:cubicBezTo>
                    <a:cubicBezTo>
                      <a:pt x="95" y="19"/>
                      <a:pt x="95" y="19"/>
                      <a:pt x="94" y="19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8"/>
                      <a:pt x="93" y="19"/>
                      <a:pt x="93" y="19"/>
                    </a:cubicBezTo>
                    <a:cubicBezTo>
                      <a:pt x="92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88" y="19"/>
                      <a:pt x="87" y="19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6" y="20"/>
                      <a:pt x="85" y="20"/>
                      <a:pt x="84" y="20"/>
                    </a:cubicBezTo>
                    <a:cubicBezTo>
                      <a:pt x="84" y="20"/>
                      <a:pt x="84" y="21"/>
                      <a:pt x="84" y="21"/>
                    </a:cubicBezTo>
                    <a:cubicBezTo>
                      <a:pt x="81" y="21"/>
                      <a:pt x="79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5" y="21"/>
                      <a:pt x="74" y="21"/>
                      <a:pt x="73" y="21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68" y="22"/>
                      <a:pt x="64" y="22"/>
                      <a:pt x="59" y="22"/>
                    </a:cubicBezTo>
                    <a:cubicBezTo>
                      <a:pt x="52" y="22"/>
                      <a:pt x="45" y="21"/>
                      <a:pt x="39" y="19"/>
                    </a:cubicBezTo>
                    <a:cubicBezTo>
                      <a:pt x="38" y="19"/>
                      <a:pt x="37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4" y="19"/>
                      <a:pt x="33" y="19"/>
                    </a:cubicBezTo>
                    <a:cubicBezTo>
                      <a:pt x="33" y="19"/>
                      <a:pt x="33" y="18"/>
                      <a:pt x="33" y="18"/>
                    </a:cubicBezTo>
                    <a:cubicBezTo>
                      <a:pt x="33" y="18"/>
                      <a:pt x="33" y="18"/>
                      <a:pt x="32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1" y="18"/>
                      <a:pt x="31" y="18"/>
                      <a:pt x="30" y="18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29" y="17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28" y="16"/>
                      <a:pt x="28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6" y="16"/>
                      <a:pt x="26" y="16"/>
                    </a:cubicBezTo>
                    <a:cubicBezTo>
                      <a:pt x="25" y="15"/>
                      <a:pt x="25" y="15"/>
                      <a:pt x="25" y="14"/>
                    </a:cubicBezTo>
                    <a:cubicBezTo>
                      <a:pt x="24" y="14"/>
                      <a:pt x="24" y="14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2" y="14"/>
                      <a:pt x="22" y="14"/>
                      <a:pt x="21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20" y="13"/>
                      <a:pt x="19" y="13"/>
                    </a:cubicBezTo>
                    <a:cubicBezTo>
                      <a:pt x="19" y="12"/>
                      <a:pt x="18" y="12"/>
                      <a:pt x="18" y="11"/>
                    </a:cubicBezTo>
                    <a:cubicBezTo>
                      <a:pt x="17" y="11"/>
                      <a:pt x="16" y="11"/>
                      <a:pt x="15" y="10"/>
                    </a:cubicBezTo>
                    <a:cubicBezTo>
                      <a:pt x="15" y="10"/>
                      <a:pt x="14" y="9"/>
                      <a:pt x="13" y="8"/>
                    </a:cubicBezTo>
                    <a:cubicBezTo>
                      <a:pt x="13" y="8"/>
                      <a:pt x="12" y="7"/>
                      <a:pt x="11" y="7"/>
                    </a:cubicBezTo>
                    <a:cubicBezTo>
                      <a:pt x="11" y="7"/>
                      <a:pt x="11" y="6"/>
                      <a:pt x="11" y="6"/>
                    </a:cubicBezTo>
                    <a:cubicBezTo>
                      <a:pt x="10" y="6"/>
                      <a:pt x="10" y="6"/>
                      <a:pt x="9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5" y="6"/>
                      <a:pt x="5" y="7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2"/>
                    </a:cubicBezTo>
                    <a:cubicBezTo>
                      <a:pt x="3" y="12"/>
                      <a:pt x="3" y="12"/>
                      <a:pt x="2" y="12"/>
                    </a:cubicBezTo>
                    <a:cubicBezTo>
                      <a:pt x="1" y="13"/>
                      <a:pt x="1" y="13"/>
                      <a:pt x="0" y="15"/>
                    </a:cubicBezTo>
                    <a:cubicBezTo>
                      <a:pt x="2" y="16"/>
                      <a:pt x="1" y="16"/>
                      <a:pt x="2" y="18"/>
                    </a:cubicBezTo>
                    <a:cubicBezTo>
                      <a:pt x="2" y="18"/>
                      <a:pt x="3" y="18"/>
                      <a:pt x="4" y="19"/>
                    </a:cubicBezTo>
                    <a:cubicBezTo>
                      <a:pt x="4" y="19"/>
                      <a:pt x="4" y="20"/>
                      <a:pt x="4" y="21"/>
                    </a:cubicBezTo>
                    <a:cubicBezTo>
                      <a:pt x="5" y="21"/>
                      <a:pt x="5" y="21"/>
                      <a:pt x="6" y="21"/>
                    </a:cubicBezTo>
                    <a:cubicBezTo>
                      <a:pt x="6" y="21"/>
                      <a:pt x="6" y="22"/>
                      <a:pt x="6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10" y="23"/>
                      <a:pt x="10" y="23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4"/>
                      <a:pt x="12" y="25"/>
                      <a:pt x="12" y="25"/>
                    </a:cubicBezTo>
                    <a:cubicBezTo>
                      <a:pt x="12" y="25"/>
                      <a:pt x="13" y="25"/>
                      <a:pt x="13" y="25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4" y="26"/>
                      <a:pt x="14" y="26"/>
                      <a:pt x="15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6" y="27"/>
                      <a:pt x="17" y="27"/>
                      <a:pt x="19" y="27"/>
                    </a:cubicBezTo>
                    <a:cubicBezTo>
                      <a:pt x="19" y="27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20" y="28"/>
                    </a:cubicBezTo>
                    <a:cubicBezTo>
                      <a:pt x="20" y="28"/>
                      <a:pt x="20" y="28"/>
                      <a:pt x="20" y="29"/>
                    </a:cubicBezTo>
                    <a:cubicBezTo>
                      <a:pt x="23" y="29"/>
                      <a:pt x="25" y="29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0" y="31"/>
                      <a:pt x="32" y="31"/>
                      <a:pt x="34" y="31"/>
                    </a:cubicBezTo>
                    <a:cubicBezTo>
                      <a:pt x="34" y="31"/>
                      <a:pt x="34" y="32"/>
                      <a:pt x="34" y="32"/>
                    </a:cubicBezTo>
                    <a:cubicBezTo>
                      <a:pt x="35" y="32"/>
                      <a:pt x="37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40" y="32"/>
                      <a:pt x="42" y="32"/>
                      <a:pt x="44" y="32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4" y="33"/>
                      <a:pt x="45" y="33"/>
                      <a:pt x="46" y="33"/>
                    </a:cubicBezTo>
                    <a:cubicBezTo>
                      <a:pt x="46" y="33"/>
                      <a:pt x="46" y="34"/>
                      <a:pt x="46" y="34"/>
                    </a:cubicBezTo>
                    <a:cubicBezTo>
                      <a:pt x="50" y="34"/>
                      <a:pt x="55" y="34"/>
                      <a:pt x="59" y="34"/>
                    </a:cubicBezTo>
                    <a:cubicBezTo>
                      <a:pt x="63" y="34"/>
                      <a:pt x="68" y="34"/>
                      <a:pt x="72" y="34"/>
                    </a:cubicBezTo>
                    <a:cubicBezTo>
                      <a:pt x="72" y="34"/>
                      <a:pt x="72" y="33"/>
                      <a:pt x="72" y="33"/>
                    </a:cubicBezTo>
                    <a:cubicBezTo>
                      <a:pt x="72" y="33"/>
                      <a:pt x="73" y="34"/>
                      <a:pt x="74" y="34"/>
                    </a:cubicBezTo>
                    <a:cubicBezTo>
                      <a:pt x="74" y="34"/>
                      <a:pt x="74" y="33"/>
                      <a:pt x="74" y="33"/>
                    </a:cubicBezTo>
                    <a:cubicBezTo>
                      <a:pt x="74" y="33"/>
                      <a:pt x="75" y="33"/>
                      <a:pt x="76" y="33"/>
                    </a:cubicBezTo>
                    <a:cubicBezTo>
                      <a:pt x="76" y="33"/>
                      <a:pt x="76" y="33"/>
                      <a:pt x="76" y="32"/>
                    </a:cubicBezTo>
                    <a:cubicBezTo>
                      <a:pt x="78" y="32"/>
                      <a:pt x="80" y="32"/>
                      <a:pt x="82" y="32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83" y="32"/>
                      <a:pt x="83" y="32"/>
                      <a:pt x="84" y="32"/>
                    </a:cubicBezTo>
                    <a:cubicBezTo>
                      <a:pt x="84" y="32"/>
                      <a:pt x="84" y="31"/>
                      <a:pt x="84" y="31"/>
                    </a:cubicBezTo>
                    <a:cubicBezTo>
                      <a:pt x="85" y="31"/>
                      <a:pt x="87" y="31"/>
                      <a:pt x="88" y="31"/>
                    </a:cubicBezTo>
                    <a:cubicBezTo>
                      <a:pt x="88" y="31"/>
                      <a:pt x="88" y="31"/>
                      <a:pt x="88" y="30"/>
                    </a:cubicBezTo>
                    <a:cubicBezTo>
                      <a:pt x="91" y="30"/>
                      <a:pt x="94" y="30"/>
                      <a:pt x="97" y="30"/>
                    </a:cubicBezTo>
                    <a:cubicBezTo>
                      <a:pt x="97" y="30"/>
                      <a:pt x="97" y="29"/>
                      <a:pt x="97" y="29"/>
                    </a:cubicBezTo>
                    <a:cubicBezTo>
                      <a:pt x="98" y="29"/>
                      <a:pt x="99" y="29"/>
                      <a:pt x="100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0" y="29"/>
                      <a:pt x="100" y="29"/>
                      <a:pt x="101" y="29"/>
                    </a:cubicBezTo>
                    <a:cubicBezTo>
                      <a:pt x="101" y="28"/>
                      <a:pt x="101" y="28"/>
                      <a:pt x="101" y="28"/>
                    </a:cubicBezTo>
                    <a:cubicBezTo>
                      <a:pt x="102" y="28"/>
                      <a:pt x="103" y="28"/>
                      <a:pt x="104" y="28"/>
                    </a:cubicBezTo>
                    <a:cubicBezTo>
                      <a:pt x="104" y="28"/>
                      <a:pt x="104" y="27"/>
                      <a:pt x="104" y="27"/>
                    </a:cubicBezTo>
                    <a:cubicBezTo>
                      <a:pt x="105" y="27"/>
                      <a:pt x="106" y="27"/>
                      <a:pt x="107" y="27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11" y="26"/>
                      <a:pt x="114" y="26"/>
                      <a:pt x="118" y="25"/>
                    </a:cubicBezTo>
                    <a:cubicBezTo>
                      <a:pt x="129" y="22"/>
                      <a:pt x="142" y="19"/>
                      <a:pt x="154" y="15"/>
                    </a:cubicBezTo>
                    <a:cubicBezTo>
                      <a:pt x="156" y="15"/>
                      <a:pt x="157" y="14"/>
                      <a:pt x="159" y="14"/>
                    </a:cubicBezTo>
                    <a:cubicBezTo>
                      <a:pt x="159" y="14"/>
                      <a:pt x="159" y="15"/>
                      <a:pt x="160" y="15"/>
                    </a:cubicBezTo>
                    <a:cubicBezTo>
                      <a:pt x="160" y="15"/>
                      <a:pt x="160" y="14"/>
                      <a:pt x="160" y="14"/>
                    </a:cubicBezTo>
                    <a:cubicBezTo>
                      <a:pt x="160" y="14"/>
                      <a:pt x="161" y="14"/>
                      <a:pt x="162" y="14"/>
                    </a:cubicBezTo>
                    <a:cubicBezTo>
                      <a:pt x="162" y="14"/>
                      <a:pt x="162" y="14"/>
                      <a:pt x="162" y="14"/>
                    </a:cubicBezTo>
                    <a:cubicBezTo>
                      <a:pt x="163" y="14"/>
                      <a:pt x="165" y="14"/>
                      <a:pt x="166" y="14"/>
                    </a:cubicBezTo>
                    <a:cubicBezTo>
                      <a:pt x="166" y="13"/>
                      <a:pt x="166" y="13"/>
                      <a:pt x="166" y="13"/>
                    </a:cubicBezTo>
                    <a:cubicBezTo>
                      <a:pt x="168" y="13"/>
                      <a:pt x="169" y="13"/>
                      <a:pt x="170" y="13"/>
                    </a:cubicBezTo>
                    <a:cubicBezTo>
                      <a:pt x="170" y="13"/>
                      <a:pt x="170" y="13"/>
                      <a:pt x="170" y="12"/>
                    </a:cubicBezTo>
                    <a:cubicBezTo>
                      <a:pt x="173" y="12"/>
                      <a:pt x="176" y="12"/>
                      <a:pt x="179" y="12"/>
                    </a:cubicBezTo>
                    <a:cubicBezTo>
                      <a:pt x="179" y="12"/>
                      <a:pt x="179" y="12"/>
                      <a:pt x="179" y="12"/>
                    </a:cubicBezTo>
                    <a:cubicBezTo>
                      <a:pt x="181" y="12"/>
                      <a:pt x="183" y="12"/>
                      <a:pt x="184" y="12"/>
                    </a:cubicBezTo>
                    <a:cubicBezTo>
                      <a:pt x="184" y="11"/>
                      <a:pt x="184" y="11"/>
                      <a:pt x="184" y="11"/>
                    </a:cubicBezTo>
                    <a:cubicBezTo>
                      <a:pt x="187" y="10"/>
                      <a:pt x="200" y="11"/>
                      <a:pt x="202" y="12"/>
                    </a:cubicBezTo>
                    <a:cubicBezTo>
                      <a:pt x="206" y="12"/>
                      <a:pt x="211" y="12"/>
                      <a:pt x="215" y="12"/>
                    </a:cubicBezTo>
                    <a:cubicBezTo>
                      <a:pt x="215" y="13"/>
                      <a:pt x="215" y="13"/>
                      <a:pt x="215" y="13"/>
                    </a:cubicBezTo>
                    <a:cubicBezTo>
                      <a:pt x="216" y="13"/>
                      <a:pt x="217" y="13"/>
                      <a:pt x="218" y="13"/>
                    </a:cubicBezTo>
                    <a:cubicBezTo>
                      <a:pt x="218" y="13"/>
                      <a:pt x="218" y="13"/>
                      <a:pt x="218" y="14"/>
                    </a:cubicBezTo>
                    <a:cubicBezTo>
                      <a:pt x="218" y="14"/>
                      <a:pt x="219" y="14"/>
                      <a:pt x="219" y="14"/>
                    </a:cubicBezTo>
                    <a:cubicBezTo>
                      <a:pt x="219" y="14"/>
                      <a:pt x="219" y="14"/>
                      <a:pt x="219" y="14"/>
                    </a:cubicBezTo>
                    <a:cubicBezTo>
                      <a:pt x="220" y="14"/>
                      <a:pt x="221" y="14"/>
                      <a:pt x="221" y="14"/>
                    </a:cubicBezTo>
                    <a:cubicBezTo>
                      <a:pt x="221" y="14"/>
                      <a:pt x="221" y="15"/>
                      <a:pt x="221" y="15"/>
                    </a:cubicBezTo>
                    <a:cubicBezTo>
                      <a:pt x="222" y="15"/>
                      <a:pt x="223" y="15"/>
                      <a:pt x="223" y="15"/>
                    </a:cubicBezTo>
                    <a:cubicBezTo>
                      <a:pt x="223" y="15"/>
                      <a:pt x="223" y="15"/>
                      <a:pt x="223" y="16"/>
                    </a:cubicBezTo>
                    <a:cubicBezTo>
                      <a:pt x="225" y="16"/>
                      <a:pt x="226" y="16"/>
                      <a:pt x="227" y="16"/>
                    </a:cubicBezTo>
                    <a:cubicBezTo>
                      <a:pt x="227" y="16"/>
                      <a:pt x="227" y="17"/>
                      <a:pt x="227" y="17"/>
                    </a:cubicBezTo>
                    <a:cubicBezTo>
                      <a:pt x="228" y="17"/>
                      <a:pt x="228" y="17"/>
                      <a:pt x="229" y="17"/>
                    </a:cubicBezTo>
                    <a:cubicBezTo>
                      <a:pt x="229" y="17"/>
                      <a:pt x="229" y="17"/>
                      <a:pt x="229" y="18"/>
                    </a:cubicBezTo>
                    <a:cubicBezTo>
                      <a:pt x="230" y="18"/>
                      <a:pt x="231" y="18"/>
                      <a:pt x="232" y="18"/>
                    </a:cubicBezTo>
                    <a:cubicBezTo>
                      <a:pt x="232" y="18"/>
                      <a:pt x="232" y="19"/>
                      <a:pt x="232" y="19"/>
                    </a:cubicBezTo>
                    <a:cubicBezTo>
                      <a:pt x="233" y="19"/>
                      <a:pt x="235" y="19"/>
                      <a:pt x="236" y="19"/>
                    </a:cubicBezTo>
                    <a:cubicBezTo>
                      <a:pt x="237" y="20"/>
                      <a:pt x="237" y="20"/>
                      <a:pt x="237" y="21"/>
                    </a:cubicBezTo>
                    <a:cubicBezTo>
                      <a:pt x="238" y="21"/>
                      <a:pt x="238" y="21"/>
                      <a:pt x="239" y="21"/>
                    </a:cubicBezTo>
                    <a:cubicBezTo>
                      <a:pt x="239" y="21"/>
                      <a:pt x="239" y="21"/>
                      <a:pt x="239" y="21"/>
                    </a:cubicBezTo>
                    <a:cubicBezTo>
                      <a:pt x="240" y="21"/>
                      <a:pt x="240" y="21"/>
                      <a:pt x="241" y="21"/>
                    </a:cubicBezTo>
                    <a:cubicBezTo>
                      <a:pt x="241" y="22"/>
                      <a:pt x="241" y="22"/>
                      <a:pt x="241" y="22"/>
                    </a:cubicBezTo>
                    <a:cubicBezTo>
                      <a:pt x="241" y="22"/>
                      <a:pt x="242" y="22"/>
                      <a:pt x="242" y="22"/>
                    </a:cubicBezTo>
                    <a:cubicBezTo>
                      <a:pt x="242" y="22"/>
                      <a:pt x="242" y="22"/>
                      <a:pt x="242" y="23"/>
                    </a:cubicBezTo>
                    <a:cubicBezTo>
                      <a:pt x="243" y="23"/>
                      <a:pt x="243" y="23"/>
                      <a:pt x="243" y="23"/>
                    </a:cubicBezTo>
                    <a:cubicBezTo>
                      <a:pt x="244" y="23"/>
                      <a:pt x="244" y="24"/>
                      <a:pt x="244" y="24"/>
                    </a:cubicBezTo>
                    <a:cubicBezTo>
                      <a:pt x="245" y="24"/>
                      <a:pt x="246" y="24"/>
                      <a:pt x="247" y="25"/>
                    </a:cubicBezTo>
                    <a:cubicBezTo>
                      <a:pt x="248" y="25"/>
                      <a:pt x="248" y="26"/>
                      <a:pt x="248" y="26"/>
                    </a:cubicBezTo>
                    <a:cubicBezTo>
                      <a:pt x="248" y="26"/>
                      <a:pt x="249" y="26"/>
                      <a:pt x="249" y="26"/>
                    </a:cubicBezTo>
                    <a:cubicBezTo>
                      <a:pt x="250" y="26"/>
                      <a:pt x="250" y="27"/>
                      <a:pt x="250" y="27"/>
                    </a:cubicBezTo>
                    <a:cubicBezTo>
                      <a:pt x="250" y="27"/>
                      <a:pt x="251" y="27"/>
                      <a:pt x="251" y="27"/>
                    </a:cubicBezTo>
                    <a:cubicBezTo>
                      <a:pt x="251" y="27"/>
                      <a:pt x="251" y="28"/>
                      <a:pt x="251" y="28"/>
                    </a:cubicBezTo>
                    <a:cubicBezTo>
                      <a:pt x="252" y="28"/>
                      <a:pt x="253" y="28"/>
                      <a:pt x="253" y="29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n>
                    <a:solidFill>
                      <a:srgbClr val="FFFF00"/>
                    </a:solidFill>
                  </a:ln>
                </a:endParaRPr>
              </a:p>
            </p:txBody>
          </p:sp>
          <p:sp>
            <p:nvSpPr>
              <p:cNvPr id="32" name="Freeform 178"/>
              <p:cNvSpPr>
                <a:spLocks/>
              </p:cNvSpPr>
              <p:nvPr/>
            </p:nvSpPr>
            <p:spPr bwMode="auto">
              <a:xfrm>
                <a:off x="10115327" y="6756327"/>
                <a:ext cx="1058863" cy="150813"/>
              </a:xfrm>
              <a:custGeom>
                <a:avLst/>
                <a:gdLst>
                  <a:gd name="T0" fmla="*/ 277 w 282"/>
                  <a:gd name="T1" fmla="*/ 13 h 40"/>
                  <a:gd name="T2" fmla="*/ 273 w 282"/>
                  <a:gd name="T3" fmla="*/ 10 h 40"/>
                  <a:gd name="T4" fmla="*/ 267 w 282"/>
                  <a:gd name="T5" fmla="*/ 8 h 40"/>
                  <a:gd name="T6" fmla="*/ 262 w 282"/>
                  <a:gd name="T7" fmla="*/ 6 h 40"/>
                  <a:gd name="T8" fmla="*/ 254 w 282"/>
                  <a:gd name="T9" fmla="*/ 4 h 40"/>
                  <a:gd name="T10" fmla="*/ 248 w 282"/>
                  <a:gd name="T11" fmla="*/ 2 h 40"/>
                  <a:gd name="T12" fmla="*/ 243 w 282"/>
                  <a:gd name="T13" fmla="*/ 2 h 40"/>
                  <a:gd name="T14" fmla="*/ 233 w 282"/>
                  <a:gd name="T15" fmla="*/ 1 h 40"/>
                  <a:gd name="T16" fmla="*/ 218 w 282"/>
                  <a:gd name="T17" fmla="*/ 1 h 40"/>
                  <a:gd name="T18" fmla="*/ 205 w 282"/>
                  <a:gd name="T19" fmla="*/ 3 h 40"/>
                  <a:gd name="T20" fmla="*/ 179 w 282"/>
                  <a:gd name="T21" fmla="*/ 8 h 40"/>
                  <a:gd name="T22" fmla="*/ 175 w 282"/>
                  <a:gd name="T23" fmla="*/ 10 h 40"/>
                  <a:gd name="T24" fmla="*/ 167 w 282"/>
                  <a:gd name="T25" fmla="*/ 11 h 40"/>
                  <a:gd name="T26" fmla="*/ 162 w 282"/>
                  <a:gd name="T27" fmla="*/ 13 h 40"/>
                  <a:gd name="T28" fmla="*/ 154 w 282"/>
                  <a:gd name="T29" fmla="*/ 14 h 40"/>
                  <a:gd name="T30" fmla="*/ 143 w 282"/>
                  <a:gd name="T31" fmla="*/ 17 h 40"/>
                  <a:gd name="T32" fmla="*/ 133 w 282"/>
                  <a:gd name="T33" fmla="*/ 19 h 40"/>
                  <a:gd name="T34" fmla="*/ 125 w 282"/>
                  <a:gd name="T35" fmla="*/ 21 h 40"/>
                  <a:gd name="T36" fmla="*/ 111 w 282"/>
                  <a:gd name="T37" fmla="*/ 23 h 40"/>
                  <a:gd name="T38" fmla="*/ 85 w 282"/>
                  <a:gd name="T39" fmla="*/ 24 h 40"/>
                  <a:gd name="T40" fmla="*/ 74 w 282"/>
                  <a:gd name="T41" fmla="*/ 22 h 40"/>
                  <a:gd name="T42" fmla="*/ 63 w 282"/>
                  <a:gd name="T43" fmla="*/ 20 h 40"/>
                  <a:gd name="T44" fmla="*/ 55 w 282"/>
                  <a:gd name="T45" fmla="*/ 18 h 40"/>
                  <a:gd name="T46" fmla="*/ 48 w 282"/>
                  <a:gd name="T47" fmla="*/ 17 h 40"/>
                  <a:gd name="T48" fmla="*/ 43 w 282"/>
                  <a:gd name="T49" fmla="*/ 14 h 40"/>
                  <a:gd name="T50" fmla="*/ 31 w 282"/>
                  <a:gd name="T51" fmla="*/ 5 h 40"/>
                  <a:gd name="T52" fmla="*/ 12 w 282"/>
                  <a:gd name="T53" fmla="*/ 17 h 40"/>
                  <a:gd name="T54" fmla="*/ 3 w 282"/>
                  <a:gd name="T55" fmla="*/ 20 h 40"/>
                  <a:gd name="T56" fmla="*/ 7 w 282"/>
                  <a:gd name="T57" fmla="*/ 23 h 40"/>
                  <a:gd name="T58" fmla="*/ 12 w 282"/>
                  <a:gd name="T59" fmla="*/ 25 h 40"/>
                  <a:gd name="T60" fmla="*/ 15 w 282"/>
                  <a:gd name="T61" fmla="*/ 27 h 40"/>
                  <a:gd name="T62" fmla="*/ 27 w 282"/>
                  <a:gd name="T63" fmla="*/ 30 h 40"/>
                  <a:gd name="T64" fmla="*/ 31 w 282"/>
                  <a:gd name="T65" fmla="*/ 32 h 40"/>
                  <a:gd name="T66" fmla="*/ 37 w 282"/>
                  <a:gd name="T67" fmla="*/ 33 h 40"/>
                  <a:gd name="T68" fmla="*/ 44 w 282"/>
                  <a:gd name="T69" fmla="*/ 36 h 40"/>
                  <a:gd name="T70" fmla="*/ 60 w 282"/>
                  <a:gd name="T71" fmla="*/ 38 h 40"/>
                  <a:gd name="T72" fmla="*/ 72 w 282"/>
                  <a:gd name="T73" fmla="*/ 39 h 40"/>
                  <a:gd name="T74" fmla="*/ 81 w 282"/>
                  <a:gd name="T75" fmla="*/ 40 h 40"/>
                  <a:gd name="T76" fmla="*/ 141 w 282"/>
                  <a:gd name="T77" fmla="*/ 32 h 40"/>
                  <a:gd name="T78" fmla="*/ 151 w 282"/>
                  <a:gd name="T79" fmla="*/ 30 h 40"/>
                  <a:gd name="T80" fmla="*/ 156 w 282"/>
                  <a:gd name="T81" fmla="*/ 29 h 40"/>
                  <a:gd name="T82" fmla="*/ 173 w 282"/>
                  <a:gd name="T83" fmla="*/ 25 h 40"/>
                  <a:gd name="T84" fmla="*/ 177 w 282"/>
                  <a:gd name="T85" fmla="*/ 23 h 40"/>
                  <a:gd name="T86" fmla="*/ 190 w 282"/>
                  <a:gd name="T87" fmla="*/ 20 h 40"/>
                  <a:gd name="T88" fmla="*/ 202 w 282"/>
                  <a:gd name="T89" fmla="*/ 17 h 40"/>
                  <a:gd name="T90" fmla="*/ 210 w 282"/>
                  <a:gd name="T91" fmla="*/ 15 h 40"/>
                  <a:gd name="T92" fmla="*/ 218 w 282"/>
                  <a:gd name="T93" fmla="*/ 13 h 40"/>
                  <a:gd name="T94" fmla="*/ 231 w 282"/>
                  <a:gd name="T95" fmla="*/ 12 h 40"/>
                  <a:gd name="T96" fmla="*/ 255 w 282"/>
                  <a:gd name="T97" fmla="*/ 10 h 40"/>
                  <a:gd name="T98" fmla="*/ 265 w 282"/>
                  <a:gd name="T99" fmla="*/ 12 h 40"/>
                  <a:gd name="T100" fmla="*/ 271 w 282"/>
                  <a:gd name="T101" fmla="*/ 14 h 40"/>
                  <a:gd name="T102" fmla="*/ 277 w 282"/>
                  <a:gd name="T103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2" h="40">
                    <a:moveTo>
                      <a:pt x="282" y="16"/>
                    </a:moveTo>
                    <a:cubicBezTo>
                      <a:pt x="282" y="16"/>
                      <a:pt x="282" y="15"/>
                      <a:pt x="282" y="15"/>
                    </a:cubicBezTo>
                    <a:cubicBezTo>
                      <a:pt x="281" y="15"/>
                      <a:pt x="280" y="14"/>
                      <a:pt x="280" y="14"/>
                    </a:cubicBezTo>
                    <a:cubicBezTo>
                      <a:pt x="280" y="14"/>
                      <a:pt x="279" y="13"/>
                      <a:pt x="279" y="13"/>
                    </a:cubicBezTo>
                    <a:cubicBezTo>
                      <a:pt x="278" y="13"/>
                      <a:pt x="278" y="13"/>
                      <a:pt x="277" y="13"/>
                    </a:cubicBezTo>
                    <a:cubicBezTo>
                      <a:pt x="277" y="13"/>
                      <a:pt x="277" y="13"/>
                      <a:pt x="277" y="12"/>
                    </a:cubicBezTo>
                    <a:cubicBezTo>
                      <a:pt x="276" y="12"/>
                      <a:pt x="275" y="12"/>
                      <a:pt x="275" y="12"/>
                    </a:cubicBezTo>
                    <a:cubicBezTo>
                      <a:pt x="275" y="11"/>
                      <a:pt x="275" y="11"/>
                      <a:pt x="275" y="11"/>
                    </a:cubicBezTo>
                    <a:cubicBezTo>
                      <a:pt x="274" y="11"/>
                      <a:pt x="273" y="11"/>
                      <a:pt x="273" y="11"/>
                    </a:cubicBezTo>
                    <a:cubicBezTo>
                      <a:pt x="273" y="11"/>
                      <a:pt x="273" y="11"/>
                      <a:pt x="273" y="10"/>
                    </a:cubicBezTo>
                    <a:cubicBezTo>
                      <a:pt x="272" y="10"/>
                      <a:pt x="272" y="10"/>
                      <a:pt x="271" y="10"/>
                    </a:cubicBezTo>
                    <a:cubicBezTo>
                      <a:pt x="271" y="10"/>
                      <a:pt x="271" y="10"/>
                      <a:pt x="271" y="10"/>
                    </a:cubicBezTo>
                    <a:cubicBezTo>
                      <a:pt x="271" y="10"/>
                      <a:pt x="270" y="10"/>
                      <a:pt x="270" y="10"/>
                    </a:cubicBezTo>
                    <a:cubicBezTo>
                      <a:pt x="270" y="9"/>
                      <a:pt x="270" y="9"/>
                      <a:pt x="270" y="9"/>
                    </a:cubicBezTo>
                    <a:cubicBezTo>
                      <a:pt x="269" y="9"/>
                      <a:pt x="268" y="9"/>
                      <a:pt x="267" y="8"/>
                    </a:cubicBezTo>
                    <a:cubicBezTo>
                      <a:pt x="267" y="8"/>
                      <a:pt x="267" y="8"/>
                      <a:pt x="267" y="8"/>
                    </a:cubicBezTo>
                    <a:cubicBezTo>
                      <a:pt x="266" y="8"/>
                      <a:pt x="264" y="7"/>
                      <a:pt x="263" y="7"/>
                    </a:cubicBezTo>
                    <a:cubicBezTo>
                      <a:pt x="263" y="7"/>
                      <a:pt x="263" y="7"/>
                      <a:pt x="263" y="6"/>
                    </a:cubicBezTo>
                    <a:cubicBezTo>
                      <a:pt x="262" y="6"/>
                      <a:pt x="262" y="6"/>
                      <a:pt x="262" y="6"/>
                    </a:cubicBezTo>
                    <a:cubicBezTo>
                      <a:pt x="262" y="6"/>
                      <a:pt x="262" y="6"/>
                      <a:pt x="262" y="6"/>
                    </a:cubicBezTo>
                    <a:cubicBezTo>
                      <a:pt x="260" y="6"/>
                      <a:pt x="259" y="5"/>
                      <a:pt x="258" y="5"/>
                    </a:cubicBezTo>
                    <a:cubicBezTo>
                      <a:pt x="258" y="5"/>
                      <a:pt x="258" y="5"/>
                      <a:pt x="258" y="5"/>
                    </a:cubicBezTo>
                    <a:cubicBezTo>
                      <a:pt x="257" y="5"/>
                      <a:pt x="257" y="5"/>
                      <a:pt x="256" y="5"/>
                    </a:cubicBezTo>
                    <a:cubicBezTo>
                      <a:pt x="256" y="4"/>
                      <a:pt x="256" y="4"/>
                      <a:pt x="256" y="4"/>
                    </a:cubicBezTo>
                    <a:cubicBezTo>
                      <a:pt x="256" y="4"/>
                      <a:pt x="255" y="4"/>
                      <a:pt x="254" y="4"/>
                    </a:cubicBezTo>
                    <a:cubicBezTo>
                      <a:pt x="254" y="4"/>
                      <a:pt x="254" y="3"/>
                      <a:pt x="254" y="3"/>
                    </a:cubicBezTo>
                    <a:cubicBezTo>
                      <a:pt x="253" y="3"/>
                      <a:pt x="253" y="3"/>
                      <a:pt x="252" y="3"/>
                    </a:cubicBezTo>
                    <a:cubicBezTo>
                      <a:pt x="252" y="3"/>
                      <a:pt x="252" y="3"/>
                      <a:pt x="252" y="3"/>
                    </a:cubicBezTo>
                    <a:cubicBezTo>
                      <a:pt x="251" y="3"/>
                      <a:pt x="249" y="3"/>
                      <a:pt x="248" y="3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47" y="2"/>
                      <a:pt x="246" y="2"/>
                      <a:pt x="245" y="2"/>
                    </a:cubicBezTo>
                    <a:cubicBezTo>
                      <a:pt x="245" y="2"/>
                      <a:pt x="245" y="1"/>
                      <a:pt x="245" y="1"/>
                    </a:cubicBezTo>
                    <a:cubicBezTo>
                      <a:pt x="245" y="1"/>
                      <a:pt x="244" y="1"/>
                      <a:pt x="244" y="1"/>
                    </a:cubicBezTo>
                    <a:cubicBezTo>
                      <a:pt x="244" y="1"/>
                      <a:pt x="244" y="2"/>
                      <a:pt x="244" y="2"/>
                    </a:cubicBezTo>
                    <a:cubicBezTo>
                      <a:pt x="244" y="2"/>
                      <a:pt x="244" y="2"/>
                      <a:pt x="243" y="2"/>
                    </a:cubicBezTo>
                    <a:cubicBezTo>
                      <a:pt x="243" y="2"/>
                      <a:pt x="243" y="1"/>
                      <a:pt x="243" y="1"/>
                    </a:cubicBezTo>
                    <a:cubicBezTo>
                      <a:pt x="241" y="1"/>
                      <a:pt x="238" y="1"/>
                      <a:pt x="236" y="1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5" y="1"/>
                      <a:pt x="234" y="1"/>
                      <a:pt x="233" y="1"/>
                    </a:cubicBezTo>
                    <a:cubicBezTo>
                      <a:pt x="233" y="1"/>
                      <a:pt x="233" y="1"/>
                      <a:pt x="233" y="1"/>
                    </a:cubicBezTo>
                    <a:cubicBezTo>
                      <a:pt x="232" y="1"/>
                      <a:pt x="231" y="0"/>
                      <a:pt x="229" y="1"/>
                    </a:cubicBezTo>
                    <a:cubicBezTo>
                      <a:pt x="229" y="1"/>
                      <a:pt x="229" y="1"/>
                      <a:pt x="229" y="1"/>
                    </a:cubicBezTo>
                    <a:cubicBezTo>
                      <a:pt x="226" y="1"/>
                      <a:pt x="223" y="1"/>
                      <a:pt x="219" y="1"/>
                    </a:cubicBezTo>
                    <a:cubicBezTo>
                      <a:pt x="219" y="1"/>
                      <a:pt x="219" y="2"/>
                      <a:pt x="219" y="2"/>
                    </a:cubicBezTo>
                    <a:cubicBezTo>
                      <a:pt x="219" y="2"/>
                      <a:pt x="218" y="1"/>
                      <a:pt x="218" y="1"/>
                    </a:cubicBezTo>
                    <a:cubicBezTo>
                      <a:pt x="218" y="1"/>
                      <a:pt x="218" y="2"/>
                      <a:pt x="218" y="2"/>
                    </a:cubicBezTo>
                    <a:cubicBezTo>
                      <a:pt x="215" y="2"/>
                      <a:pt x="213" y="2"/>
                      <a:pt x="210" y="2"/>
                    </a:cubicBezTo>
                    <a:cubicBezTo>
                      <a:pt x="210" y="2"/>
                      <a:pt x="210" y="2"/>
                      <a:pt x="210" y="3"/>
                    </a:cubicBezTo>
                    <a:cubicBezTo>
                      <a:pt x="209" y="3"/>
                      <a:pt x="207" y="3"/>
                      <a:pt x="205" y="3"/>
                    </a:cubicBezTo>
                    <a:cubicBezTo>
                      <a:pt x="205" y="3"/>
                      <a:pt x="205" y="3"/>
                      <a:pt x="205" y="3"/>
                    </a:cubicBezTo>
                    <a:cubicBezTo>
                      <a:pt x="199" y="4"/>
                      <a:pt x="194" y="5"/>
                      <a:pt x="188" y="5"/>
                    </a:cubicBezTo>
                    <a:cubicBezTo>
                      <a:pt x="188" y="5"/>
                      <a:pt x="188" y="6"/>
                      <a:pt x="188" y="6"/>
                    </a:cubicBezTo>
                    <a:cubicBezTo>
                      <a:pt x="187" y="6"/>
                      <a:pt x="186" y="6"/>
                      <a:pt x="186" y="6"/>
                    </a:cubicBezTo>
                    <a:cubicBezTo>
                      <a:pt x="186" y="6"/>
                      <a:pt x="186" y="6"/>
                      <a:pt x="186" y="6"/>
                    </a:cubicBezTo>
                    <a:cubicBezTo>
                      <a:pt x="184" y="7"/>
                      <a:pt x="181" y="7"/>
                      <a:pt x="179" y="8"/>
                    </a:cubicBezTo>
                    <a:cubicBezTo>
                      <a:pt x="179" y="8"/>
                      <a:pt x="179" y="8"/>
                      <a:pt x="179" y="8"/>
                    </a:cubicBezTo>
                    <a:cubicBezTo>
                      <a:pt x="179" y="8"/>
                      <a:pt x="178" y="8"/>
                      <a:pt x="178" y="8"/>
                    </a:cubicBezTo>
                    <a:cubicBezTo>
                      <a:pt x="178" y="9"/>
                      <a:pt x="178" y="9"/>
                      <a:pt x="178" y="9"/>
                    </a:cubicBezTo>
                    <a:cubicBezTo>
                      <a:pt x="177" y="9"/>
                      <a:pt x="176" y="9"/>
                      <a:pt x="175" y="9"/>
                    </a:cubicBezTo>
                    <a:cubicBezTo>
                      <a:pt x="175" y="9"/>
                      <a:pt x="175" y="9"/>
                      <a:pt x="175" y="10"/>
                    </a:cubicBezTo>
                    <a:cubicBezTo>
                      <a:pt x="174" y="10"/>
                      <a:pt x="173" y="10"/>
                      <a:pt x="172" y="10"/>
                    </a:cubicBezTo>
                    <a:cubicBezTo>
                      <a:pt x="172" y="10"/>
                      <a:pt x="172" y="10"/>
                      <a:pt x="172" y="10"/>
                    </a:cubicBezTo>
                    <a:cubicBezTo>
                      <a:pt x="171" y="10"/>
                      <a:pt x="171" y="10"/>
                      <a:pt x="170" y="10"/>
                    </a:cubicBezTo>
                    <a:cubicBezTo>
                      <a:pt x="170" y="11"/>
                      <a:pt x="170" y="11"/>
                      <a:pt x="170" y="11"/>
                    </a:cubicBezTo>
                    <a:cubicBezTo>
                      <a:pt x="169" y="11"/>
                      <a:pt x="168" y="11"/>
                      <a:pt x="167" y="11"/>
                    </a:cubicBezTo>
                    <a:cubicBezTo>
                      <a:pt x="167" y="11"/>
                      <a:pt x="167" y="11"/>
                      <a:pt x="167" y="12"/>
                    </a:cubicBezTo>
                    <a:cubicBezTo>
                      <a:pt x="166" y="12"/>
                      <a:pt x="165" y="12"/>
                      <a:pt x="164" y="12"/>
                    </a:cubicBezTo>
                    <a:cubicBezTo>
                      <a:pt x="164" y="12"/>
                      <a:pt x="164" y="12"/>
                      <a:pt x="164" y="12"/>
                    </a:cubicBezTo>
                    <a:cubicBezTo>
                      <a:pt x="164" y="12"/>
                      <a:pt x="163" y="12"/>
                      <a:pt x="162" y="12"/>
                    </a:cubicBezTo>
                    <a:cubicBezTo>
                      <a:pt x="162" y="13"/>
                      <a:pt x="162" y="13"/>
                      <a:pt x="162" y="13"/>
                    </a:cubicBezTo>
                    <a:cubicBezTo>
                      <a:pt x="161" y="13"/>
                      <a:pt x="160" y="13"/>
                      <a:pt x="159" y="13"/>
                    </a:cubicBezTo>
                    <a:cubicBezTo>
                      <a:pt x="159" y="13"/>
                      <a:pt x="159" y="13"/>
                      <a:pt x="159" y="14"/>
                    </a:cubicBezTo>
                    <a:cubicBezTo>
                      <a:pt x="158" y="14"/>
                      <a:pt x="157" y="14"/>
                      <a:pt x="156" y="14"/>
                    </a:cubicBezTo>
                    <a:cubicBezTo>
                      <a:pt x="156" y="14"/>
                      <a:pt x="156" y="14"/>
                      <a:pt x="156" y="14"/>
                    </a:cubicBezTo>
                    <a:cubicBezTo>
                      <a:pt x="155" y="14"/>
                      <a:pt x="155" y="14"/>
                      <a:pt x="154" y="14"/>
                    </a:cubicBezTo>
                    <a:cubicBezTo>
                      <a:pt x="154" y="14"/>
                      <a:pt x="154" y="15"/>
                      <a:pt x="154" y="15"/>
                    </a:cubicBezTo>
                    <a:cubicBezTo>
                      <a:pt x="152" y="15"/>
                      <a:pt x="151" y="15"/>
                      <a:pt x="149" y="16"/>
                    </a:cubicBezTo>
                    <a:cubicBezTo>
                      <a:pt x="149" y="16"/>
                      <a:pt x="149" y="16"/>
                      <a:pt x="149" y="16"/>
                    </a:cubicBezTo>
                    <a:cubicBezTo>
                      <a:pt x="147" y="16"/>
                      <a:pt x="145" y="17"/>
                      <a:pt x="143" y="17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2" y="17"/>
                      <a:pt x="140" y="17"/>
                      <a:pt x="139" y="17"/>
                    </a:cubicBezTo>
                    <a:cubicBezTo>
                      <a:pt x="139" y="18"/>
                      <a:pt x="139" y="18"/>
                      <a:pt x="139" y="18"/>
                    </a:cubicBezTo>
                    <a:cubicBezTo>
                      <a:pt x="138" y="18"/>
                      <a:pt x="136" y="18"/>
                      <a:pt x="135" y="18"/>
                    </a:cubicBezTo>
                    <a:cubicBezTo>
                      <a:pt x="135" y="18"/>
                      <a:pt x="135" y="19"/>
                      <a:pt x="135" y="19"/>
                    </a:cubicBezTo>
                    <a:cubicBezTo>
                      <a:pt x="135" y="19"/>
                      <a:pt x="134" y="19"/>
                      <a:pt x="133" y="19"/>
                    </a:cubicBezTo>
                    <a:cubicBezTo>
                      <a:pt x="133" y="19"/>
                      <a:pt x="133" y="19"/>
                      <a:pt x="133" y="19"/>
                    </a:cubicBezTo>
                    <a:cubicBezTo>
                      <a:pt x="132" y="19"/>
                      <a:pt x="131" y="19"/>
                      <a:pt x="129" y="19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28" y="20"/>
                      <a:pt x="127" y="20"/>
                      <a:pt x="125" y="20"/>
                    </a:cubicBezTo>
                    <a:cubicBezTo>
                      <a:pt x="125" y="20"/>
                      <a:pt x="125" y="21"/>
                      <a:pt x="125" y="21"/>
                    </a:cubicBezTo>
                    <a:cubicBezTo>
                      <a:pt x="125" y="21"/>
                      <a:pt x="124" y="21"/>
                      <a:pt x="123" y="21"/>
                    </a:cubicBezTo>
                    <a:cubicBezTo>
                      <a:pt x="123" y="21"/>
                      <a:pt x="123" y="21"/>
                      <a:pt x="123" y="21"/>
                    </a:cubicBezTo>
                    <a:cubicBezTo>
                      <a:pt x="122" y="21"/>
                      <a:pt x="121" y="21"/>
                      <a:pt x="120" y="21"/>
                    </a:cubicBezTo>
                    <a:cubicBezTo>
                      <a:pt x="120" y="22"/>
                      <a:pt x="120" y="22"/>
                      <a:pt x="120" y="22"/>
                    </a:cubicBezTo>
                    <a:cubicBezTo>
                      <a:pt x="117" y="22"/>
                      <a:pt x="114" y="22"/>
                      <a:pt x="111" y="23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107" y="23"/>
                      <a:pt x="104" y="23"/>
                      <a:pt x="101" y="23"/>
                    </a:cubicBezTo>
                    <a:cubicBezTo>
                      <a:pt x="98" y="24"/>
                      <a:pt x="92" y="25"/>
                      <a:pt x="89" y="24"/>
                    </a:cubicBezTo>
                    <a:cubicBezTo>
                      <a:pt x="89" y="24"/>
                      <a:pt x="89" y="24"/>
                      <a:pt x="89" y="23"/>
                    </a:cubicBezTo>
                    <a:cubicBezTo>
                      <a:pt x="87" y="24"/>
                      <a:pt x="86" y="24"/>
                      <a:pt x="85" y="24"/>
                    </a:cubicBezTo>
                    <a:cubicBezTo>
                      <a:pt x="85" y="24"/>
                      <a:pt x="85" y="24"/>
                      <a:pt x="85" y="23"/>
                    </a:cubicBezTo>
                    <a:cubicBezTo>
                      <a:pt x="83" y="23"/>
                      <a:pt x="81" y="23"/>
                      <a:pt x="79" y="23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8" y="23"/>
                      <a:pt x="76" y="23"/>
                      <a:pt x="74" y="23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3" y="22"/>
                      <a:pt x="72" y="22"/>
                    </a:cubicBezTo>
                    <a:cubicBezTo>
                      <a:pt x="72" y="22"/>
                      <a:pt x="72" y="22"/>
                      <a:pt x="72" y="21"/>
                    </a:cubicBezTo>
                    <a:cubicBezTo>
                      <a:pt x="70" y="21"/>
                      <a:pt x="67" y="21"/>
                      <a:pt x="64" y="21"/>
                    </a:cubicBezTo>
                    <a:cubicBezTo>
                      <a:pt x="64" y="21"/>
                      <a:pt x="64" y="20"/>
                      <a:pt x="64" y="20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3" y="20"/>
                      <a:pt x="63" y="20"/>
                      <a:pt x="63" y="19"/>
                    </a:cubicBezTo>
                    <a:cubicBezTo>
                      <a:pt x="61" y="19"/>
                      <a:pt x="59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6" y="19"/>
                      <a:pt x="56" y="19"/>
                      <a:pt x="55" y="19"/>
                    </a:cubicBezTo>
                    <a:cubicBezTo>
                      <a:pt x="55" y="19"/>
                      <a:pt x="55" y="18"/>
                      <a:pt x="55" y="18"/>
                    </a:cubicBezTo>
                    <a:cubicBezTo>
                      <a:pt x="55" y="18"/>
                      <a:pt x="54" y="18"/>
                      <a:pt x="53" y="18"/>
                    </a:cubicBezTo>
                    <a:cubicBezTo>
                      <a:pt x="53" y="18"/>
                      <a:pt x="53" y="18"/>
                      <a:pt x="53" y="17"/>
                    </a:cubicBezTo>
                    <a:cubicBezTo>
                      <a:pt x="52" y="17"/>
                      <a:pt x="52" y="17"/>
                      <a:pt x="51" y="17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0" y="17"/>
                      <a:pt x="49" y="17"/>
                      <a:pt x="48" y="17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7" y="16"/>
                      <a:pt x="46" y="16"/>
                      <a:pt x="46" y="16"/>
                    </a:cubicBezTo>
                    <a:cubicBezTo>
                      <a:pt x="46" y="15"/>
                      <a:pt x="45" y="15"/>
                      <a:pt x="45" y="14"/>
                    </a:cubicBezTo>
                    <a:cubicBezTo>
                      <a:pt x="44" y="14"/>
                      <a:pt x="44" y="14"/>
                      <a:pt x="43" y="14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2" y="13"/>
                      <a:pt x="42" y="13"/>
                      <a:pt x="41" y="13"/>
                    </a:cubicBezTo>
                    <a:cubicBezTo>
                      <a:pt x="41" y="13"/>
                      <a:pt x="41" y="12"/>
                      <a:pt x="41" y="12"/>
                    </a:cubicBezTo>
                    <a:cubicBezTo>
                      <a:pt x="40" y="11"/>
                      <a:pt x="39" y="11"/>
                      <a:pt x="38" y="11"/>
                    </a:cubicBezTo>
                    <a:cubicBezTo>
                      <a:pt x="38" y="11"/>
                      <a:pt x="38" y="10"/>
                      <a:pt x="37" y="10"/>
                    </a:cubicBezTo>
                    <a:cubicBezTo>
                      <a:pt x="36" y="8"/>
                      <a:pt x="34" y="6"/>
                      <a:pt x="31" y="5"/>
                    </a:cubicBezTo>
                    <a:cubicBezTo>
                      <a:pt x="29" y="9"/>
                      <a:pt x="21" y="14"/>
                      <a:pt x="16" y="16"/>
                    </a:cubicBezTo>
                    <a:cubicBezTo>
                      <a:pt x="15" y="16"/>
                      <a:pt x="14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2" y="16"/>
                      <a:pt x="12" y="16"/>
                    </a:cubicBezTo>
                    <a:cubicBezTo>
                      <a:pt x="12" y="16"/>
                      <a:pt x="12" y="17"/>
                      <a:pt x="12" y="17"/>
                    </a:cubicBezTo>
                    <a:cubicBezTo>
                      <a:pt x="11" y="17"/>
                      <a:pt x="10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6" y="18"/>
                      <a:pt x="2" y="17"/>
                      <a:pt x="0" y="19"/>
                    </a:cubicBezTo>
                    <a:cubicBezTo>
                      <a:pt x="1" y="19"/>
                      <a:pt x="0" y="19"/>
                      <a:pt x="1" y="19"/>
                    </a:cubicBezTo>
                    <a:cubicBezTo>
                      <a:pt x="2" y="20"/>
                      <a:pt x="2" y="20"/>
                      <a:pt x="3" y="20"/>
                    </a:cubicBezTo>
                    <a:cubicBezTo>
                      <a:pt x="3" y="21"/>
                      <a:pt x="3" y="21"/>
                      <a:pt x="4" y="21"/>
                    </a:cubicBezTo>
                    <a:cubicBezTo>
                      <a:pt x="4" y="21"/>
                      <a:pt x="5" y="21"/>
                      <a:pt x="6" y="21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7" y="22"/>
                    </a:cubicBezTo>
                    <a:cubicBezTo>
                      <a:pt x="7" y="22"/>
                      <a:pt x="7" y="22"/>
                      <a:pt x="7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8" y="23"/>
                      <a:pt x="9" y="24"/>
                      <a:pt x="9" y="24"/>
                    </a:cubicBezTo>
                    <a:cubicBezTo>
                      <a:pt x="9" y="24"/>
                      <a:pt x="10" y="24"/>
                      <a:pt x="11" y="24"/>
                    </a:cubicBezTo>
                    <a:cubicBezTo>
                      <a:pt x="11" y="24"/>
                      <a:pt x="11" y="24"/>
                      <a:pt x="11" y="25"/>
                    </a:cubicBezTo>
                    <a:cubicBezTo>
                      <a:pt x="11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3" y="25"/>
                      <a:pt x="13" y="25"/>
                    </a:cubicBezTo>
                    <a:cubicBezTo>
                      <a:pt x="13" y="25"/>
                      <a:pt x="13" y="26"/>
                      <a:pt x="13" y="26"/>
                    </a:cubicBezTo>
                    <a:cubicBezTo>
                      <a:pt x="14" y="26"/>
                      <a:pt x="14" y="26"/>
                      <a:pt x="15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6" y="27"/>
                      <a:pt x="18" y="27"/>
                      <a:pt x="19" y="27"/>
                    </a:cubicBezTo>
                    <a:cubicBezTo>
                      <a:pt x="19" y="27"/>
                      <a:pt x="19" y="28"/>
                      <a:pt x="19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9"/>
                    </a:cubicBezTo>
                    <a:cubicBezTo>
                      <a:pt x="23" y="29"/>
                      <a:pt x="25" y="29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30"/>
                      <a:pt x="28" y="30"/>
                      <a:pt x="28" y="30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9" y="31"/>
                      <a:pt x="30" y="31"/>
                      <a:pt x="31" y="31"/>
                    </a:cubicBezTo>
                    <a:cubicBezTo>
                      <a:pt x="31" y="31"/>
                      <a:pt x="31" y="32"/>
                      <a:pt x="31" y="32"/>
                    </a:cubicBezTo>
                    <a:cubicBezTo>
                      <a:pt x="31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3" y="32"/>
                      <a:pt x="34" y="32"/>
                      <a:pt x="35" y="32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6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4"/>
                    </a:cubicBezTo>
                    <a:cubicBezTo>
                      <a:pt x="38" y="34"/>
                      <a:pt x="38" y="34"/>
                      <a:pt x="39" y="3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1" y="35"/>
                      <a:pt x="42" y="35"/>
                      <a:pt x="44" y="35"/>
                    </a:cubicBezTo>
                    <a:cubicBezTo>
                      <a:pt x="44" y="35"/>
                      <a:pt x="44" y="35"/>
                      <a:pt x="44" y="36"/>
                    </a:cubicBezTo>
                    <a:cubicBezTo>
                      <a:pt x="45" y="36"/>
                      <a:pt x="46" y="36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8" y="36"/>
                      <a:pt x="49" y="36"/>
                      <a:pt x="50" y="36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3" y="37"/>
                      <a:pt x="57" y="37"/>
                      <a:pt x="60" y="38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63" y="38"/>
                      <a:pt x="66" y="39"/>
                      <a:pt x="69" y="39"/>
                    </a:cubicBezTo>
                    <a:cubicBezTo>
                      <a:pt x="69" y="39"/>
                      <a:pt x="69" y="39"/>
                      <a:pt x="69" y="40"/>
                    </a:cubicBezTo>
                    <a:cubicBezTo>
                      <a:pt x="70" y="40"/>
                      <a:pt x="71" y="40"/>
                      <a:pt x="72" y="40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3" y="39"/>
                      <a:pt x="74" y="39"/>
                      <a:pt x="75" y="39"/>
                    </a:cubicBezTo>
                    <a:cubicBezTo>
                      <a:pt x="75" y="39"/>
                      <a:pt x="75" y="39"/>
                      <a:pt x="75" y="40"/>
                    </a:cubicBezTo>
                    <a:cubicBezTo>
                      <a:pt x="76" y="39"/>
                      <a:pt x="77" y="39"/>
                      <a:pt x="78" y="39"/>
                    </a:cubicBezTo>
                    <a:cubicBezTo>
                      <a:pt x="78" y="39"/>
                      <a:pt x="78" y="39"/>
                      <a:pt x="78" y="40"/>
                    </a:cubicBezTo>
                    <a:cubicBezTo>
                      <a:pt x="79" y="40"/>
                      <a:pt x="80" y="40"/>
                      <a:pt x="81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7" y="40"/>
                      <a:pt x="94" y="39"/>
                      <a:pt x="100" y="39"/>
                    </a:cubicBezTo>
                    <a:cubicBezTo>
                      <a:pt x="107" y="40"/>
                      <a:pt x="119" y="37"/>
                      <a:pt x="126" y="35"/>
                    </a:cubicBezTo>
                    <a:cubicBezTo>
                      <a:pt x="131" y="34"/>
                      <a:pt x="136" y="34"/>
                      <a:pt x="141" y="33"/>
                    </a:cubicBezTo>
                    <a:cubicBezTo>
                      <a:pt x="141" y="33"/>
                      <a:pt x="141" y="33"/>
                      <a:pt x="141" y="32"/>
                    </a:cubicBezTo>
                    <a:cubicBezTo>
                      <a:pt x="143" y="32"/>
                      <a:pt x="144" y="32"/>
                      <a:pt x="146" y="32"/>
                    </a:cubicBezTo>
                    <a:cubicBezTo>
                      <a:pt x="146" y="32"/>
                      <a:pt x="146" y="31"/>
                      <a:pt x="146" y="31"/>
                    </a:cubicBezTo>
                    <a:cubicBezTo>
                      <a:pt x="146" y="31"/>
                      <a:pt x="147" y="31"/>
                      <a:pt x="148" y="31"/>
                    </a:cubicBezTo>
                    <a:cubicBezTo>
                      <a:pt x="148" y="31"/>
                      <a:pt x="148" y="31"/>
                      <a:pt x="148" y="30"/>
                    </a:cubicBezTo>
                    <a:cubicBezTo>
                      <a:pt x="149" y="30"/>
                      <a:pt x="150" y="30"/>
                      <a:pt x="151" y="30"/>
                    </a:cubicBezTo>
                    <a:cubicBezTo>
                      <a:pt x="151" y="30"/>
                      <a:pt x="151" y="30"/>
                      <a:pt x="151" y="30"/>
                    </a:cubicBezTo>
                    <a:cubicBezTo>
                      <a:pt x="152" y="30"/>
                      <a:pt x="153" y="30"/>
                      <a:pt x="153" y="30"/>
                    </a:cubicBezTo>
                    <a:cubicBezTo>
                      <a:pt x="153" y="30"/>
                      <a:pt x="153" y="29"/>
                      <a:pt x="153" y="29"/>
                    </a:cubicBezTo>
                    <a:cubicBezTo>
                      <a:pt x="154" y="29"/>
                      <a:pt x="155" y="29"/>
                      <a:pt x="156" y="29"/>
                    </a:cubicBezTo>
                    <a:cubicBezTo>
                      <a:pt x="156" y="29"/>
                      <a:pt x="156" y="29"/>
                      <a:pt x="156" y="29"/>
                    </a:cubicBezTo>
                    <a:cubicBezTo>
                      <a:pt x="156" y="29"/>
                      <a:pt x="157" y="29"/>
                      <a:pt x="157" y="29"/>
                    </a:cubicBezTo>
                    <a:cubicBezTo>
                      <a:pt x="157" y="28"/>
                      <a:pt x="157" y="28"/>
                      <a:pt x="157" y="28"/>
                    </a:cubicBezTo>
                    <a:cubicBezTo>
                      <a:pt x="158" y="28"/>
                      <a:pt x="159" y="28"/>
                      <a:pt x="160" y="28"/>
                    </a:cubicBezTo>
                    <a:cubicBezTo>
                      <a:pt x="160" y="28"/>
                      <a:pt x="160" y="27"/>
                      <a:pt x="160" y="27"/>
                    </a:cubicBezTo>
                    <a:cubicBezTo>
                      <a:pt x="164" y="27"/>
                      <a:pt x="168" y="26"/>
                      <a:pt x="173" y="25"/>
                    </a:cubicBezTo>
                    <a:cubicBezTo>
                      <a:pt x="173" y="25"/>
                      <a:pt x="173" y="25"/>
                      <a:pt x="173" y="25"/>
                    </a:cubicBezTo>
                    <a:cubicBezTo>
                      <a:pt x="173" y="25"/>
                      <a:pt x="174" y="25"/>
                      <a:pt x="175" y="25"/>
                    </a:cubicBezTo>
                    <a:cubicBezTo>
                      <a:pt x="175" y="24"/>
                      <a:pt x="175" y="24"/>
                      <a:pt x="175" y="24"/>
                    </a:cubicBezTo>
                    <a:cubicBezTo>
                      <a:pt x="175" y="24"/>
                      <a:pt x="176" y="24"/>
                      <a:pt x="177" y="24"/>
                    </a:cubicBezTo>
                    <a:cubicBezTo>
                      <a:pt x="177" y="24"/>
                      <a:pt x="177" y="24"/>
                      <a:pt x="177" y="23"/>
                    </a:cubicBezTo>
                    <a:cubicBezTo>
                      <a:pt x="179" y="23"/>
                      <a:pt x="181" y="22"/>
                      <a:pt x="184" y="22"/>
                    </a:cubicBezTo>
                    <a:cubicBezTo>
                      <a:pt x="184" y="22"/>
                      <a:pt x="184" y="22"/>
                      <a:pt x="184" y="21"/>
                    </a:cubicBezTo>
                    <a:cubicBezTo>
                      <a:pt x="184" y="21"/>
                      <a:pt x="185" y="21"/>
                      <a:pt x="185" y="21"/>
                    </a:cubicBezTo>
                    <a:cubicBezTo>
                      <a:pt x="185" y="21"/>
                      <a:pt x="185" y="21"/>
                      <a:pt x="185" y="21"/>
                    </a:cubicBezTo>
                    <a:cubicBezTo>
                      <a:pt x="187" y="21"/>
                      <a:pt x="188" y="20"/>
                      <a:pt x="190" y="20"/>
                    </a:cubicBezTo>
                    <a:cubicBezTo>
                      <a:pt x="190" y="20"/>
                      <a:pt x="190" y="20"/>
                      <a:pt x="190" y="19"/>
                    </a:cubicBezTo>
                    <a:cubicBezTo>
                      <a:pt x="193" y="19"/>
                      <a:pt x="196" y="19"/>
                      <a:pt x="199" y="18"/>
                    </a:cubicBezTo>
                    <a:cubicBezTo>
                      <a:pt x="199" y="18"/>
                      <a:pt x="199" y="18"/>
                      <a:pt x="199" y="17"/>
                    </a:cubicBezTo>
                    <a:cubicBezTo>
                      <a:pt x="200" y="17"/>
                      <a:pt x="201" y="17"/>
                      <a:pt x="202" y="17"/>
                    </a:cubicBezTo>
                    <a:cubicBezTo>
                      <a:pt x="202" y="17"/>
                      <a:pt x="202" y="17"/>
                      <a:pt x="202" y="17"/>
                    </a:cubicBezTo>
                    <a:cubicBezTo>
                      <a:pt x="202" y="17"/>
                      <a:pt x="203" y="17"/>
                      <a:pt x="203" y="17"/>
                    </a:cubicBezTo>
                    <a:cubicBezTo>
                      <a:pt x="203" y="17"/>
                      <a:pt x="203" y="16"/>
                      <a:pt x="203" y="16"/>
                    </a:cubicBezTo>
                    <a:cubicBezTo>
                      <a:pt x="204" y="16"/>
                      <a:pt x="205" y="16"/>
                      <a:pt x="205" y="16"/>
                    </a:cubicBezTo>
                    <a:cubicBezTo>
                      <a:pt x="205" y="16"/>
                      <a:pt x="205" y="16"/>
                      <a:pt x="205" y="16"/>
                    </a:cubicBezTo>
                    <a:cubicBezTo>
                      <a:pt x="207" y="15"/>
                      <a:pt x="209" y="15"/>
                      <a:pt x="210" y="15"/>
                    </a:cubicBezTo>
                    <a:cubicBezTo>
                      <a:pt x="210" y="15"/>
                      <a:pt x="210" y="14"/>
                      <a:pt x="210" y="14"/>
                    </a:cubicBezTo>
                    <a:cubicBezTo>
                      <a:pt x="212" y="14"/>
                      <a:pt x="213" y="14"/>
                      <a:pt x="215" y="14"/>
                    </a:cubicBezTo>
                    <a:cubicBezTo>
                      <a:pt x="215" y="14"/>
                      <a:pt x="215" y="14"/>
                      <a:pt x="215" y="14"/>
                    </a:cubicBezTo>
                    <a:cubicBezTo>
                      <a:pt x="216" y="14"/>
                      <a:pt x="217" y="14"/>
                      <a:pt x="218" y="14"/>
                    </a:cubicBezTo>
                    <a:cubicBezTo>
                      <a:pt x="218" y="13"/>
                      <a:pt x="218" y="13"/>
                      <a:pt x="218" y="13"/>
                    </a:cubicBezTo>
                    <a:cubicBezTo>
                      <a:pt x="219" y="13"/>
                      <a:pt x="220" y="13"/>
                      <a:pt x="221" y="13"/>
                    </a:cubicBezTo>
                    <a:cubicBezTo>
                      <a:pt x="221" y="13"/>
                      <a:pt x="221" y="13"/>
                      <a:pt x="221" y="12"/>
                    </a:cubicBezTo>
                    <a:cubicBezTo>
                      <a:pt x="222" y="12"/>
                      <a:pt x="22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6" y="12"/>
                      <a:pt x="229" y="12"/>
                      <a:pt x="231" y="12"/>
                    </a:cubicBezTo>
                    <a:cubicBezTo>
                      <a:pt x="231" y="11"/>
                      <a:pt x="231" y="11"/>
                      <a:pt x="231" y="11"/>
                    </a:cubicBezTo>
                    <a:cubicBezTo>
                      <a:pt x="233" y="11"/>
                      <a:pt x="235" y="11"/>
                      <a:pt x="238" y="11"/>
                    </a:cubicBezTo>
                    <a:cubicBezTo>
                      <a:pt x="239" y="11"/>
                      <a:pt x="244" y="9"/>
                      <a:pt x="247" y="10"/>
                    </a:cubicBezTo>
                    <a:cubicBezTo>
                      <a:pt x="247" y="10"/>
                      <a:pt x="247" y="10"/>
                      <a:pt x="247" y="10"/>
                    </a:cubicBezTo>
                    <a:cubicBezTo>
                      <a:pt x="250" y="10"/>
                      <a:pt x="252" y="10"/>
                      <a:pt x="255" y="10"/>
                    </a:cubicBezTo>
                    <a:cubicBezTo>
                      <a:pt x="255" y="11"/>
                      <a:pt x="255" y="11"/>
                      <a:pt x="255" y="11"/>
                    </a:cubicBezTo>
                    <a:cubicBezTo>
                      <a:pt x="258" y="11"/>
                      <a:pt x="260" y="11"/>
                      <a:pt x="262" y="11"/>
                    </a:cubicBezTo>
                    <a:cubicBezTo>
                      <a:pt x="262" y="11"/>
                      <a:pt x="262" y="11"/>
                      <a:pt x="262" y="12"/>
                    </a:cubicBezTo>
                    <a:cubicBezTo>
                      <a:pt x="263" y="12"/>
                      <a:pt x="264" y="12"/>
                      <a:pt x="265" y="12"/>
                    </a:cubicBezTo>
                    <a:cubicBezTo>
                      <a:pt x="265" y="12"/>
                      <a:pt x="265" y="12"/>
                      <a:pt x="265" y="12"/>
                    </a:cubicBezTo>
                    <a:cubicBezTo>
                      <a:pt x="266" y="12"/>
                      <a:pt x="266" y="12"/>
                      <a:pt x="267" y="12"/>
                    </a:cubicBezTo>
                    <a:cubicBezTo>
                      <a:pt x="267" y="13"/>
                      <a:pt x="267" y="13"/>
                      <a:pt x="267" y="13"/>
                    </a:cubicBezTo>
                    <a:cubicBezTo>
                      <a:pt x="267" y="13"/>
                      <a:pt x="268" y="13"/>
                      <a:pt x="269" y="13"/>
                    </a:cubicBezTo>
                    <a:cubicBezTo>
                      <a:pt x="269" y="13"/>
                      <a:pt x="269" y="13"/>
                      <a:pt x="269" y="14"/>
                    </a:cubicBezTo>
                    <a:cubicBezTo>
                      <a:pt x="270" y="14"/>
                      <a:pt x="270" y="14"/>
                      <a:pt x="271" y="14"/>
                    </a:cubicBezTo>
                    <a:cubicBezTo>
                      <a:pt x="271" y="14"/>
                      <a:pt x="271" y="14"/>
                      <a:pt x="271" y="14"/>
                    </a:cubicBezTo>
                    <a:cubicBezTo>
                      <a:pt x="273" y="14"/>
                      <a:pt x="274" y="14"/>
                      <a:pt x="276" y="14"/>
                    </a:cubicBezTo>
                    <a:cubicBezTo>
                      <a:pt x="276" y="14"/>
                      <a:pt x="276" y="15"/>
                      <a:pt x="276" y="15"/>
                    </a:cubicBezTo>
                    <a:cubicBezTo>
                      <a:pt x="276" y="15"/>
                      <a:pt x="277" y="15"/>
                      <a:pt x="277" y="15"/>
                    </a:cubicBezTo>
                    <a:cubicBezTo>
                      <a:pt x="277" y="15"/>
                      <a:pt x="277" y="15"/>
                      <a:pt x="277" y="16"/>
                    </a:cubicBezTo>
                    <a:cubicBezTo>
                      <a:pt x="279" y="16"/>
                      <a:pt x="280" y="16"/>
                      <a:pt x="282" y="16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n>
                    <a:solidFill>
                      <a:srgbClr val="FFFF00"/>
                    </a:solidFill>
                  </a:ln>
                </a:endParaRPr>
              </a:p>
            </p:txBody>
          </p:sp>
        </p:grpSp>
        <p:sp>
          <p:nvSpPr>
            <p:cNvPr id="28" name="Freeform 431"/>
            <p:cNvSpPr>
              <a:spLocks/>
            </p:cNvSpPr>
            <p:nvPr/>
          </p:nvSpPr>
          <p:spPr bwMode="auto">
            <a:xfrm>
              <a:off x="2523349" y="3421024"/>
              <a:ext cx="284151" cy="211705"/>
            </a:xfrm>
            <a:custGeom>
              <a:avLst/>
              <a:gdLst>
                <a:gd name="T0" fmla="*/ 31 w 149"/>
                <a:gd name="T1" fmla="*/ 6 h 111"/>
                <a:gd name="T2" fmla="*/ 25 w 149"/>
                <a:gd name="T3" fmla="*/ 33 h 111"/>
                <a:gd name="T4" fmla="*/ 39 w 149"/>
                <a:gd name="T5" fmla="*/ 25 h 111"/>
                <a:gd name="T6" fmla="*/ 71 w 149"/>
                <a:gd name="T7" fmla="*/ 0 h 111"/>
                <a:gd name="T8" fmla="*/ 116 w 149"/>
                <a:gd name="T9" fmla="*/ 26 h 111"/>
                <a:gd name="T10" fmla="*/ 112 w 149"/>
                <a:gd name="T11" fmla="*/ 52 h 111"/>
                <a:gd name="T12" fmla="*/ 78 w 149"/>
                <a:gd name="T13" fmla="*/ 48 h 111"/>
                <a:gd name="T14" fmla="*/ 84 w 149"/>
                <a:gd name="T15" fmla="*/ 31 h 111"/>
                <a:gd name="T16" fmla="*/ 96 w 149"/>
                <a:gd name="T17" fmla="*/ 28 h 111"/>
                <a:gd name="T18" fmla="*/ 66 w 149"/>
                <a:gd name="T19" fmla="*/ 21 h 111"/>
                <a:gd name="T20" fmla="*/ 61 w 149"/>
                <a:gd name="T21" fmla="*/ 50 h 111"/>
                <a:gd name="T22" fmla="*/ 84 w 149"/>
                <a:gd name="T23" fmla="*/ 65 h 111"/>
                <a:gd name="T24" fmla="*/ 124 w 149"/>
                <a:gd name="T25" fmla="*/ 81 h 111"/>
                <a:gd name="T26" fmla="*/ 149 w 149"/>
                <a:gd name="T27" fmla="*/ 111 h 111"/>
                <a:gd name="T28" fmla="*/ 147 w 149"/>
                <a:gd name="T29" fmla="*/ 111 h 111"/>
                <a:gd name="T30" fmla="*/ 51 w 149"/>
                <a:gd name="T31" fmla="*/ 72 h 111"/>
                <a:gd name="T32" fmla="*/ 23 w 149"/>
                <a:gd name="T33" fmla="*/ 63 h 111"/>
                <a:gd name="T34" fmla="*/ 18 w 149"/>
                <a:gd name="T35" fmla="*/ 13 h 111"/>
                <a:gd name="T36" fmla="*/ 29 w 149"/>
                <a:gd name="T37" fmla="*/ 5 h 111"/>
                <a:gd name="T38" fmla="*/ 31 w 149"/>
                <a:gd name="T39" fmla="*/ 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11">
                  <a:moveTo>
                    <a:pt x="31" y="6"/>
                  </a:moveTo>
                  <a:cubicBezTo>
                    <a:pt x="29" y="15"/>
                    <a:pt x="27" y="24"/>
                    <a:pt x="25" y="33"/>
                  </a:cubicBezTo>
                  <a:cubicBezTo>
                    <a:pt x="34" y="34"/>
                    <a:pt x="37" y="30"/>
                    <a:pt x="39" y="25"/>
                  </a:cubicBezTo>
                  <a:cubicBezTo>
                    <a:pt x="44" y="9"/>
                    <a:pt x="55" y="0"/>
                    <a:pt x="71" y="0"/>
                  </a:cubicBezTo>
                  <a:cubicBezTo>
                    <a:pt x="90" y="1"/>
                    <a:pt x="107" y="8"/>
                    <a:pt x="116" y="26"/>
                  </a:cubicBezTo>
                  <a:cubicBezTo>
                    <a:pt x="121" y="35"/>
                    <a:pt x="119" y="47"/>
                    <a:pt x="112" y="52"/>
                  </a:cubicBezTo>
                  <a:cubicBezTo>
                    <a:pt x="103" y="58"/>
                    <a:pt x="83" y="55"/>
                    <a:pt x="78" y="48"/>
                  </a:cubicBezTo>
                  <a:cubicBezTo>
                    <a:pt x="73" y="41"/>
                    <a:pt x="76" y="33"/>
                    <a:pt x="84" y="31"/>
                  </a:cubicBezTo>
                  <a:cubicBezTo>
                    <a:pt x="87" y="30"/>
                    <a:pt x="91" y="29"/>
                    <a:pt x="96" y="28"/>
                  </a:cubicBezTo>
                  <a:cubicBezTo>
                    <a:pt x="88" y="17"/>
                    <a:pt x="75" y="14"/>
                    <a:pt x="66" y="21"/>
                  </a:cubicBezTo>
                  <a:cubicBezTo>
                    <a:pt x="57" y="28"/>
                    <a:pt x="53" y="42"/>
                    <a:pt x="61" y="50"/>
                  </a:cubicBezTo>
                  <a:cubicBezTo>
                    <a:pt x="68" y="56"/>
                    <a:pt x="76" y="61"/>
                    <a:pt x="84" y="65"/>
                  </a:cubicBezTo>
                  <a:cubicBezTo>
                    <a:pt x="97" y="71"/>
                    <a:pt x="111" y="75"/>
                    <a:pt x="124" y="81"/>
                  </a:cubicBezTo>
                  <a:cubicBezTo>
                    <a:pt x="137" y="87"/>
                    <a:pt x="146" y="96"/>
                    <a:pt x="149" y="111"/>
                  </a:cubicBezTo>
                  <a:cubicBezTo>
                    <a:pt x="148" y="111"/>
                    <a:pt x="148" y="111"/>
                    <a:pt x="147" y="111"/>
                  </a:cubicBezTo>
                  <a:cubicBezTo>
                    <a:pt x="119" y="90"/>
                    <a:pt x="86" y="80"/>
                    <a:pt x="51" y="72"/>
                  </a:cubicBezTo>
                  <a:cubicBezTo>
                    <a:pt x="42" y="70"/>
                    <a:pt x="32" y="67"/>
                    <a:pt x="23" y="63"/>
                  </a:cubicBezTo>
                  <a:cubicBezTo>
                    <a:pt x="2" y="52"/>
                    <a:pt x="0" y="29"/>
                    <a:pt x="18" y="13"/>
                  </a:cubicBezTo>
                  <a:cubicBezTo>
                    <a:pt x="21" y="10"/>
                    <a:pt x="25" y="8"/>
                    <a:pt x="29" y="5"/>
                  </a:cubicBezTo>
                  <a:cubicBezTo>
                    <a:pt x="29" y="5"/>
                    <a:pt x="30" y="6"/>
                    <a:pt x="31" y="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589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Freeform 6"/>
          <p:cNvSpPr>
            <a:spLocks/>
          </p:cNvSpPr>
          <p:nvPr/>
        </p:nvSpPr>
        <p:spPr bwMode="auto">
          <a:xfrm>
            <a:off x="7655832" y="3948566"/>
            <a:ext cx="1858963" cy="385763"/>
          </a:xfrm>
          <a:custGeom>
            <a:avLst/>
            <a:gdLst>
              <a:gd name="T0" fmla="*/ 584 w 1194"/>
              <a:gd name="T1" fmla="*/ 0 h 248"/>
              <a:gd name="T2" fmla="*/ 509 w 1194"/>
              <a:gd name="T3" fmla="*/ 31 h 248"/>
              <a:gd name="T4" fmla="*/ 548 w 1194"/>
              <a:gd name="T5" fmla="*/ 149 h 248"/>
              <a:gd name="T6" fmla="*/ 554 w 1194"/>
              <a:gd name="T7" fmla="*/ 150 h 248"/>
              <a:gd name="T8" fmla="*/ 567 w 1194"/>
              <a:gd name="T9" fmla="*/ 106 h 248"/>
              <a:gd name="T10" fmla="*/ 565 w 1194"/>
              <a:gd name="T11" fmla="*/ 58 h 248"/>
              <a:gd name="T12" fmla="*/ 569 w 1194"/>
              <a:gd name="T13" fmla="*/ 58 h 248"/>
              <a:gd name="T14" fmla="*/ 610 w 1194"/>
              <a:gd name="T15" fmla="*/ 154 h 248"/>
              <a:gd name="T16" fmla="*/ 544 w 1194"/>
              <a:gd name="T17" fmla="*/ 188 h 248"/>
              <a:gd name="T18" fmla="*/ 442 w 1194"/>
              <a:gd name="T19" fmla="*/ 133 h 248"/>
              <a:gd name="T20" fmla="*/ 336 w 1194"/>
              <a:gd name="T21" fmla="*/ 43 h 248"/>
              <a:gd name="T22" fmla="*/ 318 w 1194"/>
              <a:gd name="T23" fmla="*/ 46 h 248"/>
              <a:gd name="T24" fmla="*/ 232 w 1194"/>
              <a:gd name="T25" fmla="*/ 81 h 248"/>
              <a:gd name="T26" fmla="*/ 201 w 1194"/>
              <a:gd name="T27" fmla="*/ 76 h 248"/>
              <a:gd name="T28" fmla="*/ 181 w 1194"/>
              <a:gd name="T29" fmla="*/ 73 h 248"/>
              <a:gd name="T30" fmla="*/ 97 w 1194"/>
              <a:gd name="T31" fmla="*/ 140 h 248"/>
              <a:gd name="T32" fmla="*/ 71 w 1194"/>
              <a:gd name="T33" fmla="*/ 146 h 248"/>
              <a:gd name="T34" fmla="*/ 0 w 1194"/>
              <a:gd name="T35" fmla="*/ 124 h 248"/>
              <a:gd name="T36" fmla="*/ 100 w 1194"/>
              <a:gd name="T37" fmla="*/ 176 h 248"/>
              <a:gd name="T38" fmla="*/ 137 w 1194"/>
              <a:gd name="T39" fmla="*/ 168 h 248"/>
              <a:gd name="T40" fmla="*/ 166 w 1194"/>
              <a:gd name="T41" fmla="*/ 160 h 248"/>
              <a:gd name="T42" fmla="*/ 172 w 1194"/>
              <a:gd name="T43" fmla="*/ 161 h 248"/>
              <a:gd name="T44" fmla="*/ 223 w 1194"/>
              <a:gd name="T45" fmla="*/ 167 h 248"/>
              <a:gd name="T46" fmla="*/ 289 w 1194"/>
              <a:gd name="T47" fmla="*/ 157 h 248"/>
              <a:gd name="T48" fmla="*/ 306 w 1194"/>
              <a:gd name="T49" fmla="*/ 155 h 248"/>
              <a:gd name="T50" fmla="*/ 463 w 1194"/>
              <a:gd name="T51" fmla="*/ 232 h 248"/>
              <a:gd name="T52" fmla="*/ 537 w 1194"/>
              <a:gd name="T53" fmla="*/ 248 h 248"/>
              <a:gd name="T54" fmla="*/ 693 w 1194"/>
              <a:gd name="T55" fmla="*/ 176 h 248"/>
              <a:gd name="T56" fmla="*/ 827 w 1194"/>
              <a:gd name="T57" fmla="*/ 128 h 248"/>
              <a:gd name="T58" fmla="*/ 865 w 1194"/>
              <a:gd name="T59" fmla="*/ 135 h 248"/>
              <a:gd name="T60" fmla="*/ 954 w 1194"/>
              <a:gd name="T61" fmla="*/ 158 h 248"/>
              <a:gd name="T62" fmla="*/ 1003 w 1194"/>
              <a:gd name="T63" fmla="*/ 151 h 248"/>
              <a:gd name="T64" fmla="*/ 1046 w 1194"/>
              <a:gd name="T65" fmla="*/ 144 h 248"/>
              <a:gd name="T66" fmla="*/ 1101 w 1194"/>
              <a:gd name="T67" fmla="*/ 156 h 248"/>
              <a:gd name="T68" fmla="*/ 1113 w 1194"/>
              <a:gd name="T69" fmla="*/ 157 h 248"/>
              <a:gd name="T70" fmla="*/ 1194 w 1194"/>
              <a:gd name="T71" fmla="*/ 122 h 248"/>
              <a:gd name="T72" fmla="*/ 1185 w 1194"/>
              <a:gd name="T73" fmla="*/ 122 h 248"/>
              <a:gd name="T74" fmla="*/ 1078 w 1194"/>
              <a:gd name="T75" fmla="*/ 101 h 248"/>
              <a:gd name="T76" fmla="*/ 1053 w 1194"/>
              <a:gd name="T77" fmla="*/ 94 h 248"/>
              <a:gd name="T78" fmla="*/ 1019 w 1194"/>
              <a:gd name="T79" fmla="*/ 102 h 248"/>
              <a:gd name="T80" fmla="*/ 982 w 1194"/>
              <a:gd name="T81" fmla="*/ 109 h 248"/>
              <a:gd name="T82" fmla="*/ 956 w 1194"/>
              <a:gd name="T83" fmla="*/ 105 h 248"/>
              <a:gd name="T84" fmla="*/ 852 w 1194"/>
              <a:gd name="T85" fmla="*/ 51 h 248"/>
              <a:gd name="T86" fmla="*/ 833 w 1194"/>
              <a:gd name="T87" fmla="*/ 54 h 248"/>
              <a:gd name="T88" fmla="*/ 770 w 1194"/>
              <a:gd name="T89" fmla="*/ 61 h 248"/>
              <a:gd name="T90" fmla="*/ 672 w 1194"/>
              <a:gd name="T91" fmla="*/ 31 h 248"/>
              <a:gd name="T92" fmla="*/ 584 w 1194"/>
              <a:gd name="T93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94" h="248">
                <a:moveTo>
                  <a:pt x="584" y="0"/>
                </a:moveTo>
                <a:cubicBezTo>
                  <a:pt x="557" y="0"/>
                  <a:pt x="531" y="9"/>
                  <a:pt x="509" y="31"/>
                </a:cubicBezTo>
                <a:cubicBezTo>
                  <a:pt x="461" y="81"/>
                  <a:pt x="512" y="143"/>
                  <a:pt x="548" y="149"/>
                </a:cubicBezTo>
                <a:cubicBezTo>
                  <a:pt x="550" y="150"/>
                  <a:pt x="552" y="150"/>
                  <a:pt x="554" y="150"/>
                </a:cubicBezTo>
                <a:cubicBezTo>
                  <a:pt x="584" y="150"/>
                  <a:pt x="589" y="111"/>
                  <a:pt x="567" y="106"/>
                </a:cubicBezTo>
                <a:cubicBezTo>
                  <a:pt x="543" y="101"/>
                  <a:pt x="520" y="62"/>
                  <a:pt x="565" y="58"/>
                </a:cubicBezTo>
                <a:cubicBezTo>
                  <a:pt x="567" y="58"/>
                  <a:pt x="568" y="58"/>
                  <a:pt x="569" y="58"/>
                </a:cubicBezTo>
                <a:cubicBezTo>
                  <a:pt x="611" y="58"/>
                  <a:pt x="631" y="103"/>
                  <a:pt x="610" y="154"/>
                </a:cubicBezTo>
                <a:cubicBezTo>
                  <a:pt x="600" y="177"/>
                  <a:pt x="574" y="188"/>
                  <a:pt x="544" y="188"/>
                </a:cubicBezTo>
                <a:cubicBezTo>
                  <a:pt x="506" y="188"/>
                  <a:pt x="461" y="169"/>
                  <a:pt x="442" y="133"/>
                </a:cubicBezTo>
                <a:cubicBezTo>
                  <a:pt x="413" y="80"/>
                  <a:pt x="374" y="43"/>
                  <a:pt x="336" y="43"/>
                </a:cubicBezTo>
                <a:cubicBezTo>
                  <a:pt x="330" y="43"/>
                  <a:pt x="324" y="44"/>
                  <a:pt x="318" y="46"/>
                </a:cubicBezTo>
                <a:cubicBezTo>
                  <a:pt x="283" y="57"/>
                  <a:pt x="267" y="81"/>
                  <a:pt x="232" y="81"/>
                </a:cubicBezTo>
                <a:cubicBezTo>
                  <a:pt x="223" y="81"/>
                  <a:pt x="213" y="79"/>
                  <a:pt x="201" y="76"/>
                </a:cubicBezTo>
                <a:cubicBezTo>
                  <a:pt x="194" y="74"/>
                  <a:pt x="187" y="73"/>
                  <a:pt x="181" y="73"/>
                </a:cubicBezTo>
                <a:cubicBezTo>
                  <a:pt x="139" y="73"/>
                  <a:pt x="128" y="122"/>
                  <a:pt x="97" y="140"/>
                </a:cubicBezTo>
                <a:cubicBezTo>
                  <a:pt x="90" y="144"/>
                  <a:pt x="80" y="146"/>
                  <a:pt x="71" y="146"/>
                </a:cubicBezTo>
                <a:cubicBezTo>
                  <a:pt x="38" y="146"/>
                  <a:pt x="0" y="124"/>
                  <a:pt x="0" y="124"/>
                </a:cubicBezTo>
                <a:cubicBezTo>
                  <a:pt x="45" y="165"/>
                  <a:pt x="76" y="176"/>
                  <a:pt x="100" y="176"/>
                </a:cubicBezTo>
                <a:cubicBezTo>
                  <a:pt x="115" y="176"/>
                  <a:pt x="126" y="172"/>
                  <a:pt x="137" y="168"/>
                </a:cubicBezTo>
                <a:cubicBezTo>
                  <a:pt x="147" y="164"/>
                  <a:pt x="157" y="160"/>
                  <a:pt x="166" y="160"/>
                </a:cubicBezTo>
                <a:cubicBezTo>
                  <a:pt x="168" y="160"/>
                  <a:pt x="170" y="160"/>
                  <a:pt x="172" y="161"/>
                </a:cubicBezTo>
                <a:cubicBezTo>
                  <a:pt x="190" y="164"/>
                  <a:pt x="206" y="167"/>
                  <a:pt x="223" y="167"/>
                </a:cubicBezTo>
                <a:cubicBezTo>
                  <a:pt x="242" y="167"/>
                  <a:pt x="262" y="164"/>
                  <a:pt x="289" y="157"/>
                </a:cubicBezTo>
                <a:cubicBezTo>
                  <a:pt x="295" y="156"/>
                  <a:pt x="301" y="155"/>
                  <a:pt x="306" y="155"/>
                </a:cubicBezTo>
                <a:cubicBezTo>
                  <a:pt x="345" y="155"/>
                  <a:pt x="368" y="193"/>
                  <a:pt x="463" y="232"/>
                </a:cubicBezTo>
                <a:cubicBezTo>
                  <a:pt x="489" y="243"/>
                  <a:pt x="514" y="248"/>
                  <a:pt x="537" y="248"/>
                </a:cubicBezTo>
                <a:cubicBezTo>
                  <a:pt x="607" y="248"/>
                  <a:pt x="660" y="204"/>
                  <a:pt x="693" y="176"/>
                </a:cubicBezTo>
                <a:cubicBezTo>
                  <a:pt x="725" y="149"/>
                  <a:pt x="783" y="128"/>
                  <a:pt x="827" y="128"/>
                </a:cubicBezTo>
                <a:cubicBezTo>
                  <a:pt x="842" y="128"/>
                  <a:pt x="855" y="130"/>
                  <a:pt x="865" y="135"/>
                </a:cubicBezTo>
                <a:cubicBezTo>
                  <a:pt x="893" y="149"/>
                  <a:pt x="922" y="158"/>
                  <a:pt x="954" y="158"/>
                </a:cubicBezTo>
                <a:cubicBezTo>
                  <a:pt x="970" y="158"/>
                  <a:pt x="986" y="156"/>
                  <a:pt x="1003" y="151"/>
                </a:cubicBezTo>
                <a:cubicBezTo>
                  <a:pt x="1021" y="146"/>
                  <a:pt x="1035" y="144"/>
                  <a:pt x="1046" y="144"/>
                </a:cubicBezTo>
                <a:cubicBezTo>
                  <a:pt x="1065" y="144"/>
                  <a:pt x="1078" y="150"/>
                  <a:pt x="1101" y="156"/>
                </a:cubicBezTo>
                <a:cubicBezTo>
                  <a:pt x="1105" y="157"/>
                  <a:pt x="1109" y="157"/>
                  <a:pt x="1113" y="157"/>
                </a:cubicBezTo>
                <a:cubicBezTo>
                  <a:pt x="1149" y="157"/>
                  <a:pt x="1194" y="122"/>
                  <a:pt x="1194" y="122"/>
                </a:cubicBezTo>
                <a:cubicBezTo>
                  <a:pt x="1194" y="122"/>
                  <a:pt x="1191" y="122"/>
                  <a:pt x="1185" y="122"/>
                </a:cubicBezTo>
                <a:cubicBezTo>
                  <a:pt x="1163" y="122"/>
                  <a:pt x="1108" y="120"/>
                  <a:pt x="1078" y="101"/>
                </a:cubicBezTo>
                <a:cubicBezTo>
                  <a:pt x="1069" y="96"/>
                  <a:pt x="1061" y="94"/>
                  <a:pt x="1053" y="94"/>
                </a:cubicBezTo>
                <a:cubicBezTo>
                  <a:pt x="1042" y="94"/>
                  <a:pt x="1031" y="98"/>
                  <a:pt x="1019" y="102"/>
                </a:cubicBezTo>
                <a:cubicBezTo>
                  <a:pt x="1008" y="105"/>
                  <a:pt x="996" y="109"/>
                  <a:pt x="982" y="109"/>
                </a:cubicBezTo>
                <a:cubicBezTo>
                  <a:pt x="974" y="109"/>
                  <a:pt x="965" y="108"/>
                  <a:pt x="956" y="105"/>
                </a:cubicBezTo>
                <a:cubicBezTo>
                  <a:pt x="910" y="89"/>
                  <a:pt x="896" y="51"/>
                  <a:pt x="852" y="51"/>
                </a:cubicBezTo>
                <a:cubicBezTo>
                  <a:pt x="847" y="51"/>
                  <a:pt x="840" y="52"/>
                  <a:pt x="833" y="54"/>
                </a:cubicBezTo>
                <a:cubicBezTo>
                  <a:pt x="812" y="58"/>
                  <a:pt x="791" y="61"/>
                  <a:pt x="770" y="61"/>
                </a:cubicBezTo>
                <a:cubicBezTo>
                  <a:pt x="734" y="61"/>
                  <a:pt x="700" y="53"/>
                  <a:pt x="672" y="31"/>
                </a:cubicBezTo>
                <a:cubicBezTo>
                  <a:pt x="648" y="13"/>
                  <a:pt x="616" y="0"/>
                  <a:pt x="58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759" y="0"/>
            <a:ext cx="2695510" cy="44994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048" b="65000"/>
          <a:stretch/>
        </p:blipFill>
        <p:spPr>
          <a:xfrm>
            <a:off x="8833846" y="-1"/>
            <a:ext cx="2758594" cy="391885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578144" y="-678089"/>
            <a:ext cx="7006684" cy="7044872"/>
            <a:chOff x="3160269" y="-405451"/>
            <a:chExt cx="5896862" cy="592900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2037"/>
            <a:stretch/>
          </p:blipFill>
          <p:spPr>
            <a:xfrm>
              <a:off x="3187700" y="-405451"/>
              <a:ext cx="5816600" cy="592900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3519"/>
            <a:stretch/>
          </p:blipFill>
          <p:spPr>
            <a:xfrm>
              <a:off x="3160269" y="-368939"/>
              <a:ext cx="5896862" cy="5879790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4875154" y="1837122"/>
            <a:ext cx="2441694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8800" dirty="0" smtClean="0">
                <a:blipFill>
                  <a:blip r:embed="rId2"/>
                  <a:tile tx="0" ty="0" sx="100000" sy="100000" flip="none" algn="tl"/>
                </a:blipFill>
                <a:latin typeface="李旭科书法" panose="02000603000000000000" pitchFamily="2" charset="-122"/>
                <a:ea typeface="李旭科书法" panose="02000603000000000000" pitchFamily="2" charset="-122"/>
              </a:rPr>
              <a:t>谢谢</a:t>
            </a:r>
            <a:endParaRPr lang="en-US" altLang="zh-CN" sz="8800" dirty="0" smtClean="0">
              <a:blipFill>
                <a:blip r:embed="rId2"/>
                <a:tile tx="0" ty="0" sx="100000" sy="100000" flip="none" algn="tl"/>
              </a:blipFill>
              <a:latin typeface="李旭科书法" panose="02000603000000000000" pitchFamily="2" charset="-122"/>
              <a:ea typeface="李旭科书法" panose="02000603000000000000" pitchFamily="2" charset="-122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8800" dirty="0" smtClean="0">
                <a:blipFill>
                  <a:blip r:embed="rId2"/>
                  <a:tile tx="0" ty="0" sx="100000" sy="100000" flip="none" algn="tl"/>
                </a:blipFill>
                <a:latin typeface="李旭科书法" panose="02000603000000000000" pitchFamily="2" charset="-122"/>
                <a:ea typeface="李旭科书法" panose="02000603000000000000" pitchFamily="2" charset="-122"/>
              </a:rPr>
              <a:t>观看</a:t>
            </a:r>
            <a:endParaRPr lang="zh-CN" altLang="en-US" sz="8800" dirty="0">
              <a:blipFill>
                <a:blip r:embed="rId2"/>
                <a:tile tx="0" ty="0" sx="100000" sy="100000" flip="none" algn="tl"/>
              </a:blipFill>
              <a:latin typeface="李旭科书法" panose="02000603000000000000" pitchFamily="2" charset="-122"/>
              <a:ea typeface="李旭科书法" panose="02000603000000000000" pitchFamily="2" charset="-122"/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2894013" y="3357563"/>
            <a:ext cx="1462088" cy="406400"/>
          </a:xfrm>
          <a:custGeom>
            <a:avLst/>
            <a:gdLst>
              <a:gd name="T0" fmla="*/ 435 w 940"/>
              <a:gd name="T1" fmla="*/ 0 h 261"/>
              <a:gd name="T2" fmla="*/ 356 w 940"/>
              <a:gd name="T3" fmla="*/ 59 h 261"/>
              <a:gd name="T4" fmla="*/ 408 w 940"/>
              <a:gd name="T5" fmla="*/ 140 h 261"/>
              <a:gd name="T6" fmla="*/ 414 w 940"/>
              <a:gd name="T7" fmla="*/ 139 h 261"/>
              <a:gd name="T8" fmla="*/ 415 w 940"/>
              <a:gd name="T9" fmla="*/ 94 h 261"/>
              <a:gd name="T10" fmla="*/ 423 w 940"/>
              <a:gd name="T11" fmla="*/ 56 h 261"/>
              <a:gd name="T12" fmla="*/ 476 w 940"/>
              <a:gd name="T13" fmla="*/ 117 h 261"/>
              <a:gd name="T14" fmla="*/ 395 w 940"/>
              <a:gd name="T15" fmla="*/ 182 h 261"/>
              <a:gd name="T16" fmla="*/ 369 w 940"/>
              <a:gd name="T17" fmla="*/ 177 h 261"/>
              <a:gd name="T18" fmla="*/ 270 w 940"/>
              <a:gd name="T19" fmla="*/ 147 h 261"/>
              <a:gd name="T20" fmla="*/ 225 w 940"/>
              <a:gd name="T21" fmla="*/ 159 h 261"/>
              <a:gd name="T22" fmla="*/ 154 w 940"/>
              <a:gd name="T23" fmla="*/ 177 h 261"/>
              <a:gd name="T24" fmla="*/ 78 w 940"/>
              <a:gd name="T25" fmla="*/ 168 h 261"/>
              <a:gd name="T26" fmla="*/ 63 w 940"/>
              <a:gd name="T27" fmla="*/ 167 h 261"/>
              <a:gd name="T28" fmla="*/ 0 w 940"/>
              <a:gd name="T29" fmla="*/ 195 h 261"/>
              <a:gd name="T30" fmla="*/ 33 w 940"/>
              <a:gd name="T31" fmla="*/ 188 h 261"/>
              <a:gd name="T32" fmla="*/ 63 w 940"/>
              <a:gd name="T33" fmla="*/ 193 h 261"/>
              <a:gd name="T34" fmla="*/ 168 w 940"/>
              <a:gd name="T35" fmla="*/ 239 h 261"/>
              <a:gd name="T36" fmla="*/ 185 w 940"/>
              <a:gd name="T37" fmla="*/ 238 h 261"/>
              <a:gd name="T38" fmla="*/ 271 w 940"/>
              <a:gd name="T39" fmla="*/ 227 h 261"/>
              <a:gd name="T40" fmla="*/ 362 w 940"/>
              <a:gd name="T41" fmla="*/ 252 h 261"/>
              <a:gd name="T42" fmla="*/ 406 w 940"/>
              <a:gd name="T43" fmla="*/ 261 h 261"/>
              <a:gd name="T44" fmla="*/ 610 w 940"/>
              <a:gd name="T45" fmla="*/ 205 h 261"/>
              <a:gd name="T46" fmla="*/ 620 w 940"/>
              <a:gd name="T47" fmla="*/ 204 h 261"/>
              <a:gd name="T48" fmla="*/ 676 w 940"/>
              <a:gd name="T49" fmla="*/ 217 h 261"/>
              <a:gd name="T50" fmla="*/ 738 w 940"/>
              <a:gd name="T51" fmla="*/ 231 h 261"/>
              <a:gd name="T52" fmla="*/ 743 w 940"/>
              <a:gd name="T53" fmla="*/ 230 h 261"/>
              <a:gd name="T54" fmla="*/ 830 w 940"/>
              <a:gd name="T55" fmla="*/ 181 h 261"/>
              <a:gd name="T56" fmla="*/ 833 w 940"/>
              <a:gd name="T57" fmla="*/ 181 h 261"/>
              <a:gd name="T58" fmla="*/ 859 w 940"/>
              <a:gd name="T59" fmla="*/ 191 h 261"/>
              <a:gd name="T60" fmla="*/ 892 w 940"/>
              <a:gd name="T61" fmla="*/ 201 h 261"/>
              <a:gd name="T62" fmla="*/ 899 w 940"/>
              <a:gd name="T63" fmla="*/ 200 h 261"/>
              <a:gd name="T64" fmla="*/ 940 w 940"/>
              <a:gd name="T65" fmla="*/ 161 h 261"/>
              <a:gd name="T66" fmla="*/ 912 w 940"/>
              <a:gd name="T67" fmla="*/ 174 h 261"/>
              <a:gd name="T68" fmla="*/ 870 w 940"/>
              <a:gd name="T69" fmla="*/ 153 h 261"/>
              <a:gd name="T70" fmla="*/ 828 w 940"/>
              <a:gd name="T71" fmla="*/ 131 h 261"/>
              <a:gd name="T72" fmla="*/ 793 w 940"/>
              <a:gd name="T73" fmla="*/ 146 h 261"/>
              <a:gd name="T74" fmla="*/ 743 w 940"/>
              <a:gd name="T75" fmla="*/ 162 h 261"/>
              <a:gd name="T76" fmla="*/ 684 w 940"/>
              <a:gd name="T77" fmla="*/ 142 h 261"/>
              <a:gd name="T78" fmla="*/ 634 w 940"/>
              <a:gd name="T79" fmla="*/ 125 h 261"/>
              <a:gd name="T80" fmla="*/ 579 w 940"/>
              <a:gd name="T81" fmla="*/ 134 h 261"/>
              <a:gd name="T82" fmla="*/ 577 w 940"/>
              <a:gd name="T83" fmla="*/ 134 h 261"/>
              <a:gd name="T84" fmla="*/ 497 w 940"/>
              <a:gd name="T85" fmla="*/ 28 h 261"/>
              <a:gd name="T86" fmla="*/ 435 w 940"/>
              <a:gd name="T87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0" h="261">
                <a:moveTo>
                  <a:pt x="435" y="0"/>
                </a:moveTo>
                <a:cubicBezTo>
                  <a:pt x="401" y="0"/>
                  <a:pt x="367" y="20"/>
                  <a:pt x="356" y="59"/>
                </a:cubicBezTo>
                <a:cubicBezTo>
                  <a:pt x="341" y="119"/>
                  <a:pt x="384" y="140"/>
                  <a:pt x="408" y="140"/>
                </a:cubicBezTo>
                <a:cubicBezTo>
                  <a:pt x="410" y="140"/>
                  <a:pt x="413" y="139"/>
                  <a:pt x="414" y="139"/>
                </a:cubicBezTo>
                <a:cubicBezTo>
                  <a:pt x="436" y="135"/>
                  <a:pt x="443" y="109"/>
                  <a:pt x="415" y="94"/>
                </a:cubicBezTo>
                <a:cubicBezTo>
                  <a:pt x="387" y="79"/>
                  <a:pt x="401" y="56"/>
                  <a:pt x="423" y="56"/>
                </a:cubicBezTo>
                <a:cubicBezTo>
                  <a:pt x="444" y="56"/>
                  <a:pt x="471" y="74"/>
                  <a:pt x="476" y="117"/>
                </a:cubicBezTo>
                <a:cubicBezTo>
                  <a:pt x="480" y="152"/>
                  <a:pt x="434" y="182"/>
                  <a:pt x="395" y="182"/>
                </a:cubicBezTo>
                <a:cubicBezTo>
                  <a:pt x="385" y="182"/>
                  <a:pt x="377" y="180"/>
                  <a:pt x="369" y="177"/>
                </a:cubicBezTo>
                <a:cubicBezTo>
                  <a:pt x="341" y="163"/>
                  <a:pt x="304" y="147"/>
                  <a:pt x="270" y="147"/>
                </a:cubicBezTo>
                <a:cubicBezTo>
                  <a:pt x="254" y="147"/>
                  <a:pt x="239" y="150"/>
                  <a:pt x="225" y="159"/>
                </a:cubicBezTo>
                <a:cubicBezTo>
                  <a:pt x="203" y="173"/>
                  <a:pt x="179" y="177"/>
                  <a:pt x="154" y="177"/>
                </a:cubicBezTo>
                <a:cubicBezTo>
                  <a:pt x="129" y="177"/>
                  <a:pt x="103" y="173"/>
                  <a:pt x="78" y="168"/>
                </a:cubicBezTo>
                <a:cubicBezTo>
                  <a:pt x="73" y="168"/>
                  <a:pt x="68" y="167"/>
                  <a:pt x="63" y="167"/>
                </a:cubicBezTo>
                <a:cubicBezTo>
                  <a:pt x="22" y="167"/>
                  <a:pt x="0" y="195"/>
                  <a:pt x="0" y="195"/>
                </a:cubicBezTo>
                <a:cubicBezTo>
                  <a:pt x="13" y="190"/>
                  <a:pt x="23" y="188"/>
                  <a:pt x="33" y="188"/>
                </a:cubicBezTo>
                <a:cubicBezTo>
                  <a:pt x="44" y="188"/>
                  <a:pt x="54" y="190"/>
                  <a:pt x="63" y="193"/>
                </a:cubicBezTo>
                <a:cubicBezTo>
                  <a:pt x="80" y="197"/>
                  <a:pt x="114" y="239"/>
                  <a:pt x="168" y="239"/>
                </a:cubicBezTo>
                <a:cubicBezTo>
                  <a:pt x="173" y="239"/>
                  <a:pt x="179" y="239"/>
                  <a:pt x="185" y="238"/>
                </a:cubicBezTo>
                <a:cubicBezTo>
                  <a:pt x="216" y="233"/>
                  <a:pt x="243" y="227"/>
                  <a:pt x="271" y="227"/>
                </a:cubicBezTo>
                <a:cubicBezTo>
                  <a:pt x="300" y="227"/>
                  <a:pt x="329" y="233"/>
                  <a:pt x="362" y="252"/>
                </a:cubicBezTo>
                <a:cubicBezTo>
                  <a:pt x="374" y="258"/>
                  <a:pt x="390" y="261"/>
                  <a:pt x="406" y="261"/>
                </a:cubicBezTo>
                <a:cubicBezTo>
                  <a:pt x="478" y="261"/>
                  <a:pt x="579" y="210"/>
                  <a:pt x="610" y="205"/>
                </a:cubicBezTo>
                <a:cubicBezTo>
                  <a:pt x="614" y="205"/>
                  <a:pt x="617" y="204"/>
                  <a:pt x="620" y="204"/>
                </a:cubicBezTo>
                <a:cubicBezTo>
                  <a:pt x="638" y="204"/>
                  <a:pt x="656" y="211"/>
                  <a:pt x="676" y="217"/>
                </a:cubicBezTo>
                <a:cubicBezTo>
                  <a:pt x="696" y="224"/>
                  <a:pt x="716" y="231"/>
                  <a:pt x="738" y="231"/>
                </a:cubicBezTo>
                <a:cubicBezTo>
                  <a:pt x="740" y="231"/>
                  <a:pt x="742" y="231"/>
                  <a:pt x="743" y="230"/>
                </a:cubicBezTo>
                <a:cubicBezTo>
                  <a:pt x="793" y="228"/>
                  <a:pt x="806" y="184"/>
                  <a:pt x="830" y="181"/>
                </a:cubicBezTo>
                <a:cubicBezTo>
                  <a:pt x="831" y="181"/>
                  <a:pt x="832" y="181"/>
                  <a:pt x="833" y="181"/>
                </a:cubicBezTo>
                <a:cubicBezTo>
                  <a:pt x="843" y="181"/>
                  <a:pt x="851" y="186"/>
                  <a:pt x="859" y="191"/>
                </a:cubicBezTo>
                <a:cubicBezTo>
                  <a:pt x="868" y="196"/>
                  <a:pt x="878" y="201"/>
                  <a:pt x="892" y="201"/>
                </a:cubicBezTo>
                <a:cubicBezTo>
                  <a:pt x="894" y="201"/>
                  <a:pt x="897" y="201"/>
                  <a:pt x="899" y="200"/>
                </a:cubicBezTo>
                <a:cubicBezTo>
                  <a:pt x="934" y="196"/>
                  <a:pt x="940" y="161"/>
                  <a:pt x="940" y="161"/>
                </a:cubicBezTo>
                <a:cubicBezTo>
                  <a:pt x="935" y="168"/>
                  <a:pt x="925" y="174"/>
                  <a:pt x="912" y="174"/>
                </a:cubicBezTo>
                <a:cubicBezTo>
                  <a:pt x="899" y="174"/>
                  <a:pt x="884" y="169"/>
                  <a:pt x="870" y="153"/>
                </a:cubicBezTo>
                <a:cubicBezTo>
                  <a:pt x="855" y="137"/>
                  <a:pt x="841" y="131"/>
                  <a:pt x="828" y="131"/>
                </a:cubicBezTo>
                <a:cubicBezTo>
                  <a:pt x="815" y="131"/>
                  <a:pt x="803" y="137"/>
                  <a:pt x="793" y="146"/>
                </a:cubicBezTo>
                <a:cubicBezTo>
                  <a:pt x="782" y="155"/>
                  <a:pt x="764" y="162"/>
                  <a:pt x="743" y="162"/>
                </a:cubicBezTo>
                <a:cubicBezTo>
                  <a:pt x="725" y="162"/>
                  <a:pt x="705" y="157"/>
                  <a:pt x="684" y="142"/>
                </a:cubicBezTo>
                <a:cubicBezTo>
                  <a:pt x="664" y="129"/>
                  <a:pt x="648" y="125"/>
                  <a:pt x="634" y="125"/>
                </a:cubicBezTo>
                <a:cubicBezTo>
                  <a:pt x="614" y="125"/>
                  <a:pt x="598" y="132"/>
                  <a:pt x="579" y="134"/>
                </a:cubicBezTo>
                <a:cubicBezTo>
                  <a:pt x="578" y="134"/>
                  <a:pt x="578" y="134"/>
                  <a:pt x="577" y="134"/>
                </a:cubicBezTo>
                <a:cubicBezTo>
                  <a:pt x="547" y="134"/>
                  <a:pt x="539" y="77"/>
                  <a:pt x="497" y="28"/>
                </a:cubicBezTo>
                <a:cubicBezTo>
                  <a:pt x="481" y="9"/>
                  <a:pt x="458" y="0"/>
                  <a:pt x="435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>
            <a:off x="5384800" y="5322889"/>
            <a:ext cx="2549525" cy="679450"/>
          </a:xfrm>
          <a:custGeom>
            <a:avLst/>
            <a:gdLst>
              <a:gd name="T0" fmla="*/ 906 w 1639"/>
              <a:gd name="T1" fmla="*/ 5 h 437"/>
              <a:gd name="T2" fmla="*/ 898 w 1639"/>
              <a:gd name="T3" fmla="*/ 128 h 437"/>
              <a:gd name="T4" fmla="*/ 927 w 1639"/>
              <a:gd name="T5" fmla="*/ 53 h 437"/>
              <a:gd name="T6" fmla="*/ 887 w 1639"/>
              <a:gd name="T7" fmla="*/ 169 h 437"/>
              <a:gd name="T8" fmla="*/ 716 w 1639"/>
              <a:gd name="T9" fmla="*/ 106 h 437"/>
              <a:gd name="T10" fmla="*/ 641 w 1639"/>
              <a:gd name="T11" fmla="*/ 146 h 437"/>
              <a:gd name="T12" fmla="*/ 577 w 1639"/>
              <a:gd name="T13" fmla="*/ 186 h 437"/>
              <a:gd name="T14" fmla="*/ 423 w 1639"/>
              <a:gd name="T15" fmla="*/ 140 h 437"/>
              <a:gd name="T16" fmla="*/ 272 w 1639"/>
              <a:gd name="T17" fmla="*/ 216 h 437"/>
              <a:gd name="T18" fmla="*/ 118 w 1639"/>
              <a:gd name="T19" fmla="*/ 210 h 437"/>
              <a:gd name="T20" fmla="*/ 0 w 1639"/>
              <a:gd name="T21" fmla="*/ 229 h 437"/>
              <a:gd name="T22" fmla="*/ 96 w 1639"/>
              <a:gd name="T23" fmla="*/ 255 h 437"/>
              <a:gd name="T24" fmla="*/ 179 w 1639"/>
              <a:gd name="T25" fmla="*/ 255 h 437"/>
              <a:gd name="T26" fmla="*/ 252 w 1639"/>
              <a:gd name="T27" fmla="*/ 259 h 437"/>
              <a:gd name="T28" fmla="*/ 326 w 1639"/>
              <a:gd name="T29" fmla="*/ 296 h 437"/>
              <a:gd name="T30" fmla="*/ 414 w 1639"/>
              <a:gd name="T31" fmla="*/ 334 h 437"/>
              <a:gd name="T32" fmla="*/ 494 w 1639"/>
              <a:gd name="T33" fmla="*/ 267 h 437"/>
              <a:gd name="T34" fmla="*/ 714 w 1639"/>
              <a:gd name="T35" fmla="*/ 267 h 437"/>
              <a:gd name="T36" fmla="*/ 818 w 1639"/>
              <a:gd name="T37" fmla="*/ 286 h 437"/>
              <a:gd name="T38" fmla="*/ 955 w 1639"/>
              <a:gd name="T39" fmla="*/ 293 h 437"/>
              <a:gd name="T40" fmla="*/ 1083 w 1639"/>
              <a:gd name="T41" fmla="*/ 322 h 437"/>
              <a:gd name="T42" fmla="*/ 1283 w 1639"/>
              <a:gd name="T43" fmla="*/ 416 h 437"/>
              <a:gd name="T44" fmla="*/ 1210 w 1639"/>
              <a:gd name="T45" fmla="*/ 288 h 437"/>
              <a:gd name="T46" fmla="*/ 1210 w 1639"/>
              <a:gd name="T47" fmla="*/ 340 h 437"/>
              <a:gd name="T48" fmla="*/ 1266 w 1639"/>
              <a:gd name="T49" fmla="*/ 327 h 437"/>
              <a:gd name="T50" fmla="*/ 1178 w 1639"/>
              <a:gd name="T51" fmla="*/ 364 h 437"/>
              <a:gd name="T52" fmla="*/ 1242 w 1639"/>
              <a:gd name="T53" fmla="*/ 244 h 437"/>
              <a:gd name="T54" fmla="*/ 1391 w 1639"/>
              <a:gd name="T55" fmla="*/ 282 h 437"/>
              <a:gd name="T56" fmla="*/ 1554 w 1639"/>
              <a:gd name="T57" fmla="*/ 263 h 437"/>
              <a:gd name="T58" fmla="*/ 1639 w 1639"/>
              <a:gd name="T59" fmla="*/ 232 h 437"/>
              <a:gd name="T60" fmla="*/ 1556 w 1639"/>
              <a:gd name="T61" fmla="*/ 202 h 437"/>
              <a:gd name="T62" fmla="*/ 1480 w 1639"/>
              <a:gd name="T63" fmla="*/ 168 h 437"/>
              <a:gd name="T64" fmla="*/ 1343 w 1639"/>
              <a:gd name="T65" fmla="*/ 208 h 437"/>
              <a:gd name="T66" fmla="*/ 1180 w 1639"/>
              <a:gd name="T67" fmla="*/ 166 h 437"/>
              <a:gd name="T68" fmla="*/ 1033 w 1639"/>
              <a:gd name="T69" fmla="*/ 118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39" h="437">
                <a:moveTo>
                  <a:pt x="933" y="0"/>
                </a:moveTo>
                <a:cubicBezTo>
                  <a:pt x="924" y="0"/>
                  <a:pt x="915" y="2"/>
                  <a:pt x="906" y="5"/>
                </a:cubicBezTo>
                <a:cubicBezTo>
                  <a:pt x="828" y="31"/>
                  <a:pt x="851" y="114"/>
                  <a:pt x="884" y="125"/>
                </a:cubicBezTo>
                <a:cubicBezTo>
                  <a:pt x="890" y="127"/>
                  <a:pt x="894" y="128"/>
                  <a:pt x="898" y="128"/>
                </a:cubicBezTo>
                <a:cubicBezTo>
                  <a:pt x="918" y="128"/>
                  <a:pt x="920" y="105"/>
                  <a:pt x="908" y="94"/>
                </a:cubicBezTo>
                <a:cubicBezTo>
                  <a:pt x="897" y="82"/>
                  <a:pt x="905" y="53"/>
                  <a:pt x="927" y="53"/>
                </a:cubicBezTo>
                <a:cubicBezTo>
                  <a:pt x="932" y="53"/>
                  <a:pt x="939" y="56"/>
                  <a:pt x="947" y="61"/>
                </a:cubicBezTo>
                <a:cubicBezTo>
                  <a:pt x="995" y="94"/>
                  <a:pt x="953" y="168"/>
                  <a:pt x="887" y="169"/>
                </a:cubicBezTo>
                <a:cubicBezTo>
                  <a:pt x="886" y="169"/>
                  <a:pt x="886" y="169"/>
                  <a:pt x="885" y="169"/>
                </a:cubicBezTo>
                <a:cubicBezTo>
                  <a:pt x="820" y="169"/>
                  <a:pt x="782" y="111"/>
                  <a:pt x="716" y="106"/>
                </a:cubicBezTo>
                <a:cubicBezTo>
                  <a:pt x="715" y="106"/>
                  <a:pt x="713" y="106"/>
                  <a:pt x="711" y="106"/>
                </a:cubicBezTo>
                <a:cubicBezTo>
                  <a:pt x="680" y="106"/>
                  <a:pt x="660" y="126"/>
                  <a:pt x="641" y="146"/>
                </a:cubicBezTo>
                <a:cubicBezTo>
                  <a:pt x="622" y="166"/>
                  <a:pt x="604" y="186"/>
                  <a:pt x="578" y="186"/>
                </a:cubicBezTo>
                <a:cubicBezTo>
                  <a:pt x="578" y="186"/>
                  <a:pt x="577" y="186"/>
                  <a:pt x="577" y="186"/>
                </a:cubicBezTo>
                <a:cubicBezTo>
                  <a:pt x="529" y="185"/>
                  <a:pt x="489" y="136"/>
                  <a:pt x="444" y="136"/>
                </a:cubicBezTo>
                <a:cubicBezTo>
                  <a:pt x="437" y="136"/>
                  <a:pt x="430" y="137"/>
                  <a:pt x="423" y="140"/>
                </a:cubicBezTo>
                <a:cubicBezTo>
                  <a:pt x="373" y="157"/>
                  <a:pt x="333" y="218"/>
                  <a:pt x="285" y="218"/>
                </a:cubicBezTo>
                <a:cubicBezTo>
                  <a:pt x="281" y="218"/>
                  <a:pt x="276" y="218"/>
                  <a:pt x="272" y="216"/>
                </a:cubicBezTo>
                <a:cubicBezTo>
                  <a:pt x="236" y="208"/>
                  <a:pt x="204" y="190"/>
                  <a:pt x="171" y="190"/>
                </a:cubicBezTo>
                <a:cubicBezTo>
                  <a:pt x="154" y="190"/>
                  <a:pt x="136" y="195"/>
                  <a:pt x="118" y="210"/>
                </a:cubicBezTo>
                <a:cubicBezTo>
                  <a:pt x="93" y="230"/>
                  <a:pt x="64" y="236"/>
                  <a:pt x="42" y="236"/>
                </a:cubicBezTo>
                <a:cubicBezTo>
                  <a:pt x="17" y="236"/>
                  <a:pt x="0" y="229"/>
                  <a:pt x="0" y="229"/>
                </a:cubicBezTo>
                <a:cubicBezTo>
                  <a:pt x="0" y="229"/>
                  <a:pt x="28" y="260"/>
                  <a:pt x="68" y="260"/>
                </a:cubicBezTo>
                <a:cubicBezTo>
                  <a:pt x="77" y="260"/>
                  <a:pt x="87" y="258"/>
                  <a:pt x="96" y="255"/>
                </a:cubicBezTo>
                <a:cubicBezTo>
                  <a:pt x="111" y="249"/>
                  <a:pt x="124" y="247"/>
                  <a:pt x="135" y="247"/>
                </a:cubicBezTo>
                <a:cubicBezTo>
                  <a:pt x="152" y="247"/>
                  <a:pt x="165" y="251"/>
                  <a:pt x="179" y="255"/>
                </a:cubicBezTo>
                <a:cubicBezTo>
                  <a:pt x="193" y="259"/>
                  <a:pt x="207" y="263"/>
                  <a:pt x="224" y="263"/>
                </a:cubicBezTo>
                <a:cubicBezTo>
                  <a:pt x="232" y="263"/>
                  <a:pt x="242" y="262"/>
                  <a:pt x="252" y="259"/>
                </a:cubicBezTo>
                <a:cubicBezTo>
                  <a:pt x="261" y="257"/>
                  <a:pt x="269" y="256"/>
                  <a:pt x="276" y="256"/>
                </a:cubicBezTo>
                <a:cubicBezTo>
                  <a:pt x="321" y="256"/>
                  <a:pt x="326" y="296"/>
                  <a:pt x="326" y="296"/>
                </a:cubicBezTo>
                <a:cubicBezTo>
                  <a:pt x="337" y="330"/>
                  <a:pt x="364" y="338"/>
                  <a:pt x="385" y="338"/>
                </a:cubicBezTo>
                <a:cubicBezTo>
                  <a:pt x="401" y="338"/>
                  <a:pt x="414" y="334"/>
                  <a:pt x="414" y="334"/>
                </a:cubicBezTo>
                <a:cubicBezTo>
                  <a:pt x="372" y="296"/>
                  <a:pt x="404" y="254"/>
                  <a:pt x="449" y="254"/>
                </a:cubicBezTo>
                <a:cubicBezTo>
                  <a:pt x="463" y="254"/>
                  <a:pt x="479" y="258"/>
                  <a:pt x="494" y="267"/>
                </a:cubicBezTo>
                <a:cubicBezTo>
                  <a:pt x="519" y="283"/>
                  <a:pt x="545" y="288"/>
                  <a:pt x="573" y="288"/>
                </a:cubicBezTo>
                <a:cubicBezTo>
                  <a:pt x="617" y="288"/>
                  <a:pt x="665" y="275"/>
                  <a:pt x="714" y="267"/>
                </a:cubicBezTo>
                <a:cubicBezTo>
                  <a:pt x="720" y="266"/>
                  <a:pt x="726" y="266"/>
                  <a:pt x="731" y="266"/>
                </a:cubicBezTo>
                <a:cubicBezTo>
                  <a:pt x="760" y="266"/>
                  <a:pt x="789" y="276"/>
                  <a:pt x="818" y="286"/>
                </a:cubicBezTo>
                <a:cubicBezTo>
                  <a:pt x="847" y="295"/>
                  <a:pt x="876" y="305"/>
                  <a:pt x="905" y="305"/>
                </a:cubicBezTo>
                <a:cubicBezTo>
                  <a:pt x="922" y="305"/>
                  <a:pt x="939" y="302"/>
                  <a:pt x="955" y="293"/>
                </a:cubicBezTo>
                <a:cubicBezTo>
                  <a:pt x="998" y="272"/>
                  <a:pt x="1035" y="250"/>
                  <a:pt x="1059" y="250"/>
                </a:cubicBezTo>
                <a:cubicBezTo>
                  <a:pt x="1081" y="250"/>
                  <a:pt x="1091" y="268"/>
                  <a:pt x="1083" y="322"/>
                </a:cubicBezTo>
                <a:cubicBezTo>
                  <a:pt x="1072" y="401"/>
                  <a:pt x="1142" y="437"/>
                  <a:pt x="1207" y="437"/>
                </a:cubicBezTo>
                <a:cubicBezTo>
                  <a:pt x="1236" y="437"/>
                  <a:pt x="1264" y="430"/>
                  <a:pt x="1283" y="416"/>
                </a:cubicBezTo>
                <a:cubicBezTo>
                  <a:pt x="1348" y="371"/>
                  <a:pt x="1308" y="276"/>
                  <a:pt x="1247" y="276"/>
                </a:cubicBezTo>
                <a:cubicBezTo>
                  <a:pt x="1235" y="276"/>
                  <a:pt x="1222" y="280"/>
                  <a:pt x="1210" y="288"/>
                </a:cubicBezTo>
                <a:cubicBezTo>
                  <a:pt x="1161" y="321"/>
                  <a:pt x="1184" y="342"/>
                  <a:pt x="1201" y="342"/>
                </a:cubicBezTo>
                <a:cubicBezTo>
                  <a:pt x="1204" y="342"/>
                  <a:pt x="1207" y="341"/>
                  <a:pt x="1210" y="340"/>
                </a:cubicBezTo>
                <a:cubicBezTo>
                  <a:pt x="1220" y="333"/>
                  <a:pt x="1238" y="320"/>
                  <a:pt x="1252" y="320"/>
                </a:cubicBezTo>
                <a:cubicBezTo>
                  <a:pt x="1257" y="320"/>
                  <a:pt x="1262" y="322"/>
                  <a:pt x="1266" y="327"/>
                </a:cubicBezTo>
                <a:cubicBezTo>
                  <a:pt x="1277" y="343"/>
                  <a:pt x="1250" y="383"/>
                  <a:pt x="1216" y="383"/>
                </a:cubicBezTo>
                <a:cubicBezTo>
                  <a:pt x="1203" y="383"/>
                  <a:pt x="1190" y="377"/>
                  <a:pt x="1178" y="364"/>
                </a:cubicBezTo>
                <a:cubicBezTo>
                  <a:pt x="1132" y="317"/>
                  <a:pt x="1200" y="243"/>
                  <a:pt x="1237" y="243"/>
                </a:cubicBezTo>
                <a:cubicBezTo>
                  <a:pt x="1238" y="243"/>
                  <a:pt x="1240" y="243"/>
                  <a:pt x="1242" y="244"/>
                </a:cubicBezTo>
                <a:cubicBezTo>
                  <a:pt x="1270" y="249"/>
                  <a:pt x="1310" y="291"/>
                  <a:pt x="1355" y="291"/>
                </a:cubicBezTo>
                <a:cubicBezTo>
                  <a:pt x="1367" y="291"/>
                  <a:pt x="1378" y="288"/>
                  <a:pt x="1391" y="282"/>
                </a:cubicBezTo>
                <a:cubicBezTo>
                  <a:pt x="1427" y="261"/>
                  <a:pt x="1461" y="249"/>
                  <a:pt x="1494" y="249"/>
                </a:cubicBezTo>
                <a:cubicBezTo>
                  <a:pt x="1514" y="249"/>
                  <a:pt x="1534" y="254"/>
                  <a:pt x="1554" y="263"/>
                </a:cubicBezTo>
                <a:cubicBezTo>
                  <a:pt x="1563" y="267"/>
                  <a:pt x="1572" y="269"/>
                  <a:pt x="1580" y="269"/>
                </a:cubicBezTo>
                <a:cubicBezTo>
                  <a:pt x="1617" y="269"/>
                  <a:pt x="1639" y="232"/>
                  <a:pt x="1639" y="232"/>
                </a:cubicBezTo>
                <a:cubicBezTo>
                  <a:pt x="1634" y="234"/>
                  <a:pt x="1629" y="236"/>
                  <a:pt x="1624" y="236"/>
                </a:cubicBezTo>
                <a:cubicBezTo>
                  <a:pt x="1604" y="236"/>
                  <a:pt x="1580" y="219"/>
                  <a:pt x="1556" y="202"/>
                </a:cubicBezTo>
                <a:cubicBezTo>
                  <a:pt x="1531" y="185"/>
                  <a:pt x="1506" y="168"/>
                  <a:pt x="1484" y="168"/>
                </a:cubicBezTo>
                <a:cubicBezTo>
                  <a:pt x="1483" y="168"/>
                  <a:pt x="1482" y="168"/>
                  <a:pt x="1480" y="168"/>
                </a:cubicBezTo>
                <a:cubicBezTo>
                  <a:pt x="1435" y="172"/>
                  <a:pt x="1415" y="209"/>
                  <a:pt x="1358" y="209"/>
                </a:cubicBezTo>
                <a:cubicBezTo>
                  <a:pt x="1353" y="209"/>
                  <a:pt x="1348" y="209"/>
                  <a:pt x="1343" y="208"/>
                </a:cubicBezTo>
                <a:cubicBezTo>
                  <a:pt x="1287" y="202"/>
                  <a:pt x="1260" y="158"/>
                  <a:pt x="1214" y="158"/>
                </a:cubicBezTo>
                <a:cubicBezTo>
                  <a:pt x="1204" y="158"/>
                  <a:pt x="1193" y="160"/>
                  <a:pt x="1180" y="166"/>
                </a:cubicBezTo>
                <a:cubicBezTo>
                  <a:pt x="1161" y="174"/>
                  <a:pt x="1141" y="178"/>
                  <a:pt x="1122" y="178"/>
                </a:cubicBezTo>
                <a:cubicBezTo>
                  <a:pt x="1073" y="178"/>
                  <a:pt x="1032" y="152"/>
                  <a:pt x="1033" y="118"/>
                </a:cubicBezTo>
                <a:cubicBezTo>
                  <a:pt x="1035" y="77"/>
                  <a:pt x="995" y="0"/>
                  <a:pt x="93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826617" y="5630637"/>
            <a:ext cx="1857375" cy="385763"/>
          </a:xfrm>
          <a:custGeom>
            <a:avLst/>
            <a:gdLst>
              <a:gd name="T0" fmla="*/ 584 w 1194"/>
              <a:gd name="T1" fmla="*/ 0 h 248"/>
              <a:gd name="T2" fmla="*/ 510 w 1194"/>
              <a:gd name="T3" fmla="*/ 31 h 248"/>
              <a:gd name="T4" fmla="*/ 548 w 1194"/>
              <a:gd name="T5" fmla="*/ 149 h 248"/>
              <a:gd name="T6" fmla="*/ 555 w 1194"/>
              <a:gd name="T7" fmla="*/ 150 h 248"/>
              <a:gd name="T8" fmla="*/ 567 w 1194"/>
              <a:gd name="T9" fmla="*/ 106 h 248"/>
              <a:gd name="T10" fmla="*/ 565 w 1194"/>
              <a:gd name="T11" fmla="*/ 58 h 248"/>
              <a:gd name="T12" fmla="*/ 570 w 1194"/>
              <a:gd name="T13" fmla="*/ 58 h 248"/>
              <a:gd name="T14" fmla="*/ 610 w 1194"/>
              <a:gd name="T15" fmla="*/ 154 h 248"/>
              <a:gd name="T16" fmla="*/ 545 w 1194"/>
              <a:gd name="T17" fmla="*/ 188 h 248"/>
              <a:gd name="T18" fmla="*/ 443 w 1194"/>
              <a:gd name="T19" fmla="*/ 133 h 248"/>
              <a:gd name="T20" fmla="*/ 336 w 1194"/>
              <a:gd name="T21" fmla="*/ 43 h 248"/>
              <a:gd name="T22" fmla="*/ 318 w 1194"/>
              <a:gd name="T23" fmla="*/ 46 h 248"/>
              <a:gd name="T24" fmla="*/ 232 w 1194"/>
              <a:gd name="T25" fmla="*/ 81 h 248"/>
              <a:gd name="T26" fmla="*/ 201 w 1194"/>
              <a:gd name="T27" fmla="*/ 76 h 248"/>
              <a:gd name="T28" fmla="*/ 182 w 1194"/>
              <a:gd name="T29" fmla="*/ 73 h 248"/>
              <a:gd name="T30" fmla="*/ 98 w 1194"/>
              <a:gd name="T31" fmla="*/ 140 h 248"/>
              <a:gd name="T32" fmla="*/ 71 w 1194"/>
              <a:gd name="T33" fmla="*/ 146 h 248"/>
              <a:gd name="T34" fmla="*/ 0 w 1194"/>
              <a:gd name="T35" fmla="*/ 124 h 248"/>
              <a:gd name="T36" fmla="*/ 101 w 1194"/>
              <a:gd name="T37" fmla="*/ 176 h 248"/>
              <a:gd name="T38" fmla="*/ 137 w 1194"/>
              <a:gd name="T39" fmla="*/ 168 h 248"/>
              <a:gd name="T40" fmla="*/ 166 w 1194"/>
              <a:gd name="T41" fmla="*/ 160 h 248"/>
              <a:gd name="T42" fmla="*/ 173 w 1194"/>
              <a:gd name="T43" fmla="*/ 161 h 248"/>
              <a:gd name="T44" fmla="*/ 224 w 1194"/>
              <a:gd name="T45" fmla="*/ 167 h 248"/>
              <a:gd name="T46" fmla="*/ 289 w 1194"/>
              <a:gd name="T47" fmla="*/ 157 h 248"/>
              <a:gd name="T48" fmla="*/ 306 w 1194"/>
              <a:gd name="T49" fmla="*/ 155 h 248"/>
              <a:gd name="T50" fmla="*/ 463 w 1194"/>
              <a:gd name="T51" fmla="*/ 232 h 248"/>
              <a:gd name="T52" fmla="*/ 537 w 1194"/>
              <a:gd name="T53" fmla="*/ 248 h 248"/>
              <a:gd name="T54" fmla="*/ 693 w 1194"/>
              <a:gd name="T55" fmla="*/ 177 h 248"/>
              <a:gd name="T56" fmla="*/ 828 w 1194"/>
              <a:gd name="T57" fmla="*/ 128 h 248"/>
              <a:gd name="T58" fmla="*/ 866 w 1194"/>
              <a:gd name="T59" fmla="*/ 135 h 248"/>
              <a:gd name="T60" fmla="*/ 954 w 1194"/>
              <a:gd name="T61" fmla="*/ 158 h 248"/>
              <a:gd name="T62" fmla="*/ 1003 w 1194"/>
              <a:gd name="T63" fmla="*/ 151 h 248"/>
              <a:gd name="T64" fmla="*/ 1046 w 1194"/>
              <a:gd name="T65" fmla="*/ 144 h 248"/>
              <a:gd name="T66" fmla="*/ 1102 w 1194"/>
              <a:gd name="T67" fmla="*/ 156 h 248"/>
              <a:gd name="T68" fmla="*/ 1113 w 1194"/>
              <a:gd name="T69" fmla="*/ 157 h 248"/>
              <a:gd name="T70" fmla="*/ 1194 w 1194"/>
              <a:gd name="T71" fmla="*/ 122 h 248"/>
              <a:gd name="T72" fmla="*/ 1185 w 1194"/>
              <a:gd name="T73" fmla="*/ 122 h 248"/>
              <a:gd name="T74" fmla="*/ 1078 w 1194"/>
              <a:gd name="T75" fmla="*/ 102 h 248"/>
              <a:gd name="T76" fmla="*/ 1053 w 1194"/>
              <a:gd name="T77" fmla="*/ 94 h 248"/>
              <a:gd name="T78" fmla="*/ 1020 w 1194"/>
              <a:gd name="T79" fmla="*/ 102 h 248"/>
              <a:gd name="T80" fmla="*/ 982 w 1194"/>
              <a:gd name="T81" fmla="*/ 109 h 248"/>
              <a:gd name="T82" fmla="*/ 957 w 1194"/>
              <a:gd name="T83" fmla="*/ 105 h 248"/>
              <a:gd name="T84" fmla="*/ 853 w 1194"/>
              <a:gd name="T85" fmla="*/ 51 h 248"/>
              <a:gd name="T86" fmla="*/ 834 w 1194"/>
              <a:gd name="T87" fmla="*/ 54 h 248"/>
              <a:gd name="T88" fmla="*/ 770 w 1194"/>
              <a:gd name="T89" fmla="*/ 61 h 248"/>
              <a:gd name="T90" fmla="*/ 672 w 1194"/>
              <a:gd name="T91" fmla="*/ 31 h 248"/>
              <a:gd name="T92" fmla="*/ 584 w 1194"/>
              <a:gd name="T93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94" h="248">
                <a:moveTo>
                  <a:pt x="584" y="0"/>
                </a:moveTo>
                <a:cubicBezTo>
                  <a:pt x="558" y="0"/>
                  <a:pt x="531" y="9"/>
                  <a:pt x="510" y="31"/>
                </a:cubicBezTo>
                <a:cubicBezTo>
                  <a:pt x="462" y="81"/>
                  <a:pt x="513" y="143"/>
                  <a:pt x="548" y="149"/>
                </a:cubicBezTo>
                <a:cubicBezTo>
                  <a:pt x="550" y="150"/>
                  <a:pt x="552" y="150"/>
                  <a:pt x="555" y="150"/>
                </a:cubicBezTo>
                <a:cubicBezTo>
                  <a:pt x="584" y="150"/>
                  <a:pt x="589" y="111"/>
                  <a:pt x="567" y="106"/>
                </a:cubicBezTo>
                <a:cubicBezTo>
                  <a:pt x="543" y="102"/>
                  <a:pt x="521" y="62"/>
                  <a:pt x="565" y="58"/>
                </a:cubicBezTo>
                <a:cubicBezTo>
                  <a:pt x="567" y="58"/>
                  <a:pt x="568" y="58"/>
                  <a:pt x="570" y="58"/>
                </a:cubicBezTo>
                <a:cubicBezTo>
                  <a:pt x="612" y="58"/>
                  <a:pt x="632" y="103"/>
                  <a:pt x="610" y="154"/>
                </a:cubicBezTo>
                <a:cubicBezTo>
                  <a:pt x="601" y="177"/>
                  <a:pt x="574" y="188"/>
                  <a:pt x="545" y="188"/>
                </a:cubicBezTo>
                <a:cubicBezTo>
                  <a:pt x="506" y="188"/>
                  <a:pt x="462" y="169"/>
                  <a:pt x="443" y="133"/>
                </a:cubicBezTo>
                <a:cubicBezTo>
                  <a:pt x="414" y="80"/>
                  <a:pt x="374" y="43"/>
                  <a:pt x="336" y="43"/>
                </a:cubicBezTo>
                <a:cubicBezTo>
                  <a:pt x="330" y="43"/>
                  <a:pt x="324" y="44"/>
                  <a:pt x="318" y="46"/>
                </a:cubicBezTo>
                <a:cubicBezTo>
                  <a:pt x="283" y="57"/>
                  <a:pt x="267" y="81"/>
                  <a:pt x="232" y="81"/>
                </a:cubicBezTo>
                <a:cubicBezTo>
                  <a:pt x="223" y="81"/>
                  <a:pt x="213" y="79"/>
                  <a:pt x="201" y="76"/>
                </a:cubicBezTo>
                <a:cubicBezTo>
                  <a:pt x="194" y="74"/>
                  <a:pt x="188" y="73"/>
                  <a:pt x="182" y="73"/>
                </a:cubicBezTo>
                <a:cubicBezTo>
                  <a:pt x="140" y="73"/>
                  <a:pt x="128" y="122"/>
                  <a:pt x="98" y="140"/>
                </a:cubicBezTo>
                <a:cubicBezTo>
                  <a:pt x="90" y="144"/>
                  <a:pt x="81" y="146"/>
                  <a:pt x="71" y="146"/>
                </a:cubicBezTo>
                <a:cubicBezTo>
                  <a:pt x="38" y="146"/>
                  <a:pt x="0" y="124"/>
                  <a:pt x="0" y="124"/>
                </a:cubicBezTo>
                <a:cubicBezTo>
                  <a:pt x="45" y="165"/>
                  <a:pt x="77" y="176"/>
                  <a:pt x="101" y="176"/>
                </a:cubicBezTo>
                <a:cubicBezTo>
                  <a:pt x="115" y="176"/>
                  <a:pt x="127" y="172"/>
                  <a:pt x="137" y="168"/>
                </a:cubicBezTo>
                <a:cubicBezTo>
                  <a:pt x="148" y="164"/>
                  <a:pt x="157" y="160"/>
                  <a:pt x="166" y="160"/>
                </a:cubicBezTo>
                <a:cubicBezTo>
                  <a:pt x="168" y="160"/>
                  <a:pt x="171" y="160"/>
                  <a:pt x="173" y="161"/>
                </a:cubicBezTo>
                <a:cubicBezTo>
                  <a:pt x="190" y="164"/>
                  <a:pt x="206" y="167"/>
                  <a:pt x="224" y="167"/>
                </a:cubicBezTo>
                <a:cubicBezTo>
                  <a:pt x="242" y="167"/>
                  <a:pt x="263" y="164"/>
                  <a:pt x="289" y="157"/>
                </a:cubicBezTo>
                <a:cubicBezTo>
                  <a:pt x="295" y="156"/>
                  <a:pt x="301" y="155"/>
                  <a:pt x="306" y="155"/>
                </a:cubicBezTo>
                <a:cubicBezTo>
                  <a:pt x="345" y="155"/>
                  <a:pt x="368" y="193"/>
                  <a:pt x="463" y="232"/>
                </a:cubicBezTo>
                <a:cubicBezTo>
                  <a:pt x="490" y="243"/>
                  <a:pt x="514" y="248"/>
                  <a:pt x="537" y="248"/>
                </a:cubicBezTo>
                <a:cubicBezTo>
                  <a:pt x="608" y="248"/>
                  <a:pt x="661" y="204"/>
                  <a:pt x="693" y="177"/>
                </a:cubicBezTo>
                <a:cubicBezTo>
                  <a:pt x="726" y="149"/>
                  <a:pt x="783" y="128"/>
                  <a:pt x="828" y="128"/>
                </a:cubicBezTo>
                <a:cubicBezTo>
                  <a:pt x="842" y="128"/>
                  <a:pt x="855" y="130"/>
                  <a:pt x="866" y="135"/>
                </a:cubicBezTo>
                <a:cubicBezTo>
                  <a:pt x="893" y="149"/>
                  <a:pt x="923" y="158"/>
                  <a:pt x="954" y="158"/>
                </a:cubicBezTo>
                <a:cubicBezTo>
                  <a:pt x="970" y="158"/>
                  <a:pt x="986" y="156"/>
                  <a:pt x="1003" y="151"/>
                </a:cubicBezTo>
                <a:cubicBezTo>
                  <a:pt x="1022" y="146"/>
                  <a:pt x="1035" y="144"/>
                  <a:pt x="1046" y="144"/>
                </a:cubicBezTo>
                <a:cubicBezTo>
                  <a:pt x="1066" y="144"/>
                  <a:pt x="1079" y="150"/>
                  <a:pt x="1102" y="156"/>
                </a:cubicBezTo>
                <a:cubicBezTo>
                  <a:pt x="1106" y="157"/>
                  <a:pt x="1109" y="157"/>
                  <a:pt x="1113" y="157"/>
                </a:cubicBezTo>
                <a:cubicBezTo>
                  <a:pt x="1149" y="157"/>
                  <a:pt x="1194" y="122"/>
                  <a:pt x="1194" y="122"/>
                </a:cubicBezTo>
                <a:cubicBezTo>
                  <a:pt x="1194" y="122"/>
                  <a:pt x="1191" y="122"/>
                  <a:pt x="1185" y="122"/>
                </a:cubicBezTo>
                <a:cubicBezTo>
                  <a:pt x="1163" y="122"/>
                  <a:pt x="1108" y="120"/>
                  <a:pt x="1078" y="102"/>
                </a:cubicBezTo>
                <a:cubicBezTo>
                  <a:pt x="1069" y="96"/>
                  <a:pt x="1061" y="94"/>
                  <a:pt x="1053" y="94"/>
                </a:cubicBezTo>
                <a:cubicBezTo>
                  <a:pt x="1042" y="94"/>
                  <a:pt x="1031" y="98"/>
                  <a:pt x="1020" y="102"/>
                </a:cubicBezTo>
                <a:cubicBezTo>
                  <a:pt x="1008" y="105"/>
                  <a:pt x="996" y="109"/>
                  <a:pt x="982" y="109"/>
                </a:cubicBezTo>
                <a:cubicBezTo>
                  <a:pt x="974" y="109"/>
                  <a:pt x="966" y="108"/>
                  <a:pt x="957" y="105"/>
                </a:cubicBezTo>
                <a:cubicBezTo>
                  <a:pt x="910" y="89"/>
                  <a:pt x="896" y="51"/>
                  <a:pt x="853" y="51"/>
                </a:cubicBezTo>
                <a:cubicBezTo>
                  <a:pt x="847" y="51"/>
                  <a:pt x="841" y="52"/>
                  <a:pt x="834" y="54"/>
                </a:cubicBezTo>
                <a:cubicBezTo>
                  <a:pt x="812" y="58"/>
                  <a:pt x="791" y="61"/>
                  <a:pt x="770" y="61"/>
                </a:cubicBezTo>
                <a:cubicBezTo>
                  <a:pt x="734" y="61"/>
                  <a:pt x="701" y="53"/>
                  <a:pt x="672" y="31"/>
                </a:cubicBezTo>
                <a:cubicBezTo>
                  <a:pt x="648" y="13"/>
                  <a:pt x="616" y="0"/>
                  <a:pt x="58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10072914" y="5539942"/>
            <a:ext cx="1007836" cy="279833"/>
          </a:xfrm>
          <a:custGeom>
            <a:avLst/>
            <a:gdLst>
              <a:gd name="T0" fmla="*/ 436 w 941"/>
              <a:gd name="T1" fmla="*/ 0 h 261"/>
              <a:gd name="T2" fmla="*/ 357 w 941"/>
              <a:gd name="T3" fmla="*/ 59 h 261"/>
              <a:gd name="T4" fmla="*/ 409 w 941"/>
              <a:gd name="T5" fmla="*/ 139 h 261"/>
              <a:gd name="T6" fmla="*/ 415 w 941"/>
              <a:gd name="T7" fmla="*/ 139 h 261"/>
              <a:gd name="T8" fmla="*/ 416 w 941"/>
              <a:gd name="T9" fmla="*/ 94 h 261"/>
              <a:gd name="T10" fmla="*/ 423 w 941"/>
              <a:gd name="T11" fmla="*/ 56 h 261"/>
              <a:gd name="T12" fmla="*/ 476 w 941"/>
              <a:gd name="T13" fmla="*/ 117 h 261"/>
              <a:gd name="T14" fmla="*/ 396 w 941"/>
              <a:gd name="T15" fmla="*/ 182 h 261"/>
              <a:gd name="T16" fmla="*/ 369 w 941"/>
              <a:gd name="T17" fmla="*/ 176 h 261"/>
              <a:gd name="T18" fmla="*/ 270 w 941"/>
              <a:gd name="T19" fmla="*/ 146 h 261"/>
              <a:gd name="T20" fmla="*/ 226 w 941"/>
              <a:gd name="T21" fmla="*/ 158 h 261"/>
              <a:gd name="T22" fmla="*/ 155 w 941"/>
              <a:gd name="T23" fmla="*/ 177 h 261"/>
              <a:gd name="T24" fmla="*/ 79 w 941"/>
              <a:gd name="T25" fmla="*/ 168 h 261"/>
              <a:gd name="T26" fmla="*/ 63 w 941"/>
              <a:gd name="T27" fmla="*/ 167 h 261"/>
              <a:gd name="T28" fmla="*/ 0 w 941"/>
              <a:gd name="T29" fmla="*/ 194 h 261"/>
              <a:gd name="T30" fmla="*/ 34 w 941"/>
              <a:gd name="T31" fmla="*/ 188 h 261"/>
              <a:gd name="T32" fmla="*/ 64 w 941"/>
              <a:gd name="T33" fmla="*/ 193 h 261"/>
              <a:gd name="T34" fmla="*/ 168 w 941"/>
              <a:gd name="T35" fmla="*/ 239 h 261"/>
              <a:gd name="T36" fmla="*/ 186 w 941"/>
              <a:gd name="T37" fmla="*/ 238 h 261"/>
              <a:gd name="T38" fmla="*/ 272 w 941"/>
              <a:gd name="T39" fmla="*/ 227 h 261"/>
              <a:gd name="T40" fmla="*/ 363 w 941"/>
              <a:gd name="T41" fmla="*/ 251 h 261"/>
              <a:gd name="T42" fmla="*/ 407 w 941"/>
              <a:gd name="T43" fmla="*/ 261 h 261"/>
              <a:gd name="T44" fmla="*/ 611 w 941"/>
              <a:gd name="T45" fmla="*/ 205 h 261"/>
              <a:gd name="T46" fmla="*/ 621 w 941"/>
              <a:gd name="T47" fmla="*/ 204 h 261"/>
              <a:gd name="T48" fmla="*/ 677 w 941"/>
              <a:gd name="T49" fmla="*/ 217 h 261"/>
              <a:gd name="T50" fmla="*/ 739 w 941"/>
              <a:gd name="T51" fmla="*/ 230 h 261"/>
              <a:gd name="T52" fmla="*/ 744 w 941"/>
              <a:gd name="T53" fmla="*/ 230 h 261"/>
              <a:gd name="T54" fmla="*/ 831 w 941"/>
              <a:gd name="T55" fmla="*/ 181 h 261"/>
              <a:gd name="T56" fmla="*/ 834 w 941"/>
              <a:gd name="T57" fmla="*/ 181 h 261"/>
              <a:gd name="T58" fmla="*/ 860 w 941"/>
              <a:gd name="T59" fmla="*/ 191 h 261"/>
              <a:gd name="T60" fmla="*/ 892 w 941"/>
              <a:gd name="T61" fmla="*/ 200 h 261"/>
              <a:gd name="T62" fmla="*/ 900 w 941"/>
              <a:gd name="T63" fmla="*/ 200 h 261"/>
              <a:gd name="T64" fmla="*/ 941 w 941"/>
              <a:gd name="T65" fmla="*/ 161 h 261"/>
              <a:gd name="T66" fmla="*/ 912 w 941"/>
              <a:gd name="T67" fmla="*/ 174 h 261"/>
              <a:gd name="T68" fmla="*/ 871 w 941"/>
              <a:gd name="T69" fmla="*/ 153 h 261"/>
              <a:gd name="T70" fmla="*/ 829 w 941"/>
              <a:gd name="T71" fmla="*/ 131 h 261"/>
              <a:gd name="T72" fmla="*/ 794 w 941"/>
              <a:gd name="T73" fmla="*/ 145 h 261"/>
              <a:gd name="T74" fmla="*/ 744 w 941"/>
              <a:gd name="T75" fmla="*/ 162 h 261"/>
              <a:gd name="T76" fmla="*/ 684 w 941"/>
              <a:gd name="T77" fmla="*/ 142 h 261"/>
              <a:gd name="T78" fmla="*/ 635 w 941"/>
              <a:gd name="T79" fmla="*/ 124 h 261"/>
              <a:gd name="T80" fmla="*/ 580 w 941"/>
              <a:gd name="T81" fmla="*/ 134 h 261"/>
              <a:gd name="T82" fmla="*/ 577 w 941"/>
              <a:gd name="T83" fmla="*/ 134 h 261"/>
              <a:gd name="T84" fmla="*/ 498 w 941"/>
              <a:gd name="T85" fmla="*/ 28 h 261"/>
              <a:gd name="T86" fmla="*/ 436 w 941"/>
              <a:gd name="T87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1" h="261">
                <a:moveTo>
                  <a:pt x="436" y="0"/>
                </a:moveTo>
                <a:cubicBezTo>
                  <a:pt x="402" y="0"/>
                  <a:pt x="367" y="20"/>
                  <a:pt x="357" y="59"/>
                </a:cubicBezTo>
                <a:cubicBezTo>
                  <a:pt x="341" y="119"/>
                  <a:pt x="385" y="139"/>
                  <a:pt x="409" y="139"/>
                </a:cubicBezTo>
                <a:cubicBezTo>
                  <a:pt x="411" y="139"/>
                  <a:pt x="413" y="139"/>
                  <a:pt x="415" y="139"/>
                </a:cubicBezTo>
                <a:cubicBezTo>
                  <a:pt x="436" y="135"/>
                  <a:pt x="444" y="109"/>
                  <a:pt x="416" y="94"/>
                </a:cubicBezTo>
                <a:cubicBezTo>
                  <a:pt x="388" y="79"/>
                  <a:pt x="402" y="56"/>
                  <a:pt x="423" y="56"/>
                </a:cubicBezTo>
                <a:cubicBezTo>
                  <a:pt x="444" y="56"/>
                  <a:pt x="471" y="74"/>
                  <a:pt x="476" y="117"/>
                </a:cubicBezTo>
                <a:cubicBezTo>
                  <a:pt x="480" y="152"/>
                  <a:pt x="435" y="182"/>
                  <a:pt x="396" y="182"/>
                </a:cubicBezTo>
                <a:cubicBezTo>
                  <a:pt x="386" y="182"/>
                  <a:pt x="377" y="180"/>
                  <a:pt x="369" y="176"/>
                </a:cubicBezTo>
                <a:cubicBezTo>
                  <a:pt x="341" y="163"/>
                  <a:pt x="305" y="146"/>
                  <a:pt x="270" y="146"/>
                </a:cubicBezTo>
                <a:cubicBezTo>
                  <a:pt x="255" y="146"/>
                  <a:pt x="239" y="150"/>
                  <a:pt x="226" y="158"/>
                </a:cubicBezTo>
                <a:cubicBezTo>
                  <a:pt x="204" y="172"/>
                  <a:pt x="180" y="177"/>
                  <a:pt x="155" y="177"/>
                </a:cubicBezTo>
                <a:cubicBezTo>
                  <a:pt x="130" y="177"/>
                  <a:pt x="104" y="172"/>
                  <a:pt x="79" y="168"/>
                </a:cubicBezTo>
                <a:cubicBezTo>
                  <a:pt x="73" y="167"/>
                  <a:pt x="68" y="167"/>
                  <a:pt x="63" y="167"/>
                </a:cubicBezTo>
                <a:cubicBezTo>
                  <a:pt x="23" y="167"/>
                  <a:pt x="0" y="194"/>
                  <a:pt x="0" y="194"/>
                </a:cubicBezTo>
                <a:cubicBezTo>
                  <a:pt x="13" y="189"/>
                  <a:pt x="24" y="188"/>
                  <a:pt x="34" y="188"/>
                </a:cubicBezTo>
                <a:cubicBezTo>
                  <a:pt x="45" y="188"/>
                  <a:pt x="54" y="190"/>
                  <a:pt x="64" y="193"/>
                </a:cubicBezTo>
                <a:cubicBezTo>
                  <a:pt x="80" y="197"/>
                  <a:pt x="115" y="239"/>
                  <a:pt x="168" y="239"/>
                </a:cubicBezTo>
                <a:cubicBezTo>
                  <a:pt x="174" y="239"/>
                  <a:pt x="180" y="239"/>
                  <a:pt x="186" y="238"/>
                </a:cubicBezTo>
                <a:cubicBezTo>
                  <a:pt x="217" y="232"/>
                  <a:pt x="244" y="227"/>
                  <a:pt x="272" y="227"/>
                </a:cubicBezTo>
                <a:cubicBezTo>
                  <a:pt x="301" y="227"/>
                  <a:pt x="330" y="233"/>
                  <a:pt x="363" y="251"/>
                </a:cubicBezTo>
                <a:cubicBezTo>
                  <a:pt x="375" y="258"/>
                  <a:pt x="390" y="261"/>
                  <a:pt x="407" y="261"/>
                </a:cubicBezTo>
                <a:cubicBezTo>
                  <a:pt x="479" y="261"/>
                  <a:pt x="580" y="210"/>
                  <a:pt x="611" y="205"/>
                </a:cubicBezTo>
                <a:cubicBezTo>
                  <a:pt x="614" y="204"/>
                  <a:pt x="618" y="204"/>
                  <a:pt x="621" y="204"/>
                </a:cubicBezTo>
                <a:cubicBezTo>
                  <a:pt x="638" y="204"/>
                  <a:pt x="657" y="211"/>
                  <a:pt x="677" y="217"/>
                </a:cubicBezTo>
                <a:cubicBezTo>
                  <a:pt x="696" y="224"/>
                  <a:pt x="717" y="230"/>
                  <a:pt x="739" y="230"/>
                </a:cubicBezTo>
                <a:cubicBezTo>
                  <a:pt x="741" y="230"/>
                  <a:pt x="742" y="230"/>
                  <a:pt x="744" y="230"/>
                </a:cubicBezTo>
                <a:cubicBezTo>
                  <a:pt x="794" y="228"/>
                  <a:pt x="807" y="184"/>
                  <a:pt x="831" y="181"/>
                </a:cubicBezTo>
                <a:cubicBezTo>
                  <a:pt x="832" y="181"/>
                  <a:pt x="833" y="181"/>
                  <a:pt x="834" y="181"/>
                </a:cubicBezTo>
                <a:cubicBezTo>
                  <a:pt x="844" y="181"/>
                  <a:pt x="851" y="186"/>
                  <a:pt x="860" y="191"/>
                </a:cubicBezTo>
                <a:cubicBezTo>
                  <a:pt x="869" y="196"/>
                  <a:pt x="879" y="200"/>
                  <a:pt x="892" y="200"/>
                </a:cubicBezTo>
                <a:cubicBezTo>
                  <a:pt x="895" y="200"/>
                  <a:pt x="897" y="200"/>
                  <a:pt x="900" y="200"/>
                </a:cubicBezTo>
                <a:cubicBezTo>
                  <a:pt x="935" y="196"/>
                  <a:pt x="941" y="161"/>
                  <a:pt x="941" y="161"/>
                </a:cubicBezTo>
                <a:cubicBezTo>
                  <a:pt x="936" y="168"/>
                  <a:pt x="925" y="174"/>
                  <a:pt x="912" y="174"/>
                </a:cubicBezTo>
                <a:cubicBezTo>
                  <a:pt x="900" y="174"/>
                  <a:pt x="885" y="168"/>
                  <a:pt x="871" y="153"/>
                </a:cubicBezTo>
                <a:cubicBezTo>
                  <a:pt x="856" y="137"/>
                  <a:pt x="842" y="131"/>
                  <a:pt x="829" y="131"/>
                </a:cubicBezTo>
                <a:cubicBezTo>
                  <a:pt x="816" y="131"/>
                  <a:pt x="804" y="137"/>
                  <a:pt x="794" y="145"/>
                </a:cubicBezTo>
                <a:cubicBezTo>
                  <a:pt x="783" y="155"/>
                  <a:pt x="765" y="162"/>
                  <a:pt x="744" y="162"/>
                </a:cubicBezTo>
                <a:cubicBezTo>
                  <a:pt x="726" y="162"/>
                  <a:pt x="705" y="157"/>
                  <a:pt x="684" y="142"/>
                </a:cubicBezTo>
                <a:cubicBezTo>
                  <a:pt x="665" y="129"/>
                  <a:pt x="649" y="124"/>
                  <a:pt x="635" y="124"/>
                </a:cubicBezTo>
                <a:cubicBezTo>
                  <a:pt x="615" y="124"/>
                  <a:pt x="598" y="132"/>
                  <a:pt x="580" y="134"/>
                </a:cubicBezTo>
                <a:cubicBezTo>
                  <a:pt x="579" y="134"/>
                  <a:pt x="578" y="134"/>
                  <a:pt x="577" y="134"/>
                </a:cubicBezTo>
                <a:cubicBezTo>
                  <a:pt x="548" y="134"/>
                  <a:pt x="540" y="77"/>
                  <a:pt x="498" y="28"/>
                </a:cubicBezTo>
                <a:cubicBezTo>
                  <a:pt x="482" y="9"/>
                  <a:pt x="459" y="0"/>
                  <a:pt x="436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53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  <p:bldP spid="16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33500" y="2214576"/>
            <a:ext cx="9525000" cy="2308324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每年农历八月十五日，是传统的中秋佳节。这时是一年秋季的中期，所以被称为中秋。八月十五的月亮比其他几个月的满月更圆，更明亮，此夜，人们仰望天空如玉如盘的朗朗明月，自然会期盼家人团聚。远在他乡的游子，也借此寄托自己对故乡和亲人的思念之情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914" y="285975"/>
            <a:ext cx="1103773" cy="184245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048" b="65000"/>
          <a:stretch/>
        </p:blipFill>
        <p:spPr>
          <a:xfrm>
            <a:off x="10187683" y="341215"/>
            <a:ext cx="1129605" cy="16047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136"/>
          <a:stretch/>
        </p:blipFill>
        <p:spPr>
          <a:xfrm>
            <a:off x="-529" y="5765227"/>
            <a:ext cx="12193057" cy="109277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007399" y="1707288"/>
            <a:ext cx="10078915" cy="3418083"/>
            <a:chOff x="1007399" y="1707288"/>
            <a:chExt cx="10078915" cy="3418083"/>
          </a:xfrm>
        </p:grpSpPr>
        <p:grpSp>
          <p:nvGrpSpPr>
            <p:cNvPr id="49" name="组合 48"/>
            <p:cNvGrpSpPr/>
            <p:nvPr/>
          </p:nvGrpSpPr>
          <p:grpSpPr>
            <a:xfrm>
              <a:off x="1007399" y="1707288"/>
              <a:ext cx="10078915" cy="397782"/>
              <a:chOff x="1007399" y="1707288"/>
              <a:chExt cx="10078915" cy="397782"/>
            </a:xfrm>
          </p:grpSpPr>
          <p:grpSp>
            <p:nvGrpSpPr>
              <p:cNvPr id="26" name="Group 4"/>
              <p:cNvGrpSpPr>
                <a:grpSpLocks noChangeAspect="1"/>
              </p:cNvGrpSpPr>
              <p:nvPr/>
            </p:nvGrpSpPr>
            <p:grpSpPr bwMode="auto">
              <a:xfrm>
                <a:off x="1007399" y="1707288"/>
                <a:ext cx="1232202" cy="397782"/>
                <a:chOff x="1588" y="570"/>
                <a:chExt cx="1871" cy="604"/>
              </a:xfrm>
              <a:solidFill>
                <a:srgbClr val="FAF7C4"/>
              </a:solidFill>
            </p:grpSpPr>
            <p:sp>
              <p:nvSpPr>
                <p:cNvPr id="28" name="Freeform 5"/>
                <p:cNvSpPr>
                  <a:spLocks/>
                </p:cNvSpPr>
                <p:nvPr/>
              </p:nvSpPr>
              <p:spPr bwMode="auto">
                <a:xfrm>
                  <a:off x="1861" y="700"/>
                  <a:ext cx="1598" cy="471"/>
                </a:xfrm>
                <a:custGeom>
                  <a:avLst/>
                  <a:gdLst>
                    <a:gd name="T0" fmla="*/ 102 w 597"/>
                    <a:gd name="T1" fmla="*/ 125 h 174"/>
                    <a:gd name="T2" fmla="*/ 90 w 597"/>
                    <a:gd name="T3" fmla="*/ 99 h 174"/>
                    <a:gd name="T4" fmla="*/ 123 w 597"/>
                    <a:gd name="T5" fmla="*/ 114 h 174"/>
                    <a:gd name="T6" fmla="*/ 85 w 597"/>
                    <a:gd name="T7" fmla="*/ 154 h 174"/>
                    <a:gd name="T8" fmla="*/ 26 w 597"/>
                    <a:gd name="T9" fmla="*/ 120 h 174"/>
                    <a:gd name="T10" fmla="*/ 117 w 597"/>
                    <a:gd name="T11" fmla="*/ 7 h 174"/>
                    <a:gd name="T12" fmla="*/ 339 w 597"/>
                    <a:gd name="T13" fmla="*/ 88 h 174"/>
                    <a:gd name="T14" fmla="*/ 479 w 597"/>
                    <a:gd name="T15" fmla="*/ 147 h 174"/>
                    <a:gd name="T16" fmla="*/ 565 w 597"/>
                    <a:gd name="T17" fmla="*/ 140 h 174"/>
                    <a:gd name="T18" fmla="*/ 581 w 597"/>
                    <a:gd name="T19" fmla="*/ 90 h 174"/>
                    <a:gd name="T20" fmla="*/ 543 w 597"/>
                    <a:gd name="T21" fmla="*/ 60 h 174"/>
                    <a:gd name="T22" fmla="*/ 545 w 597"/>
                    <a:gd name="T23" fmla="*/ 56 h 174"/>
                    <a:gd name="T24" fmla="*/ 593 w 597"/>
                    <a:gd name="T25" fmla="*/ 102 h 174"/>
                    <a:gd name="T26" fmla="*/ 562 w 597"/>
                    <a:gd name="T27" fmla="*/ 149 h 174"/>
                    <a:gd name="T28" fmla="*/ 366 w 597"/>
                    <a:gd name="T29" fmla="*/ 112 h 174"/>
                    <a:gd name="T30" fmla="*/ 138 w 597"/>
                    <a:gd name="T31" fmla="*/ 14 h 174"/>
                    <a:gd name="T32" fmla="*/ 31 w 597"/>
                    <a:gd name="T33" fmla="*/ 74 h 174"/>
                    <a:gd name="T34" fmla="*/ 48 w 597"/>
                    <a:gd name="T35" fmla="*/ 136 h 174"/>
                    <a:gd name="T36" fmla="*/ 79 w 597"/>
                    <a:gd name="T37" fmla="*/ 148 h 174"/>
                    <a:gd name="T38" fmla="*/ 101 w 597"/>
                    <a:gd name="T39" fmla="*/ 142 h 174"/>
                    <a:gd name="T40" fmla="*/ 102 w 597"/>
                    <a:gd name="T41" fmla="*/ 122 h 174"/>
                    <a:gd name="T42" fmla="*/ 102 w 597"/>
                    <a:gd name="T43" fmla="*/ 125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97" h="174">
                      <a:moveTo>
                        <a:pt x="102" y="125"/>
                      </a:moveTo>
                      <a:cubicBezTo>
                        <a:pt x="88" y="125"/>
                        <a:pt x="79" y="110"/>
                        <a:pt x="90" y="99"/>
                      </a:cubicBezTo>
                      <a:cubicBezTo>
                        <a:pt x="103" y="88"/>
                        <a:pt x="121" y="99"/>
                        <a:pt x="123" y="114"/>
                      </a:cubicBezTo>
                      <a:cubicBezTo>
                        <a:pt x="127" y="136"/>
                        <a:pt x="105" y="152"/>
                        <a:pt x="85" y="154"/>
                      </a:cubicBezTo>
                      <a:cubicBezTo>
                        <a:pt x="60" y="158"/>
                        <a:pt x="36" y="143"/>
                        <a:pt x="26" y="120"/>
                      </a:cubicBezTo>
                      <a:cubicBezTo>
                        <a:pt x="0" y="59"/>
                        <a:pt x="63" y="11"/>
                        <a:pt x="117" y="7"/>
                      </a:cubicBezTo>
                      <a:cubicBezTo>
                        <a:pt x="199" y="0"/>
                        <a:pt x="272" y="49"/>
                        <a:pt x="339" y="88"/>
                      </a:cubicBezTo>
                      <a:cubicBezTo>
                        <a:pt x="383" y="114"/>
                        <a:pt x="428" y="138"/>
                        <a:pt x="479" y="147"/>
                      </a:cubicBezTo>
                      <a:cubicBezTo>
                        <a:pt x="505" y="151"/>
                        <a:pt x="540" y="153"/>
                        <a:pt x="565" y="140"/>
                      </a:cubicBezTo>
                      <a:cubicBezTo>
                        <a:pt x="585" y="130"/>
                        <a:pt x="591" y="110"/>
                        <a:pt x="581" y="90"/>
                      </a:cubicBezTo>
                      <a:cubicBezTo>
                        <a:pt x="574" y="75"/>
                        <a:pt x="556" y="67"/>
                        <a:pt x="543" y="60"/>
                      </a:cubicBezTo>
                      <a:cubicBezTo>
                        <a:pt x="540" y="59"/>
                        <a:pt x="542" y="55"/>
                        <a:pt x="545" y="56"/>
                      </a:cubicBezTo>
                      <a:cubicBezTo>
                        <a:pt x="566" y="63"/>
                        <a:pt x="588" y="78"/>
                        <a:pt x="593" y="102"/>
                      </a:cubicBezTo>
                      <a:cubicBezTo>
                        <a:pt x="597" y="125"/>
                        <a:pt x="583" y="142"/>
                        <a:pt x="562" y="149"/>
                      </a:cubicBezTo>
                      <a:cubicBezTo>
                        <a:pt x="498" y="174"/>
                        <a:pt x="421" y="142"/>
                        <a:pt x="366" y="112"/>
                      </a:cubicBezTo>
                      <a:cubicBezTo>
                        <a:pt x="294" y="73"/>
                        <a:pt x="223" y="17"/>
                        <a:pt x="138" y="14"/>
                      </a:cubicBezTo>
                      <a:cubicBezTo>
                        <a:pt x="95" y="12"/>
                        <a:pt x="44" y="29"/>
                        <a:pt x="31" y="74"/>
                      </a:cubicBezTo>
                      <a:cubicBezTo>
                        <a:pt x="25" y="96"/>
                        <a:pt x="30" y="122"/>
                        <a:pt x="48" y="136"/>
                      </a:cubicBezTo>
                      <a:cubicBezTo>
                        <a:pt x="57" y="144"/>
                        <a:pt x="68" y="148"/>
                        <a:pt x="79" y="148"/>
                      </a:cubicBezTo>
                      <a:cubicBezTo>
                        <a:pt x="87" y="148"/>
                        <a:pt x="94" y="146"/>
                        <a:pt x="101" y="142"/>
                      </a:cubicBezTo>
                      <a:cubicBezTo>
                        <a:pt x="117" y="135"/>
                        <a:pt x="117" y="128"/>
                        <a:pt x="102" y="122"/>
                      </a:cubicBezTo>
                      <a:cubicBezTo>
                        <a:pt x="103" y="122"/>
                        <a:pt x="103" y="125"/>
                        <a:pt x="102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" name="Freeform 6"/>
                <p:cNvSpPr>
                  <a:spLocks/>
                </p:cNvSpPr>
                <p:nvPr/>
              </p:nvSpPr>
              <p:spPr bwMode="auto">
                <a:xfrm>
                  <a:off x="3119" y="881"/>
                  <a:ext cx="123" cy="228"/>
                </a:xfrm>
                <a:custGeom>
                  <a:avLst/>
                  <a:gdLst>
                    <a:gd name="T0" fmla="*/ 44 w 46"/>
                    <a:gd name="T1" fmla="*/ 84 h 84"/>
                    <a:gd name="T2" fmla="*/ 0 w 46"/>
                    <a:gd name="T3" fmla="*/ 38 h 84"/>
                    <a:gd name="T4" fmla="*/ 38 w 46"/>
                    <a:gd name="T5" fmla="*/ 18 h 84"/>
                    <a:gd name="T6" fmla="*/ 22 w 46"/>
                    <a:gd name="T7" fmla="*/ 42 h 84"/>
                    <a:gd name="T8" fmla="*/ 33 w 46"/>
                    <a:gd name="T9" fmla="*/ 36 h 84"/>
                    <a:gd name="T10" fmla="*/ 28 w 46"/>
                    <a:gd name="T11" fmla="*/ 36 h 84"/>
                    <a:gd name="T12" fmla="*/ 34 w 46"/>
                    <a:gd name="T13" fmla="*/ 30 h 84"/>
                    <a:gd name="T14" fmla="*/ 26 w 46"/>
                    <a:gd name="T15" fmla="*/ 19 h 84"/>
                    <a:gd name="T16" fmla="*/ 9 w 46"/>
                    <a:gd name="T17" fmla="*/ 27 h 84"/>
                    <a:gd name="T18" fmla="*/ 11 w 46"/>
                    <a:gd name="T19" fmla="*/ 56 h 84"/>
                    <a:gd name="T20" fmla="*/ 45 w 46"/>
                    <a:gd name="T21" fmla="*/ 82 h 84"/>
                    <a:gd name="T22" fmla="*/ 44 w 46"/>
                    <a:gd name="T23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" h="84">
                      <a:moveTo>
                        <a:pt x="44" y="84"/>
                      </a:moveTo>
                      <a:cubicBezTo>
                        <a:pt x="22" y="82"/>
                        <a:pt x="0" y="61"/>
                        <a:pt x="0" y="38"/>
                      </a:cubicBezTo>
                      <a:cubicBezTo>
                        <a:pt x="0" y="20"/>
                        <a:pt x="23" y="0"/>
                        <a:pt x="38" y="18"/>
                      </a:cubicBezTo>
                      <a:cubicBezTo>
                        <a:pt x="46" y="29"/>
                        <a:pt x="35" y="54"/>
                        <a:pt x="22" y="42"/>
                      </a:cubicBezTo>
                      <a:cubicBezTo>
                        <a:pt x="9" y="30"/>
                        <a:pt x="37" y="18"/>
                        <a:pt x="33" y="36"/>
                      </a:cubicBezTo>
                      <a:cubicBezTo>
                        <a:pt x="33" y="39"/>
                        <a:pt x="28" y="39"/>
                        <a:pt x="28" y="36"/>
                      </a:cubicBezTo>
                      <a:cubicBezTo>
                        <a:pt x="30" y="34"/>
                        <a:pt x="32" y="32"/>
                        <a:pt x="34" y="30"/>
                      </a:cubicBezTo>
                      <a:cubicBezTo>
                        <a:pt x="31" y="26"/>
                        <a:pt x="29" y="23"/>
                        <a:pt x="26" y="19"/>
                      </a:cubicBezTo>
                      <a:cubicBezTo>
                        <a:pt x="20" y="17"/>
                        <a:pt x="12" y="23"/>
                        <a:pt x="9" y="27"/>
                      </a:cubicBezTo>
                      <a:cubicBezTo>
                        <a:pt x="4" y="36"/>
                        <a:pt x="7" y="48"/>
                        <a:pt x="11" y="56"/>
                      </a:cubicBezTo>
                      <a:cubicBezTo>
                        <a:pt x="19" y="70"/>
                        <a:pt x="30" y="78"/>
                        <a:pt x="45" y="82"/>
                      </a:cubicBezTo>
                      <a:cubicBezTo>
                        <a:pt x="46" y="82"/>
                        <a:pt x="45" y="84"/>
                        <a:pt x="44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" name="Freeform 7"/>
                <p:cNvSpPr>
                  <a:spLocks/>
                </p:cNvSpPr>
                <p:nvPr/>
              </p:nvSpPr>
              <p:spPr bwMode="auto">
                <a:xfrm>
                  <a:off x="2878" y="692"/>
                  <a:ext cx="206" cy="401"/>
                </a:xfrm>
                <a:custGeom>
                  <a:avLst/>
                  <a:gdLst>
                    <a:gd name="T0" fmla="*/ 76 w 77"/>
                    <a:gd name="T1" fmla="*/ 148 h 148"/>
                    <a:gd name="T2" fmla="*/ 2 w 77"/>
                    <a:gd name="T3" fmla="*/ 60 h 148"/>
                    <a:gd name="T4" fmla="*/ 61 w 77"/>
                    <a:gd name="T5" fmla="*/ 30 h 148"/>
                    <a:gd name="T6" fmla="*/ 30 w 77"/>
                    <a:gd name="T7" fmla="*/ 61 h 148"/>
                    <a:gd name="T8" fmla="*/ 53 w 77"/>
                    <a:gd name="T9" fmla="*/ 52 h 148"/>
                    <a:gd name="T10" fmla="*/ 47 w 77"/>
                    <a:gd name="T11" fmla="*/ 53 h 148"/>
                    <a:gd name="T12" fmla="*/ 8 w 77"/>
                    <a:gd name="T13" fmla="*/ 57 h 148"/>
                    <a:gd name="T14" fmla="*/ 12 w 77"/>
                    <a:gd name="T15" fmla="*/ 77 h 148"/>
                    <a:gd name="T16" fmla="*/ 28 w 77"/>
                    <a:gd name="T17" fmla="*/ 107 h 148"/>
                    <a:gd name="T18" fmla="*/ 76 w 77"/>
                    <a:gd name="T19" fmla="*/ 147 h 148"/>
                    <a:gd name="T20" fmla="*/ 76 w 77"/>
                    <a:gd name="T21" fmla="*/ 14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7" h="148">
                      <a:moveTo>
                        <a:pt x="76" y="148"/>
                      </a:moveTo>
                      <a:cubicBezTo>
                        <a:pt x="40" y="136"/>
                        <a:pt x="5" y="100"/>
                        <a:pt x="2" y="60"/>
                      </a:cubicBezTo>
                      <a:cubicBezTo>
                        <a:pt x="0" y="30"/>
                        <a:pt x="37" y="0"/>
                        <a:pt x="61" y="30"/>
                      </a:cubicBezTo>
                      <a:cubicBezTo>
                        <a:pt x="77" y="52"/>
                        <a:pt x="46" y="85"/>
                        <a:pt x="30" y="61"/>
                      </a:cubicBezTo>
                      <a:cubicBezTo>
                        <a:pt x="14" y="40"/>
                        <a:pt x="55" y="25"/>
                        <a:pt x="53" y="52"/>
                      </a:cubicBezTo>
                      <a:cubicBezTo>
                        <a:pt x="52" y="55"/>
                        <a:pt x="48" y="56"/>
                        <a:pt x="47" y="53"/>
                      </a:cubicBezTo>
                      <a:cubicBezTo>
                        <a:pt x="22" y="30"/>
                        <a:pt x="9" y="31"/>
                        <a:pt x="8" y="57"/>
                      </a:cubicBezTo>
                      <a:cubicBezTo>
                        <a:pt x="8" y="64"/>
                        <a:pt x="9" y="70"/>
                        <a:pt x="12" y="77"/>
                      </a:cubicBezTo>
                      <a:cubicBezTo>
                        <a:pt x="15" y="88"/>
                        <a:pt x="21" y="98"/>
                        <a:pt x="28" y="107"/>
                      </a:cubicBezTo>
                      <a:cubicBezTo>
                        <a:pt x="41" y="125"/>
                        <a:pt x="57" y="137"/>
                        <a:pt x="76" y="147"/>
                      </a:cubicBezTo>
                      <a:cubicBezTo>
                        <a:pt x="77" y="147"/>
                        <a:pt x="77" y="148"/>
                        <a:pt x="76" y="1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" name="Freeform 8"/>
                <p:cNvSpPr>
                  <a:spLocks/>
                </p:cNvSpPr>
                <p:nvPr/>
              </p:nvSpPr>
              <p:spPr bwMode="auto">
                <a:xfrm>
                  <a:off x="2672" y="621"/>
                  <a:ext cx="187" cy="385"/>
                </a:xfrm>
                <a:custGeom>
                  <a:avLst/>
                  <a:gdLst>
                    <a:gd name="T0" fmla="*/ 66 w 70"/>
                    <a:gd name="T1" fmla="*/ 141 h 142"/>
                    <a:gd name="T2" fmla="*/ 66 w 70"/>
                    <a:gd name="T3" fmla="*/ 1 h 142"/>
                    <a:gd name="T4" fmla="*/ 67 w 70"/>
                    <a:gd name="T5" fmla="*/ 6 h 142"/>
                    <a:gd name="T6" fmla="*/ 67 w 70"/>
                    <a:gd name="T7" fmla="*/ 140 h 142"/>
                    <a:gd name="T8" fmla="*/ 66 w 70"/>
                    <a:gd name="T9" fmla="*/ 141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142">
                      <a:moveTo>
                        <a:pt x="66" y="141"/>
                      </a:moveTo>
                      <a:cubicBezTo>
                        <a:pt x="34" y="107"/>
                        <a:pt x="0" y="22"/>
                        <a:pt x="66" y="1"/>
                      </a:cubicBezTo>
                      <a:cubicBezTo>
                        <a:pt x="68" y="0"/>
                        <a:pt x="70" y="4"/>
                        <a:pt x="67" y="6"/>
                      </a:cubicBezTo>
                      <a:cubicBezTo>
                        <a:pt x="10" y="39"/>
                        <a:pt x="42" y="98"/>
                        <a:pt x="67" y="140"/>
                      </a:cubicBezTo>
                      <a:cubicBezTo>
                        <a:pt x="68" y="141"/>
                        <a:pt x="67" y="142"/>
                        <a:pt x="66" y="1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" name="Freeform 9"/>
                <p:cNvSpPr>
                  <a:spLocks/>
                </p:cNvSpPr>
                <p:nvPr/>
              </p:nvSpPr>
              <p:spPr bwMode="auto">
                <a:xfrm>
                  <a:off x="2158" y="570"/>
                  <a:ext cx="666" cy="398"/>
                </a:xfrm>
                <a:custGeom>
                  <a:avLst/>
                  <a:gdLst>
                    <a:gd name="T0" fmla="*/ 246 w 249"/>
                    <a:gd name="T1" fmla="*/ 146 h 147"/>
                    <a:gd name="T2" fmla="*/ 8 w 249"/>
                    <a:gd name="T3" fmla="*/ 35 h 147"/>
                    <a:gd name="T4" fmla="*/ 4 w 249"/>
                    <a:gd name="T5" fmla="*/ 27 h 147"/>
                    <a:gd name="T6" fmla="*/ 135 w 249"/>
                    <a:gd name="T7" fmla="*/ 47 h 147"/>
                    <a:gd name="T8" fmla="*/ 248 w 249"/>
                    <a:gd name="T9" fmla="*/ 145 h 147"/>
                    <a:gd name="T10" fmla="*/ 246 w 249"/>
                    <a:gd name="T11" fmla="*/ 146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9" h="147">
                      <a:moveTo>
                        <a:pt x="246" y="146"/>
                      </a:moveTo>
                      <a:cubicBezTo>
                        <a:pt x="187" y="84"/>
                        <a:pt x="101" y="9"/>
                        <a:pt x="8" y="35"/>
                      </a:cubicBezTo>
                      <a:cubicBezTo>
                        <a:pt x="2" y="37"/>
                        <a:pt x="0" y="30"/>
                        <a:pt x="4" y="27"/>
                      </a:cubicBezTo>
                      <a:cubicBezTo>
                        <a:pt x="41" y="0"/>
                        <a:pt x="100" y="29"/>
                        <a:pt x="135" y="47"/>
                      </a:cubicBezTo>
                      <a:cubicBezTo>
                        <a:pt x="178" y="70"/>
                        <a:pt x="222" y="103"/>
                        <a:pt x="248" y="145"/>
                      </a:cubicBezTo>
                      <a:cubicBezTo>
                        <a:pt x="249" y="146"/>
                        <a:pt x="247" y="147"/>
                        <a:pt x="246" y="1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" name="Freeform 10"/>
                <p:cNvSpPr>
                  <a:spLocks/>
                </p:cNvSpPr>
                <p:nvPr/>
              </p:nvSpPr>
              <p:spPr bwMode="auto">
                <a:xfrm>
                  <a:off x="2126" y="724"/>
                  <a:ext cx="300" cy="133"/>
                </a:xfrm>
                <a:custGeom>
                  <a:avLst/>
                  <a:gdLst>
                    <a:gd name="T0" fmla="*/ 110 w 112"/>
                    <a:gd name="T1" fmla="*/ 19 h 49"/>
                    <a:gd name="T2" fmla="*/ 3 w 112"/>
                    <a:gd name="T3" fmla="*/ 48 h 49"/>
                    <a:gd name="T4" fmla="*/ 1 w 112"/>
                    <a:gd name="T5" fmla="*/ 46 h 49"/>
                    <a:gd name="T6" fmla="*/ 111 w 112"/>
                    <a:gd name="T7" fmla="*/ 16 h 49"/>
                    <a:gd name="T8" fmla="*/ 110 w 112"/>
                    <a:gd name="T9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9">
                      <a:moveTo>
                        <a:pt x="110" y="19"/>
                      </a:moveTo>
                      <a:cubicBezTo>
                        <a:pt x="68" y="17"/>
                        <a:pt x="37" y="23"/>
                        <a:pt x="3" y="48"/>
                      </a:cubicBezTo>
                      <a:cubicBezTo>
                        <a:pt x="2" y="49"/>
                        <a:pt x="0" y="47"/>
                        <a:pt x="1" y="46"/>
                      </a:cubicBezTo>
                      <a:cubicBezTo>
                        <a:pt x="25" y="15"/>
                        <a:pt x="74" y="0"/>
                        <a:pt x="111" y="16"/>
                      </a:cubicBezTo>
                      <a:cubicBezTo>
                        <a:pt x="112" y="16"/>
                        <a:pt x="111" y="19"/>
                        <a:pt x="110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" name="Freeform 11"/>
                <p:cNvSpPr>
                  <a:spLocks/>
                </p:cNvSpPr>
                <p:nvPr/>
              </p:nvSpPr>
              <p:spPr bwMode="auto">
                <a:xfrm>
                  <a:off x="2225" y="808"/>
                  <a:ext cx="634" cy="201"/>
                </a:xfrm>
                <a:custGeom>
                  <a:avLst/>
                  <a:gdLst>
                    <a:gd name="T0" fmla="*/ 237 w 237"/>
                    <a:gd name="T1" fmla="*/ 71 h 74"/>
                    <a:gd name="T2" fmla="*/ 136 w 237"/>
                    <a:gd name="T3" fmla="*/ 30 h 74"/>
                    <a:gd name="T4" fmla="*/ 86 w 237"/>
                    <a:gd name="T5" fmla="*/ 15 h 74"/>
                    <a:gd name="T6" fmla="*/ 54 w 237"/>
                    <a:gd name="T7" fmla="*/ 12 h 74"/>
                    <a:gd name="T8" fmla="*/ 37 w 237"/>
                    <a:gd name="T9" fmla="*/ 17 h 74"/>
                    <a:gd name="T10" fmla="*/ 37 w 237"/>
                    <a:gd name="T11" fmla="*/ 51 h 74"/>
                    <a:gd name="T12" fmla="*/ 33 w 237"/>
                    <a:gd name="T13" fmla="*/ 52 h 74"/>
                    <a:gd name="T14" fmla="*/ 59 w 237"/>
                    <a:gd name="T15" fmla="*/ 46 h 74"/>
                    <a:gd name="T16" fmla="*/ 15 w 237"/>
                    <a:gd name="T17" fmla="*/ 51 h 74"/>
                    <a:gd name="T18" fmla="*/ 74 w 237"/>
                    <a:gd name="T19" fmla="*/ 4 h 74"/>
                    <a:gd name="T20" fmla="*/ 237 w 237"/>
                    <a:gd name="T21" fmla="*/ 70 h 74"/>
                    <a:gd name="T22" fmla="*/ 237 w 237"/>
                    <a:gd name="T23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7" h="74">
                      <a:moveTo>
                        <a:pt x="237" y="71"/>
                      </a:moveTo>
                      <a:cubicBezTo>
                        <a:pt x="203" y="59"/>
                        <a:pt x="170" y="42"/>
                        <a:pt x="136" y="30"/>
                      </a:cubicBezTo>
                      <a:cubicBezTo>
                        <a:pt x="120" y="24"/>
                        <a:pt x="103" y="19"/>
                        <a:pt x="86" y="15"/>
                      </a:cubicBezTo>
                      <a:cubicBezTo>
                        <a:pt x="76" y="12"/>
                        <a:pt x="65" y="10"/>
                        <a:pt x="54" y="12"/>
                      </a:cubicBezTo>
                      <a:cubicBezTo>
                        <a:pt x="48" y="12"/>
                        <a:pt x="42" y="14"/>
                        <a:pt x="37" y="17"/>
                      </a:cubicBezTo>
                      <a:cubicBezTo>
                        <a:pt x="20" y="26"/>
                        <a:pt x="20" y="37"/>
                        <a:pt x="37" y="51"/>
                      </a:cubicBezTo>
                      <a:cubicBezTo>
                        <a:pt x="37" y="53"/>
                        <a:pt x="34" y="54"/>
                        <a:pt x="33" y="52"/>
                      </a:cubicBezTo>
                      <a:cubicBezTo>
                        <a:pt x="24" y="32"/>
                        <a:pt x="56" y="25"/>
                        <a:pt x="59" y="46"/>
                      </a:cubicBezTo>
                      <a:cubicBezTo>
                        <a:pt x="64" y="74"/>
                        <a:pt x="24" y="71"/>
                        <a:pt x="15" y="51"/>
                      </a:cubicBezTo>
                      <a:cubicBezTo>
                        <a:pt x="0" y="16"/>
                        <a:pt x="48" y="0"/>
                        <a:pt x="74" y="4"/>
                      </a:cubicBezTo>
                      <a:cubicBezTo>
                        <a:pt x="129" y="12"/>
                        <a:pt x="191" y="39"/>
                        <a:pt x="237" y="70"/>
                      </a:cubicBezTo>
                      <a:cubicBezTo>
                        <a:pt x="237" y="71"/>
                        <a:pt x="237" y="71"/>
                        <a:pt x="237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" name="Freeform 12"/>
                <p:cNvSpPr>
                  <a:spLocks/>
                </p:cNvSpPr>
                <p:nvPr/>
              </p:nvSpPr>
              <p:spPr bwMode="auto">
                <a:xfrm>
                  <a:off x="2460" y="892"/>
                  <a:ext cx="595" cy="282"/>
                </a:xfrm>
                <a:custGeom>
                  <a:avLst/>
                  <a:gdLst>
                    <a:gd name="T0" fmla="*/ 220 w 222"/>
                    <a:gd name="T1" fmla="*/ 73 h 104"/>
                    <a:gd name="T2" fmla="*/ 6 w 222"/>
                    <a:gd name="T3" fmla="*/ 41 h 104"/>
                    <a:gd name="T4" fmla="*/ 3 w 222"/>
                    <a:gd name="T5" fmla="*/ 36 h 104"/>
                    <a:gd name="T6" fmla="*/ 86 w 222"/>
                    <a:gd name="T7" fmla="*/ 30 h 104"/>
                    <a:gd name="T8" fmla="*/ 220 w 222"/>
                    <a:gd name="T9" fmla="*/ 71 h 104"/>
                    <a:gd name="T10" fmla="*/ 220 w 222"/>
                    <a:gd name="T11" fmla="*/ 7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104">
                      <a:moveTo>
                        <a:pt x="220" y="73"/>
                      </a:moveTo>
                      <a:cubicBezTo>
                        <a:pt x="144" y="104"/>
                        <a:pt x="84" y="0"/>
                        <a:pt x="6" y="41"/>
                      </a:cubicBezTo>
                      <a:cubicBezTo>
                        <a:pt x="3" y="43"/>
                        <a:pt x="0" y="39"/>
                        <a:pt x="3" y="36"/>
                      </a:cubicBezTo>
                      <a:cubicBezTo>
                        <a:pt x="26" y="16"/>
                        <a:pt x="60" y="20"/>
                        <a:pt x="86" y="30"/>
                      </a:cubicBezTo>
                      <a:cubicBezTo>
                        <a:pt x="131" y="48"/>
                        <a:pt x="168" y="81"/>
                        <a:pt x="220" y="71"/>
                      </a:cubicBezTo>
                      <a:cubicBezTo>
                        <a:pt x="221" y="70"/>
                        <a:pt x="222" y="72"/>
                        <a:pt x="220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" name="Freeform 13"/>
                <p:cNvSpPr>
                  <a:spLocks/>
                </p:cNvSpPr>
                <p:nvPr/>
              </p:nvSpPr>
              <p:spPr bwMode="auto">
                <a:xfrm>
                  <a:off x="1588" y="800"/>
                  <a:ext cx="356" cy="241"/>
                </a:xfrm>
                <a:custGeom>
                  <a:avLst/>
                  <a:gdLst>
                    <a:gd name="T0" fmla="*/ 133 w 133"/>
                    <a:gd name="T1" fmla="*/ 24 h 89"/>
                    <a:gd name="T2" fmla="*/ 49 w 133"/>
                    <a:gd name="T3" fmla="*/ 82 h 89"/>
                    <a:gd name="T4" fmla="*/ 17 w 133"/>
                    <a:gd name="T5" fmla="*/ 23 h 89"/>
                    <a:gd name="T6" fmla="*/ 68 w 133"/>
                    <a:gd name="T7" fmla="*/ 25 h 89"/>
                    <a:gd name="T8" fmla="*/ 37 w 133"/>
                    <a:gd name="T9" fmla="*/ 37 h 89"/>
                    <a:gd name="T10" fmla="*/ 42 w 133"/>
                    <a:gd name="T11" fmla="*/ 35 h 89"/>
                    <a:gd name="T12" fmla="*/ 37 w 133"/>
                    <a:gd name="T13" fmla="*/ 17 h 89"/>
                    <a:gd name="T14" fmla="*/ 20 w 133"/>
                    <a:gd name="T15" fmla="*/ 34 h 89"/>
                    <a:gd name="T16" fmla="*/ 28 w 133"/>
                    <a:gd name="T17" fmla="*/ 64 h 89"/>
                    <a:gd name="T18" fmla="*/ 82 w 133"/>
                    <a:gd name="T19" fmla="*/ 70 h 89"/>
                    <a:gd name="T20" fmla="*/ 132 w 133"/>
                    <a:gd name="T21" fmla="*/ 23 h 89"/>
                    <a:gd name="T22" fmla="*/ 133 w 133"/>
                    <a:gd name="T23" fmla="*/ 24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3" h="89">
                      <a:moveTo>
                        <a:pt x="133" y="24"/>
                      </a:moveTo>
                      <a:cubicBezTo>
                        <a:pt x="117" y="55"/>
                        <a:pt x="88" y="89"/>
                        <a:pt x="49" y="82"/>
                      </a:cubicBezTo>
                      <a:cubicBezTo>
                        <a:pt x="23" y="78"/>
                        <a:pt x="0" y="49"/>
                        <a:pt x="17" y="23"/>
                      </a:cubicBezTo>
                      <a:cubicBezTo>
                        <a:pt x="28" y="6"/>
                        <a:pt x="61" y="0"/>
                        <a:pt x="68" y="25"/>
                      </a:cubicBezTo>
                      <a:cubicBezTo>
                        <a:pt x="73" y="47"/>
                        <a:pt x="45" y="58"/>
                        <a:pt x="37" y="37"/>
                      </a:cubicBezTo>
                      <a:cubicBezTo>
                        <a:pt x="35" y="34"/>
                        <a:pt x="41" y="32"/>
                        <a:pt x="42" y="35"/>
                      </a:cubicBezTo>
                      <a:cubicBezTo>
                        <a:pt x="41" y="29"/>
                        <a:pt x="39" y="23"/>
                        <a:pt x="37" y="17"/>
                      </a:cubicBezTo>
                      <a:cubicBezTo>
                        <a:pt x="32" y="23"/>
                        <a:pt x="26" y="28"/>
                        <a:pt x="20" y="34"/>
                      </a:cubicBezTo>
                      <a:cubicBezTo>
                        <a:pt x="16" y="43"/>
                        <a:pt x="23" y="58"/>
                        <a:pt x="28" y="64"/>
                      </a:cubicBezTo>
                      <a:cubicBezTo>
                        <a:pt x="42" y="78"/>
                        <a:pt x="65" y="77"/>
                        <a:pt x="82" y="70"/>
                      </a:cubicBezTo>
                      <a:cubicBezTo>
                        <a:pt x="104" y="60"/>
                        <a:pt x="117" y="42"/>
                        <a:pt x="132" y="23"/>
                      </a:cubicBezTo>
                      <a:cubicBezTo>
                        <a:pt x="132" y="23"/>
                        <a:pt x="133" y="24"/>
                        <a:pt x="133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" name="Freeform 14"/>
                <p:cNvSpPr>
                  <a:spLocks/>
                </p:cNvSpPr>
                <p:nvPr/>
              </p:nvSpPr>
              <p:spPr bwMode="auto">
                <a:xfrm>
                  <a:off x="1711" y="1014"/>
                  <a:ext cx="80" cy="133"/>
                </a:xfrm>
                <a:custGeom>
                  <a:avLst/>
                  <a:gdLst>
                    <a:gd name="T0" fmla="*/ 17 w 30"/>
                    <a:gd name="T1" fmla="*/ 3 h 49"/>
                    <a:gd name="T2" fmla="*/ 7 w 30"/>
                    <a:gd name="T3" fmla="*/ 20 h 49"/>
                    <a:gd name="T4" fmla="*/ 6 w 30"/>
                    <a:gd name="T5" fmla="*/ 30 h 49"/>
                    <a:gd name="T6" fmla="*/ 17 w 30"/>
                    <a:gd name="T7" fmla="*/ 40 h 49"/>
                    <a:gd name="T8" fmla="*/ 12 w 30"/>
                    <a:gd name="T9" fmla="*/ 40 h 49"/>
                    <a:gd name="T10" fmla="*/ 24 w 30"/>
                    <a:gd name="T11" fmla="*/ 34 h 49"/>
                    <a:gd name="T12" fmla="*/ 15 w 30"/>
                    <a:gd name="T13" fmla="*/ 48 h 49"/>
                    <a:gd name="T14" fmla="*/ 1 w 30"/>
                    <a:gd name="T15" fmla="*/ 26 h 49"/>
                    <a:gd name="T16" fmla="*/ 15 w 30"/>
                    <a:gd name="T17" fmla="*/ 1 h 49"/>
                    <a:gd name="T18" fmla="*/ 17 w 30"/>
                    <a:gd name="T19" fmla="*/ 3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49">
                      <a:moveTo>
                        <a:pt x="17" y="3"/>
                      </a:moveTo>
                      <a:cubicBezTo>
                        <a:pt x="12" y="8"/>
                        <a:pt x="8" y="13"/>
                        <a:pt x="7" y="20"/>
                      </a:cubicBezTo>
                      <a:cubicBezTo>
                        <a:pt x="6" y="23"/>
                        <a:pt x="6" y="27"/>
                        <a:pt x="6" y="30"/>
                      </a:cubicBezTo>
                      <a:cubicBezTo>
                        <a:pt x="7" y="32"/>
                        <a:pt x="15" y="47"/>
                        <a:pt x="17" y="40"/>
                      </a:cubicBezTo>
                      <a:cubicBezTo>
                        <a:pt x="16" y="42"/>
                        <a:pt x="13" y="42"/>
                        <a:pt x="12" y="40"/>
                      </a:cubicBezTo>
                      <a:cubicBezTo>
                        <a:pt x="10" y="33"/>
                        <a:pt x="20" y="28"/>
                        <a:pt x="24" y="34"/>
                      </a:cubicBezTo>
                      <a:cubicBezTo>
                        <a:pt x="30" y="41"/>
                        <a:pt x="22" y="49"/>
                        <a:pt x="15" y="48"/>
                      </a:cubicBezTo>
                      <a:cubicBezTo>
                        <a:pt x="5" y="47"/>
                        <a:pt x="0" y="34"/>
                        <a:pt x="1" y="26"/>
                      </a:cubicBezTo>
                      <a:cubicBezTo>
                        <a:pt x="1" y="15"/>
                        <a:pt x="6" y="5"/>
                        <a:pt x="15" y="1"/>
                      </a:cubicBezTo>
                      <a:cubicBezTo>
                        <a:pt x="17" y="0"/>
                        <a:pt x="19" y="2"/>
                        <a:pt x="1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8" name="Group 4"/>
              <p:cNvGrpSpPr>
                <a:grpSpLocks noChangeAspect="1"/>
              </p:cNvGrpSpPr>
              <p:nvPr/>
            </p:nvGrpSpPr>
            <p:grpSpPr bwMode="auto">
              <a:xfrm flipH="1">
                <a:off x="9854112" y="1707288"/>
                <a:ext cx="1232202" cy="397782"/>
                <a:chOff x="1588" y="570"/>
                <a:chExt cx="1871" cy="604"/>
              </a:xfrm>
              <a:solidFill>
                <a:srgbClr val="FAF7C4"/>
              </a:solidFill>
            </p:grpSpPr>
            <p:sp>
              <p:nvSpPr>
                <p:cNvPr id="39" name="Freeform 5"/>
                <p:cNvSpPr>
                  <a:spLocks/>
                </p:cNvSpPr>
                <p:nvPr/>
              </p:nvSpPr>
              <p:spPr bwMode="auto">
                <a:xfrm>
                  <a:off x="1861" y="700"/>
                  <a:ext cx="1598" cy="471"/>
                </a:xfrm>
                <a:custGeom>
                  <a:avLst/>
                  <a:gdLst>
                    <a:gd name="T0" fmla="*/ 102 w 597"/>
                    <a:gd name="T1" fmla="*/ 125 h 174"/>
                    <a:gd name="T2" fmla="*/ 90 w 597"/>
                    <a:gd name="T3" fmla="*/ 99 h 174"/>
                    <a:gd name="T4" fmla="*/ 123 w 597"/>
                    <a:gd name="T5" fmla="*/ 114 h 174"/>
                    <a:gd name="T6" fmla="*/ 85 w 597"/>
                    <a:gd name="T7" fmla="*/ 154 h 174"/>
                    <a:gd name="T8" fmla="*/ 26 w 597"/>
                    <a:gd name="T9" fmla="*/ 120 h 174"/>
                    <a:gd name="T10" fmla="*/ 117 w 597"/>
                    <a:gd name="T11" fmla="*/ 7 h 174"/>
                    <a:gd name="T12" fmla="*/ 339 w 597"/>
                    <a:gd name="T13" fmla="*/ 88 h 174"/>
                    <a:gd name="T14" fmla="*/ 479 w 597"/>
                    <a:gd name="T15" fmla="*/ 147 h 174"/>
                    <a:gd name="T16" fmla="*/ 565 w 597"/>
                    <a:gd name="T17" fmla="*/ 140 h 174"/>
                    <a:gd name="T18" fmla="*/ 581 w 597"/>
                    <a:gd name="T19" fmla="*/ 90 h 174"/>
                    <a:gd name="T20" fmla="*/ 543 w 597"/>
                    <a:gd name="T21" fmla="*/ 60 h 174"/>
                    <a:gd name="T22" fmla="*/ 545 w 597"/>
                    <a:gd name="T23" fmla="*/ 56 h 174"/>
                    <a:gd name="T24" fmla="*/ 593 w 597"/>
                    <a:gd name="T25" fmla="*/ 102 h 174"/>
                    <a:gd name="T26" fmla="*/ 562 w 597"/>
                    <a:gd name="T27" fmla="*/ 149 h 174"/>
                    <a:gd name="T28" fmla="*/ 366 w 597"/>
                    <a:gd name="T29" fmla="*/ 112 h 174"/>
                    <a:gd name="T30" fmla="*/ 138 w 597"/>
                    <a:gd name="T31" fmla="*/ 14 h 174"/>
                    <a:gd name="T32" fmla="*/ 31 w 597"/>
                    <a:gd name="T33" fmla="*/ 74 h 174"/>
                    <a:gd name="T34" fmla="*/ 48 w 597"/>
                    <a:gd name="T35" fmla="*/ 136 h 174"/>
                    <a:gd name="T36" fmla="*/ 79 w 597"/>
                    <a:gd name="T37" fmla="*/ 148 h 174"/>
                    <a:gd name="T38" fmla="*/ 101 w 597"/>
                    <a:gd name="T39" fmla="*/ 142 h 174"/>
                    <a:gd name="T40" fmla="*/ 102 w 597"/>
                    <a:gd name="T41" fmla="*/ 122 h 174"/>
                    <a:gd name="T42" fmla="*/ 102 w 597"/>
                    <a:gd name="T43" fmla="*/ 125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97" h="174">
                      <a:moveTo>
                        <a:pt x="102" y="125"/>
                      </a:moveTo>
                      <a:cubicBezTo>
                        <a:pt x="88" y="125"/>
                        <a:pt x="79" y="110"/>
                        <a:pt x="90" y="99"/>
                      </a:cubicBezTo>
                      <a:cubicBezTo>
                        <a:pt x="103" y="88"/>
                        <a:pt x="121" y="99"/>
                        <a:pt x="123" y="114"/>
                      </a:cubicBezTo>
                      <a:cubicBezTo>
                        <a:pt x="127" y="136"/>
                        <a:pt x="105" y="152"/>
                        <a:pt x="85" y="154"/>
                      </a:cubicBezTo>
                      <a:cubicBezTo>
                        <a:pt x="60" y="158"/>
                        <a:pt x="36" y="143"/>
                        <a:pt x="26" y="120"/>
                      </a:cubicBezTo>
                      <a:cubicBezTo>
                        <a:pt x="0" y="59"/>
                        <a:pt x="63" y="11"/>
                        <a:pt x="117" y="7"/>
                      </a:cubicBezTo>
                      <a:cubicBezTo>
                        <a:pt x="199" y="0"/>
                        <a:pt x="272" y="49"/>
                        <a:pt x="339" y="88"/>
                      </a:cubicBezTo>
                      <a:cubicBezTo>
                        <a:pt x="383" y="114"/>
                        <a:pt x="428" y="138"/>
                        <a:pt x="479" y="147"/>
                      </a:cubicBezTo>
                      <a:cubicBezTo>
                        <a:pt x="505" y="151"/>
                        <a:pt x="540" y="153"/>
                        <a:pt x="565" y="140"/>
                      </a:cubicBezTo>
                      <a:cubicBezTo>
                        <a:pt x="585" y="130"/>
                        <a:pt x="591" y="110"/>
                        <a:pt x="581" y="90"/>
                      </a:cubicBezTo>
                      <a:cubicBezTo>
                        <a:pt x="574" y="75"/>
                        <a:pt x="556" y="67"/>
                        <a:pt x="543" y="60"/>
                      </a:cubicBezTo>
                      <a:cubicBezTo>
                        <a:pt x="540" y="59"/>
                        <a:pt x="542" y="55"/>
                        <a:pt x="545" y="56"/>
                      </a:cubicBezTo>
                      <a:cubicBezTo>
                        <a:pt x="566" y="63"/>
                        <a:pt x="588" y="78"/>
                        <a:pt x="593" y="102"/>
                      </a:cubicBezTo>
                      <a:cubicBezTo>
                        <a:pt x="597" y="125"/>
                        <a:pt x="583" y="142"/>
                        <a:pt x="562" y="149"/>
                      </a:cubicBezTo>
                      <a:cubicBezTo>
                        <a:pt x="498" y="174"/>
                        <a:pt x="421" y="142"/>
                        <a:pt x="366" y="112"/>
                      </a:cubicBezTo>
                      <a:cubicBezTo>
                        <a:pt x="294" y="73"/>
                        <a:pt x="223" y="17"/>
                        <a:pt x="138" y="14"/>
                      </a:cubicBezTo>
                      <a:cubicBezTo>
                        <a:pt x="95" y="12"/>
                        <a:pt x="44" y="29"/>
                        <a:pt x="31" y="74"/>
                      </a:cubicBezTo>
                      <a:cubicBezTo>
                        <a:pt x="25" y="96"/>
                        <a:pt x="30" y="122"/>
                        <a:pt x="48" y="136"/>
                      </a:cubicBezTo>
                      <a:cubicBezTo>
                        <a:pt x="57" y="144"/>
                        <a:pt x="68" y="148"/>
                        <a:pt x="79" y="148"/>
                      </a:cubicBezTo>
                      <a:cubicBezTo>
                        <a:pt x="87" y="148"/>
                        <a:pt x="94" y="146"/>
                        <a:pt x="101" y="142"/>
                      </a:cubicBezTo>
                      <a:cubicBezTo>
                        <a:pt x="117" y="135"/>
                        <a:pt x="117" y="128"/>
                        <a:pt x="102" y="122"/>
                      </a:cubicBezTo>
                      <a:cubicBezTo>
                        <a:pt x="103" y="122"/>
                        <a:pt x="103" y="125"/>
                        <a:pt x="102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" name="Freeform 6"/>
                <p:cNvSpPr>
                  <a:spLocks/>
                </p:cNvSpPr>
                <p:nvPr/>
              </p:nvSpPr>
              <p:spPr bwMode="auto">
                <a:xfrm>
                  <a:off x="3119" y="881"/>
                  <a:ext cx="123" cy="228"/>
                </a:xfrm>
                <a:custGeom>
                  <a:avLst/>
                  <a:gdLst>
                    <a:gd name="T0" fmla="*/ 44 w 46"/>
                    <a:gd name="T1" fmla="*/ 84 h 84"/>
                    <a:gd name="T2" fmla="*/ 0 w 46"/>
                    <a:gd name="T3" fmla="*/ 38 h 84"/>
                    <a:gd name="T4" fmla="*/ 38 w 46"/>
                    <a:gd name="T5" fmla="*/ 18 h 84"/>
                    <a:gd name="T6" fmla="*/ 22 w 46"/>
                    <a:gd name="T7" fmla="*/ 42 h 84"/>
                    <a:gd name="T8" fmla="*/ 33 w 46"/>
                    <a:gd name="T9" fmla="*/ 36 h 84"/>
                    <a:gd name="T10" fmla="*/ 28 w 46"/>
                    <a:gd name="T11" fmla="*/ 36 h 84"/>
                    <a:gd name="T12" fmla="*/ 34 w 46"/>
                    <a:gd name="T13" fmla="*/ 30 h 84"/>
                    <a:gd name="T14" fmla="*/ 26 w 46"/>
                    <a:gd name="T15" fmla="*/ 19 h 84"/>
                    <a:gd name="T16" fmla="*/ 9 w 46"/>
                    <a:gd name="T17" fmla="*/ 27 h 84"/>
                    <a:gd name="T18" fmla="*/ 11 w 46"/>
                    <a:gd name="T19" fmla="*/ 56 h 84"/>
                    <a:gd name="T20" fmla="*/ 45 w 46"/>
                    <a:gd name="T21" fmla="*/ 82 h 84"/>
                    <a:gd name="T22" fmla="*/ 44 w 46"/>
                    <a:gd name="T23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" h="84">
                      <a:moveTo>
                        <a:pt x="44" y="84"/>
                      </a:moveTo>
                      <a:cubicBezTo>
                        <a:pt x="22" y="82"/>
                        <a:pt x="0" y="61"/>
                        <a:pt x="0" y="38"/>
                      </a:cubicBezTo>
                      <a:cubicBezTo>
                        <a:pt x="0" y="20"/>
                        <a:pt x="23" y="0"/>
                        <a:pt x="38" y="18"/>
                      </a:cubicBezTo>
                      <a:cubicBezTo>
                        <a:pt x="46" y="29"/>
                        <a:pt x="35" y="54"/>
                        <a:pt x="22" y="42"/>
                      </a:cubicBezTo>
                      <a:cubicBezTo>
                        <a:pt x="9" y="30"/>
                        <a:pt x="37" y="18"/>
                        <a:pt x="33" y="36"/>
                      </a:cubicBezTo>
                      <a:cubicBezTo>
                        <a:pt x="33" y="39"/>
                        <a:pt x="28" y="39"/>
                        <a:pt x="28" y="36"/>
                      </a:cubicBezTo>
                      <a:cubicBezTo>
                        <a:pt x="30" y="34"/>
                        <a:pt x="32" y="32"/>
                        <a:pt x="34" y="30"/>
                      </a:cubicBezTo>
                      <a:cubicBezTo>
                        <a:pt x="31" y="26"/>
                        <a:pt x="29" y="23"/>
                        <a:pt x="26" y="19"/>
                      </a:cubicBezTo>
                      <a:cubicBezTo>
                        <a:pt x="20" y="17"/>
                        <a:pt x="12" y="23"/>
                        <a:pt x="9" y="27"/>
                      </a:cubicBezTo>
                      <a:cubicBezTo>
                        <a:pt x="4" y="36"/>
                        <a:pt x="7" y="48"/>
                        <a:pt x="11" y="56"/>
                      </a:cubicBezTo>
                      <a:cubicBezTo>
                        <a:pt x="19" y="70"/>
                        <a:pt x="30" y="78"/>
                        <a:pt x="45" y="82"/>
                      </a:cubicBezTo>
                      <a:cubicBezTo>
                        <a:pt x="46" y="82"/>
                        <a:pt x="45" y="84"/>
                        <a:pt x="44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" name="Freeform 7"/>
                <p:cNvSpPr>
                  <a:spLocks/>
                </p:cNvSpPr>
                <p:nvPr/>
              </p:nvSpPr>
              <p:spPr bwMode="auto">
                <a:xfrm>
                  <a:off x="2878" y="692"/>
                  <a:ext cx="206" cy="401"/>
                </a:xfrm>
                <a:custGeom>
                  <a:avLst/>
                  <a:gdLst>
                    <a:gd name="T0" fmla="*/ 76 w 77"/>
                    <a:gd name="T1" fmla="*/ 148 h 148"/>
                    <a:gd name="T2" fmla="*/ 2 w 77"/>
                    <a:gd name="T3" fmla="*/ 60 h 148"/>
                    <a:gd name="T4" fmla="*/ 61 w 77"/>
                    <a:gd name="T5" fmla="*/ 30 h 148"/>
                    <a:gd name="T6" fmla="*/ 30 w 77"/>
                    <a:gd name="T7" fmla="*/ 61 h 148"/>
                    <a:gd name="T8" fmla="*/ 53 w 77"/>
                    <a:gd name="T9" fmla="*/ 52 h 148"/>
                    <a:gd name="T10" fmla="*/ 47 w 77"/>
                    <a:gd name="T11" fmla="*/ 53 h 148"/>
                    <a:gd name="T12" fmla="*/ 8 w 77"/>
                    <a:gd name="T13" fmla="*/ 57 h 148"/>
                    <a:gd name="T14" fmla="*/ 12 w 77"/>
                    <a:gd name="T15" fmla="*/ 77 h 148"/>
                    <a:gd name="T16" fmla="*/ 28 w 77"/>
                    <a:gd name="T17" fmla="*/ 107 h 148"/>
                    <a:gd name="T18" fmla="*/ 76 w 77"/>
                    <a:gd name="T19" fmla="*/ 147 h 148"/>
                    <a:gd name="T20" fmla="*/ 76 w 77"/>
                    <a:gd name="T21" fmla="*/ 14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7" h="148">
                      <a:moveTo>
                        <a:pt x="76" y="148"/>
                      </a:moveTo>
                      <a:cubicBezTo>
                        <a:pt x="40" y="136"/>
                        <a:pt x="5" y="100"/>
                        <a:pt x="2" y="60"/>
                      </a:cubicBezTo>
                      <a:cubicBezTo>
                        <a:pt x="0" y="30"/>
                        <a:pt x="37" y="0"/>
                        <a:pt x="61" y="30"/>
                      </a:cubicBezTo>
                      <a:cubicBezTo>
                        <a:pt x="77" y="52"/>
                        <a:pt x="46" y="85"/>
                        <a:pt x="30" y="61"/>
                      </a:cubicBezTo>
                      <a:cubicBezTo>
                        <a:pt x="14" y="40"/>
                        <a:pt x="55" y="25"/>
                        <a:pt x="53" y="52"/>
                      </a:cubicBezTo>
                      <a:cubicBezTo>
                        <a:pt x="52" y="55"/>
                        <a:pt x="48" y="56"/>
                        <a:pt x="47" y="53"/>
                      </a:cubicBezTo>
                      <a:cubicBezTo>
                        <a:pt x="22" y="30"/>
                        <a:pt x="9" y="31"/>
                        <a:pt x="8" y="57"/>
                      </a:cubicBezTo>
                      <a:cubicBezTo>
                        <a:pt x="8" y="64"/>
                        <a:pt x="9" y="70"/>
                        <a:pt x="12" y="77"/>
                      </a:cubicBezTo>
                      <a:cubicBezTo>
                        <a:pt x="15" y="88"/>
                        <a:pt x="21" y="98"/>
                        <a:pt x="28" y="107"/>
                      </a:cubicBezTo>
                      <a:cubicBezTo>
                        <a:pt x="41" y="125"/>
                        <a:pt x="57" y="137"/>
                        <a:pt x="76" y="147"/>
                      </a:cubicBezTo>
                      <a:cubicBezTo>
                        <a:pt x="77" y="147"/>
                        <a:pt x="77" y="148"/>
                        <a:pt x="76" y="1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" name="Freeform 8"/>
                <p:cNvSpPr>
                  <a:spLocks/>
                </p:cNvSpPr>
                <p:nvPr/>
              </p:nvSpPr>
              <p:spPr bwMode="auto">
                <a:xfrm>
                  <a:off x="2672" y="621"/>
                  <a:ext cx="187" cy="385"/>
                </a:xfrm>
                <a:custGeom>
                  <a:avLst/>
                  <a:gdLst>
                    <a:gd name="T0" fmla="*/ 66 w 70"/>
                    <a:gd name="T1" fmla="*/ 141 h 142"/>
                    <a:gd name="T2" fmla="*/ 66 w 70"/>
                    <a:gd name="T3" fmla="*/ 1 h 142"/>
                    <a:gd name="T4" fmla="*/ 67 w 70"/>
                    <a:gd name="T5" fmla="*/ 6 h 142"/>
                    <a:gd name="T6" fmla="*/ 67 w 70"/>
                    <a:gd name="T7" fmla="*/ 140 h 142"/>
                    <a:gd name="T8" fmla="*/ 66 w 70"/>
                    <a:gd name="T9" fmla="*/ 141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142">
                      <a:moveTo>
                        <a:pt x="66" y="141"/>
                      </a:moveTo>
                      <a:cubicBezTo>
                        <a:pt x="34" y="107"/>
                        <a:pt x="0" y="22"/>
                        <a:pt x="66" y="1"/>
                      </a:cubicBezTo>
                      <a:cubicBezTo>
                        <a:pt x="68" y="0"/>
                        <a:pt x="70" y="4"/>
                        <a:pt x="67" y="6"/>
                      </a:cubicBezTo>
                      <a:cubicBezTo>
                        <a:pt x="10" y="39"/>
                        <a:pt x="42" y="98"/>
                        <a:pt x="67" y="140"/>
                      </a:cubicBezTo>
                      <a:cubicBezTo>
                        <a:pt x="68" y="141"/>
                        <a:pt x="67" y="142"/>
                        <a:pt x="66" y="1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Freeform 9"/>
                <p:cNvSpPr>
                  <a:spLocks/>
                </p:cNvSpPr>
                <p:nvPr/>
              </p:nvSpPr>
              <p:spPr bwMode="auto">
                <a:xfrm>
                  <a:off x="2158" y="570"/>
                  <a:ext cx="666" cy="398"/>
                </a:xfrm>
                <a:custGeom>
                  <a:avLst/>
                  <a:gdLst>
                    <a:gd name="T0" fmla="*/ 246 w 249"/>
                    <a:gd name="T1" fmla="*/ 146 h 147"/>
                    <a:gd name="T2" fmla="*/ 8 w 249"/>
                    <a:gd name="T3" fmla="*/ 35 h 147"/>
                    <a:gd name="T4" fmla="*/ 4 w 249"/>
                    <a:gd name="T5" fmla="*/ 27 h 147"/>
                    <a:gd name="T6" fmla="*/ 135 w 249"/>
                    <a:gd name="T7" fmla="*/ 47 h 147"/>
                    <a:gd name="T8" fmla="*/ 248 w 249"/>
                    <a:gd name="T9" fmla="*/ 145 h 147"/>
                    <a:gd name="T10" fmla="*/ 246 w 249"/>
                    <a:gd name="T11" fmla="*/ 146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9" h="147">
                      <a:moveTo>
                        <a:pt x="246" y="146"/>
                      </a:moveTo>
                      <a:cubicBezTo>
                        <a:pt x="187" y="84"/>
                        <a:pt x="101" y="9"/>
                        <a:pt x="8" y="35"/>
                      </a:cubicBezTo>
                      <a:cubicBezTo>
                        <a:pt x="2" y="37"/>
                        <a:pt x="0" y="30"/>
                        <a:pt x="4" y="27"/>
                      </a:cubicBezTo>
                      <a:cubicBezTo>
                        <a:pt x="41" y="0"/>
                        <a:pt x="100" y="29"/>
                        <a:pt x="135" y="47"/>
                      </a:cubicBezTo>
                      <a:cubicBezTo>
                        <a:pt x="178" y="70"/>
                        <a:pt x="222" y="103"/>
                        <a:pt x="248" y="145"/>
                      </a:cubicBezTo>
                      <a:cubicBezTo>
                        <a:pt x="249" y="146"/>
                        <a:pt x="247" y="147"/>
                        <a:pt x="246" y="1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" name="Freeform 10"/>
                <p:cNvSpPr>
                  <a:spLocks/>
                </p:cNvSpPr>
                <p:nvPr/>
              </p:nvSpPr>
              <p:spPr bwMode="auto">
                <a:xfrm>
                  <a:off x="2126" y="724"/>
                  <a:ext cx="300" cy="133"/>
                </a:xfrm>
                <a:custGeom>
                  <a:avLst/>
                  <a:gdLst>
                    <a:gd name="T0" fmla="*/ 110 w 112"/>
                    <a:gd name="T1" fmla="*/ 19 h 49"/>
                    <a:gd name="T2" fmla="*/ 3 w 112"/>
                    <a:gd name="T3" fmla="*/ 48 h 49"/>
                    <a:gd name="T4" fmla="*/ 1 w 112"/>
                    <a:gd name="T5" fmla="*/ 46 h 49"/>
                    <a:gd name="T6" fmla="*/ 111 w 112"/>
                    <a:gd name="T7" fmla="*/ 16 h 49"/>
                    <a:gd name="T8" fmla="*/ 110 w 112"/>
                    <a:gd name="T9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9">
                      <a:moveTo>
                        <a:pt x="110" y="19"/>
                      </a:moveTo>
                      <a:cubicBezTo>
                        <a:pt x="68" y="17"/>
                        <a:pt x="37" y="23"/>
                        <a:pt x="3" y="48"/>
                      </a:cubicBezTo>
                      <a:cubicBezTo>
                        <a:pt x="2" y="49"/>
                        <a:pt x="0" y="47"/>
                        <a:pt x="1" y="46"/>
                      </a:cubicBezTo>
                      <a:cubicBezTo>
                        <a:pt x="25" y="15"/>
                        <a:pt x="74" y="0"/>
                        <a:pt x="111" y="16"/>
                      </a:cubicBezTo>
                      <a:cubicBezTo>
                        <a:pt x="112" y="16"/>
                        <a:pt x="111" y="19"/>
                        <a:pt x="110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" name="Freeform 11"/>
                <p:cNvSpPr>
                  <a:spLocks/>
                </p:cNvSpPr>
                <p:nvPr/>
              </p:nvSpPr>
              <p:spPr bwMode="auto">
                <a:xfrm>
                  <a:off x="2225" y="808"/>
                  <a:ext cx="634" cy="201"/>
                </a:xfrm>
                <a:custGeom>
                  <a:avLst/>
                  <a:gdLst>
                    <a:gd name="T0" fmla="*/ 237 w 237"/>
                    <a:gd name="T1" fmla="*/ 71 h 74"/>
                    <a:gd name="T2" fmla="*/ 136 w 237"/>
                    <a:gd name="T3" fmla="*/ 30 h 74"/>
                    <a:gd name="T4" fmla="*/ 86 w 237"/>
                    <a:gd name="T5" fmla="*/ 15 h 74"/>
                    <a:gd name="T6" fmla="*/ 54 w 237"/>
                    <a:gd name="T7" fmla="*/ 12 h 74"/>
                    <a:gd name="T8" fmla="*/ 37 w 237"/>
                    <a:gd name="T9" fmla="*/ 17 h 74"/>
                    <a:gd name="T10" fmla="*/ 37 w 237"/>
                    <a:gd name="T11" fmla="*/ 51 h 74"/>
                    <a:gd name="T12" fmla="*/ 33 w 237"/>
                    <a:gd name="T13" fmla="*/ 52 h 74"/>
                    <a:gd name="T14" fmla="*/ 59 w 237"/>
                    <a:gd name="T15" fmla="*/ 46 h 74"/>
                    <a:gd name="T16" fmla="*/ 15 w 237"/>
                    <a:gd name="T17" fmla="*/ 51 h 74"/>
                    <a:gd name="T18" fmla="*/ 74 w 237"/>
                    <a:gd name="T19" fmla="*/ 4 h 74"/>
                    <a:gd name="T20" fmla="*/ 237 w 237"/>
                    <a:gd name="T21" fmla="*/ 70 h 74"/>
                    <a:gd name="T22" fmla="*/ 237 w 237"/>
                    <a:gd name="T23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7" h="74">
                      <a:moveTo>
                        <a:pt x="237" y="71"/>
                      </a:moveTo>
                      <a:cubicBezTo>
                        <a:pt x="203" y="59"/>
                        <a:pt x="170" y="42"/>
                        <a:pt x="136" y="30"/>
                      </a:cubicBezTo>
                      <a:cubicBezTo>
                        <a:pt x="120" y="24"/>
                        <a:pt x="103" y="19"/>
                        <a:pt x="86" y="15"/>
                      </a:cubicBezTo>
                      <a:cubicBezTo>
                        <a:pt x="76" y="12"/>
                        <a:pt x="65" y="10"/>
                        <a:pt x="54" y="12"/>
                      </a:cubicBezTo>
                      <a:cubicBezTo>
                        <a:pt x="48" y="12"/>
                        <a:pt x="42" y="14"/>
                        <a:pt x="37" y="17"/>
                      </a:cubicBezTo>
                      <a:cubicBezTo>
                        <a:pt x="20" y="26"/>
                        <a:pt x="20" y="37"/>
                        <a:pt x="37" y="51"/>
                      </a:cubicBezTo>
                      <a:cubicBezTo>
                        <a:pt x="37" y="53"/>
                        <a:pt x="34" y="54"/>
                        <a:pt x="33" y="52"/>
                      </a:cubicBezTo>
                      <a:cubicBezTo>
                        <a:pt x="24" y="32"/>
                        <a:pt x="56" y="25"/>
                        <a:pt x="59" y="46"/>
                      </a:cubicBezTo>
                      <a:cubicBezTo>
                        <a:pt x="64" y="74"/>
                        <a:pt x="24" y="71"/>
                        <a:pt x="15" y="51"/>
                      </a:cubicBezTo>
                      <a:cubicBezTo>
                        <a:pt x="0" y="16"/>
                        <a:pt x="48" y="0"/>
                        <a:pt x="74" y="4"/>
                      </a:cubicBezTo>
                      <a:cubicBezTo>
                        <a:pt x="129" y="12"/>
                        <a:pt x="191" y="39"/>
                        <a:pt x="237" y="70"/>
                      </a:cubicBezTo>
                      <a:cubicBezTo>
                        <a:pt x="237" y="71"/>
                        <a:pt x="237" y="71"/>
                        <a:pt x="237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" name="Freeform 12"/>
                <p:cNvSpPr>
                  <a:spLocks/>
                </p:cNvSpPr>
                <p:nvPr/>
              </p:nvSpPr>
              <p:spPr bwMode="auto">
                <a:xfrm>
                  <a:off x="2460" y="892"/>
                  <a:ext cx="595" cy="282"/>
                </a:xfrm>
                <a:custGeom>
                  <a:avLst/>
                  <a:gdLst>
                    <a:gd name="T0" fmla="*/ 220 w 222"/>
                    <a:gd name="T1" fmla="*/ 73 h 104"/>
                    <a:gd name="T2" fmla="*/ 6 w 222"/>
                    <a:gd name="T3" fmla="*/ 41 h 104"/>
                    <a:gd name="T4" fmla="*/ 3 w 222"/>
                    <a:gd name="T5" fmla="*/ 36 h 104"/>
                    <a:gd name="T6" fmla="*/ 86 w 222"/>
                    <a:gd name="T7" fmla="*/ 30 h 104"/>
                    <a:gd name="T8" fmla="*/ 220 w 222"/>
                    <a:gd name="T9" fmla="*/ 71 h 104"/>
                    <a:gd name="T10" fmla="*/ 220 w 222"/>
                    <a:gd name="T11" fmla="*/ 7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104">
                      <a:moveTo>
                        <a:pt x="220" y="73"/>
                      </a:moveTo>
                      <a:cubicBezTo>
                        <a:pt x="144" y="104"/>
                        <a:pt x="84" y="0"/>
                        <a:pt x="6" y="41"/>
                      </a:cubicBezTo>
                      <a:cubicBezTo>
                        <a:pt x="3" y="43"/>
                        <a:pt x="0" y="39"/>
                        <a:pt x="3" y="36"/>
                      </a:cubicBezTo>
                      <a:cubicBezTo>
                        <a:pt x="26" y="16"/>
                        <a:pt x="60" y="20"/>
                        <a:pt x="86" y="30"/>
                      </a:cubicBezTo>
                      <a:cubicBezTo>
                        <a:pt x="131" y="48"/>
                        <a:pt x="168" y="81"/>
                        <a:pt x="220" y="71"/>
                      </a:cubicBezTo>
                      <a:cubicBezTo>
                        <a:pt x="221" y="70"/>
                        <a:pt x="222" y="72"/>
                        <a:pt x="220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Freeform 13"/>
                <p:cNvSpPr>
                  <a:spLocks/>
                </p:cNvSpPr>
                <p:nvPr/>
              </p:nvSpPr>
              <p:spPr bwMode="auto">
                <a:xfrm>
                  <a:off x="1588" y="800"/>
                  <a:ext cx="356" cy="241"/>
                </a:xfrm>
                <a:custGeom>
                  <a:avLst/>
                  <a:gdLst>
                    <a:gd name="T0" fmla="*/ 133 w 133"/>
                    <a:gd name="T1" fmla="*/ 24 h 89"/>
                    <a:gd name="T2" fmla="*/ 49 w 133"/>
                    <a:gd name="T3" fmla="*/ 82 h 89"/>
                    <a:gd name="T4" fmla="*/ 17 w 133"/>
                    <a:gd name="T5" fmla="*/ 23 h 89"/>
                    <a:gd name="T6" fmla="*/ 68 w 133"/>
                    <a:gd name="T7" fmla="*/ 25 h 89"/>
                    <a:gd name="T8" fmla="*/ 37 w 133"/>
                    <a:gd name="T9" fmla="*/ 37 h 89"/>
                    <a:gd name="T10" fmla="*/ 42 w 133"/>
                    <a:gd name="T11" fmla="*/ 35 h 89"/>
                    <a:gd name="T12" fmla="*/ 37 w 133"/>
                    <a:gd name="T13" fmla="*/ 17 h 89"/>
                    <a:gd name="T14" fmla="*/ 20 w 133"/>
                    <a:gd name="T15" fmla="*/ 34 h 89"/>
                    <a:gd name="T16" fmla="*/ 28 w 133"/>
                    <a:gd name="T17" fmla="*/ 64 h 89"/>
                    <a:gd name="T18" fmla="*/ 82 w 133"/>
                    <a:gd name="T19" fmla="*/ 70 h 89"/>
                    <a:gd name="T20" fmla="*/ 132 w 133"/>
                    <a:gd name="T21" fmla="*/ 23 h 89"/>
                    <a:gd name="T22" fmla="*/ 133 w 133"/>
                    <a:gd name="T23" fmla="*/ 24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3" h="89">
                      <a:moveTo>
                        <a:pt x="133" y="24"/>
                      </a:moveTo>
                      <a:cubicBezTo>
                        <a:pt x="117" y="55"/>
                        <a:pt x="88" y="89"/>
                        <a:pt x="49" y="82"/>
                      </a:cubicBezTo>
                      <a:cubicBezTo>
                        <a:pt x="23" y="78"/>
                        <a:pt x="0" y="49"/>
                        <a:pt x="17" y="23"/>
                      </a:cubicBezTo>
                      <a:cubicBezTo>
                        <a:pt x="28" y="6"/>
                        <a:pt x="61" y="0"/>
                        <a:pt x="68" y="25"/>
                      </a:cubicBezTo>
                      <a:cubicBezTo>
                        <a:pt x="73" y="47"/>
                        <a:pt x="45" y="58"/>
                        <a:pt x="37" y="37"/>
                      </a:cubicBezTo>
                      <a:cubicBezTo>
                        <a:pt x="35" y="34"/>
                        <a:pt x="41" y="32"/>
                        <a:pt x="42" y="35"/>
                      </a:cubicBezTo>
                      <a:cubicBezTo>
                        <a:pt x="41" y="29"/>
                        <a:pt x="39" y="23"/>
                        <a:pt x="37" y="17"/>
                      </a:cubicBezTo>
                      <a:cubicBezTo>
                        <a:pt x="32" y="23"/>
                        <a:pt x="26" y="28"/>
                        <a:pt x="20" y="34"/>
                      </a:cubicBezTo>
                      <a:cubicBezTo>
                        <a:pt x="16" y="43"/>
                        <a:pt x="23" y="58"/>
                        <a:pt x="28" y="64"/>
                      </a:cubicBezTo>
                      <a:cubicBezTo>
                        <a:pt x="42" y="78"/>
                        <a:pt x="65" y="77"/>
                        <a:pt x="82" y="70"/>
                      </a:cubicBezTo>
                      <a:cubicBezTo>
                        <a:pt x="104" y="60"/>
                        <a:pt x="117" y="42"/>
                        <a:pt x="132" y="23"/>
                      </a:cubicBezTo>
                      <a:cubicBezTo>
                        <a:pt x="132" y="23"/>
                        <a:pt x="133" y="24"/>
                        <a:pt x="133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" name="Freeform 14"/>
                <p:cNvSpPr>
                  <a:spLocks/>
                </p:cNvSpPr>
                <p:nvPr/>
              </p:nvSpPr>
              <p:spPr bwMode="auto">
                <a:xfrm>
                  <a:off x="1711" y="1014"/>
                  <a:ext cx="80" cy="133"/>
                </a:xfrm>
                <a:custGeom>
                  <a:avLst/>
                  <a:gdLst>
                    <a:gd name="T0" fmla="*/ 17 w 30"/>
                    <a:gd name="T1" fmla="*/ 3 h 49"/>
                    <a:gd name="T2" fmla="*/ 7 w 30"/>
                    <a:gd name="T3" fmla="*/ 20 h 49"/>
                    <a:gd name="T4" fmla="*/ 6 w 30"/>
                    <a:gd name="T5" fmla="*/ 30 h 49"/>
                    <a:gd name="T6" fmla="*/ 17 w 30"/>
                    <a:gd name="T7" fmla="*/ 40 h 49"/>
                    <a:gd name="T8" fmla="*/ 12 w 30"/>
                    <a:gd name="T9" fmla="*/ 40 h 49"/>
                    <a:gd name="T10" fmla="*/ 24 w 30"/>
                    <a:gd name="T11" fmla="*/ 34 h 49"/>
                    <a:gd name="T12" fmla="*/ 15 w 30"/>
                    <a:gd name="T13" fmla="*/ 48 h 49"/>
                    <a:gd name="T14" fmla="*/ 1 w 30"/>
                    <a:gd name="T15" fmla="*/ 26 h 49"/>
                    <a:gd name="T16" fmla="*/ 15 w 30"/>
                    <a:gd name="T17" fmla="*/ 1 h 49"/>
                    <a:gd name="T18" fmla="*/ 17 w 30"/>
                    <a:gd name="T19" fmla="*/ 3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49">
                      <a:moveTo>
                        <a:pt x="17" y="3"/>
                      </a:moveTo>
                      <a:cubicBezTo>
                        <a:pt x="12" y="8"/>
                        <a:pt x="8" y="13"/>
                        <a:pt x="7" y="20"/>
                      </a:cubicBezTo>
                      <a:cubicBezTo>
                        <a:pt x="6" y="23"/>
                        <a:pt x="6" y="27"/>
                        <a:pt x="6" y="30"/>
                      </a:cubicBezTo>
                      <a:cubicBezTo>
                        <a:pt x="7" y="32"/>
                        <a:pt x="15" y="47"/>
                        <a:pt x="17" y="40"/>
                      </a:cubicBezTo>
                      <a:cubicBezTo>
                        <a:pt x="16" y="42"/>
                        <a:pt x="13" y="42"/>
                        <a:pt x="12" y="40"/>
                      </a:cubicBezTo>
                      <a:cubicBezTo>
                        <a:pt x="10" y="33"/>
                        <a:pt x="20" y="28"/>
                        <a:pt x="24" y="34"/>
                      </a:cubicBezTo>
                      <a:cubicBezTo>
                        <a:pt x="30" y="41"/>
                        <a:pt x="22" y="49"/>
                        <a:pt x="15" y="48"/>
                      </a:cubicBezTo>
                      <a:cubicBezTo>
                        <a:pt x="5" y="47"/>
                        <a:pt x="0" y="34"/>
                        <a:pt x="1" y="26"/>
                      </a:cubicBezTo>
                      <a:cubicBezTo>
                        <a:pt x="1" y="15"/>
                        <a:pt x="6" y="5"/>
                        <a:pt x="15" y="1"/>
                      </a:cubicBezTo>
                      <a:cubicBezTo>
                        <a:pt x="17" y="0"/>
                        <a:pt x="19" y="2"/>
                        <a:pt x="1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1" name="组合 50"/>
            <p:cNvGrpSpPr/>
            <p:nvPr/>
          </p:nvGrpSpPr>
          <p:grpSpPr>
            <a:xfrm flipV="1">
              <a:off x="1007399" y="4727589"/>
              <a:ext cx="10078915" cy="397782"/>
              <a:chOff x="1007399" y="1707288"/>
              <a:chExt cx="10078915" cy="397782"/>
            </a:xfrm>
          </p:grpSpPr>
          <p:grpSp>
            <p:nvGrpSpPr>
              <p:cNvPr id="52" name="Group 4"/>
              <p:cNvGrpSpPr>
                <a:grpSpLocks noChangeAspect="1"/>
              </p:cNvGrpSpPr>
              <p:nvPr/>
            </p:nvGrpSpPr>
            <p:grpSpPr bwMode="auto">
              <a:xfrm>
                <a:off x="1007399" y="1707288"/>
                <a:ext cx="1232202" cy="397782"/>
                <a:chOff x="1588" y="570"/>
                <a:chExt cx="1871" cy="604"/>
              </a:xfrm>
              <a:solidFill>
                <a:srgbClr val="FAF7C4"/>
              </a:solidFill>
            </p:grpSpPr>
            <p:sp>
              <p:nvSpPr>
                <p:cNvPr id="64" name="Freeform 5"/>
                <p:cNvSpPr>
                  <a:spLocks/>
                </p:cNvSpPr>
                <p:nvPr/>
              </p:nvSpPr>
              <p:spPr bwMode="auto">
                <a:xfrm>
                  <a:off x="1861" y="700"/>
                  <a:ext cx="1598" cy="471"/>
                </a:xfrm>
                <a:custGeom>
                  <a:avLst/>
                  <a:gdLst>
                    <a:gd name="T0" fmla="*/ 102 w 597"/>
                    <a:gd name="T1" fmla="*/ 125 h 174"/>
                    <a:gd name="T2" fmla="*/ 90 w 597"/>
                    <a:gd name="T3" fmla="*/ 99 h 174"/>
                    <a:gd name="T4" fmla="*/ 123 w 597"/>
                    <a:gd name="T5" fmla="*/ 114 h 174"/>
                    <a:gd name="T6" fmla="*/ 85 w 597"/>
                    <a:gd name="T7" fmla="*/ 154 h 174"/>
                    <a:gd name="T8" fmla="*/ 26 w 597"/>
                    <a:gd name="T9" fmla="*/ 120 h 174"/>
                    <a:gd name="T10" fmla="*/ 117 w 597"/>
                    <a:gd name="T11" fmla="*/ 7 h 174"/>
                    <a:gd name="T12" fmla="*/ 339 w 597"/>
                    <a:gd name="T13" fmla="*/ 88 h 174"/>
                    <a:gd name="T14" fmla="*/ 479 w 597"/>
                    <a:gd name="T15" fmla="*/ 147 h 174"/>
                    <a:gd name="T16" fmla="*/ 565 w 597"/>
                    <a:gd name="T17" fmla="*/ 140 h 174"/>
                    <a:gd name="T18" fmla="*/ 581 w 597"/>
                    <a:gd name="T19" fmla="*/ 90 h 174"/>
                    <a:gd name="T20" fmla="*/ 543 w 597"/>
                    <a:gd name="T21" fmla="*/ 60 h 174"/>
                    <a:gd name="T22" fmla="*/ 545 w 597"/>
                    <a:gd name="T23" fmla="*/ 56 h 174"/>
                    <a:gd name="T24" fmla="*/ 593 w 597"/>
                    <a:gd name="T25" fmla="*/ 102 h 174"/>
                    <a:gd name="T26" fmla="*/ 562 w 597"/>
                    <a:gd name="T27" fmla="*/ 149 h 174"/>
                    <a:gd name="T28" fmla="*/ 366 w 597"/>
                    <a:gd name="T29" fmla="*/ 112 h 174"/>
                    <a:gd name="T30" fmla="*/ 138 w 597"/>
                    <a:gd name="T31" fmla="*/ 14 h 174"/>
                    <a:gd name="T32" fmla="*/ 31 w 597"/>
                    <a:gd name="T33" fmla="*/ 74 h 174"/>
                    <a:gd name="T34" fmla="*/ 48 w 597"/>
                    <a:gd name="T35" fmla="*/ 136 h 174"/>
                    <a:gd name="T36" fmla="*/ 79 w 597"/>
                    <a:gd name="T37" fmla="*/ 148 h 174"/>
                    <a:gd name="T38" fmla="*/ 101 w 597"/>
                    <a:gd name="T39" fmla="*/ 142 h 174"/>
                    <a:gd name="T40" fmla="*/ 102 w 597"/>
                    <a:gd name="T41" fmla="*/ 122 h 174"/>
                    <a:gd name="T42" fmla="*/ 102 w 597"/>
                    <a:gd name="T43" fmla="*/ 125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97" h="174">
                      <a:moveTo>
                        <a:pt x="102" y="125"/>
                      </a:moveTo>
                      <a:cubicBezTo>
                        <a:pt x="88" y="125"/>
                        <a:pt x="79" y="110"/>
                        <a:pt x="90" y="99"/>
                      </a:cubicBezTo>
                      <a:cubicBezTo>
                        <a:pt x="103" y="88"/>
                        <a:pt x="121" y="99"/>
                        <a:pt x="123" y="114"/>
                      </a:cubicBezTo>
                      <a:cubicBezTo>
                        <a:pt x="127" y="136"/>
                        <a:pt x="105" y="152"/>
                        <a:pt x="85" y="154"/>
                      </a:cubicBezTo>
                      <a:cubicBezTo>
                        <a:pt x="60" y="158"/>
                        <a:pt x="36" y="143"/>
                        <a:pt x="26" y="120"/>
                      </a:cubicBezTo>
                      <a:cubicBezTo>
                        <a:pt x="0" y="59"/>
                        <a:pt x="63" y="11"/>
                        <a:pt x="117" y="7"/>
                      </a:cubicBezTo>
                      <a:cubicBezTo>
                        <a:pt x="199" y="0"/>
                        <a:pt x="272" y="49"/>
                        <a:pt x="339" y="88"/>
                      </a:cubicBezTo>
                      <a:cubicBezTo>
                        <a:pt x="383" y="114"/>
                        <a:pt x="428" y="138"/>
                        <a:pt x="479" y="147"/>
                      </a:cubicBezTo>
                      <a:cubicBezTo>
                        <a:pt x="505" y="151"/>
                        <a:pt x="540" y="153"/>
                        <a:pt x="565" y="140"/>
                      </a:cubicBezTo>
                      <a:cubicBezTo>
                        <a:pt x="585" y="130"/>
                        <a:pt x="591" y="110"/>
                        <a:pt x="581" y="90"/>
                      </a:cubicBezTo>
                      <a:cubicBezTo>
                        <a:pt x="574" y="75"/>
                        <a:pt x="556" y="67"/>
                        <a:pt x="543" y="60"/>
                      </a:cubicBezTo>
                      <a:cubicBezTo>
                        <a:pt x="540" y="59"/>
                        <a:pt x="542" y="55"/>
                        <a:pt x="545" y="56"/>
                      </a:cubicBezTo>
                      <a:cubicBezTo>
                        <a:pt x="566" y="63"/>
                        <a:pt x="588" y="78"/>
                        <a:pt x="593" y="102"/>
                      </a:cubicBezTo>
                      <a:cubicBezTo>
                        <a:pt x="597" y="125"/>
                        <a:pt x="583" y="142"/>
                        <a:pt x="562" y="149"/>
                      </a:cubicBezTo>
                      <a:cubicBezTo>
                        <a:pt x="498" y="174"/>
                        <a:pt x="421" y="142"/>
                        <a:pt x="366" y="112"/>
                      </a:cubicBezTo>
                      <a:cubicBezTo>
                        <a:pt x="294" y="73"/>
                        <a:pt x="223" y="17"/>
                        <a:pt x="138" y="14"/>
                      </a:cubicBezTo>
                      <a:cubicBezTo>
                        <a:pt x="95" y="12"/>
                        <a:pt x="44" y="29"/>
                        <a:pt x="31" y="74"/>
                      </a:cubicBezTo>
                      <a:cubicBezTo>
                        <a:pt x="25" y="96"/>
                        <a:pt x="30" y="122"/>
                        <a:pt x="48" y="136"/>
                      </a:cubicBezTo>
                      <a:cubicBezTo>
                        <a:pt x="57" y="144"/>
                        <a:pt x="68" y="148"/>
                        <a:pt x="79" y="148"/>
                      </a:cubicBezTo>
                      <a:cubicBezTo>
                        <a:pt x="87" y="148"/>
                        <a:pt x="94" y="146"/>
                        <a:pt x="101" y="142"/>
                      </a:cubicBezTo>
                      <a:cubicBezTo>
                        <a:pt x="117" y="135"/>
                        <a:pt x="117" y="128"/>
                        <a:pt x="102" y="122"/>
                      </a:cubicBezTo>
                      <a:cubicBezTo>
                        <a:pt x="103" y="122"/>
                        <a:pt x="103" y="125"/>
                        <a:pt x="102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Freeform 6"/>
                <p:cNvSpPr>
                  <a:spLocks/>
                </p:cNvSpPr>
                <p:nvPr/>
              </p:nvSpPr>
              <p:spPr bwMode="auto">
                <a:xfrm>
                  <a:off x="3119" y="881"/>
                  <a:ext cx="123" cy="228"/>
                </a:xfrm>
                <a:custGeom>
                  <a:avLst/>
                  <a:gdLst>
                    <a:gd name="T0" fmla="*/ 44 w 46"/>
                    <a:gd name="T1" fmla="*/ 84 h 84"/>
                    <a:gd name="T2" fmla="*/ 0 w 46"/>
                    <a:gd name="T3" fmla="*/ 38 h 84"/>
                    <a:gd name="T4" fmla="*/ 38 w 46"/>
                    <a:gd name="T5" fmla="*/ 18 h 84"/>
                    <a:gd name="T6" fmla="*/ 22 w 46"/>
                    <a:gd name="T7" fmla="*/ 42 h 84"/>
                    <a:gd name="T8" fmla="*/ 33 w 46"/>
                    <a:gd name="T9" fmla="*/ 36 h 84"/>
                    <a:gd name="T10" fmla="*/ 28 w 46"/>
                    <a:gd name="T11" fmla="*/ 36 h 84"/>
                    <a:gd name="T12" fmla="*/ 34 w 46"/>
                    <a:gd name="T13" fmla="*/ 30 h 84"/>
                    <a:gd name="T14" fmla="*/ 26 w 46"/>
                    <a:gd name="T15" fmla="*/ 19 h 84"/>
                    <a:gd name="T16" fmla="*/ 9 w 46"/>
                    <a:gd name="T17" fmla="*/ 27 h 84"/>
                    <a:gd name="T18" fmla="*/ 11 w 46"/>
                    <a:gd name="T19" fmla="*/ 56 h 84"/>
                    <a:gd name="T20" fmla="*/ 45 w 46"/>
                    <a:gd name="T21" fmla="*/ 82 h 84"/>
                    <a:gd name="T22" fmla="*/ 44 w 46"/>
                    <a:gd name="T23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" h="84">
                      <a:moveTo>
                        <a:pt x="44" y="84"/>
                      </a:moveTo>
                      <a:cubicBezTo>
                        <a:pt x="22" y="82"/>
                        <a:pt x="0" y="61"/>
                        <a:pt x="0" y="38"/>
                      </a:cubicBezTo>
                      <a:cubicBezTo>
                        <a:pt x="0" y="20"/>
                        <a:pt x="23" y="0"/>
                        <a:pt x="38" y="18"/>
                      </a:cubicBezTo>
                      <a:cubicBezTo>
                        <a:pt x="46" y="29"/>
                        <a:pt x="35" y="54"/>
                        <a:pt x="22" y="42"/>
                      </a:cubicBezTo>
                      <a:cubicBezTo>
                        <a:pt x="9" y="30"/>
                        <a:pt x="37" y="18"/>
                        <a:pt x="33" y="36"/>
                      </a:cubicBezTo>
                      <a:cubicBezTo>
                        <a:pt x="33" y="39"/>
                        <a:pt x="28" y="39"/>
                        <a:pt x="28" y="36"/>
                      </a:cubicBezTo>
                      <a:cubicBezTo>
                        <a:pt x="30" y="34"/>
                        <a:pt x="32" y="32"/>
                        <a:pt x="34" y="30"/>
                      </a:cubicBezTo>
                      <a:cubicBezTo>
                        <a:pt x="31" y="26"/>
                        <a:pt x="29" y="23"/>
                        <a:pt x="26" y="19"/>
                      </a:cubicBezTo>
                      <a:cubicBezTo>
                        <a:pt x="20" y="17"/>
                        <a:pt x="12" y="23"/>
                        <a:pt x="9" y="27"/>
                      </a:cubicBezTo>
                      <a:cubicBezTo>
                        <a:pt x="4" y="36"/>
                        <a:pt x="7" y="48"/>
                        <a:pt x="11" y="56"/>
                      </a:cubicBezTo>
                      <a:cubicBezTo>
                        <a:pt x="19" y="70"/>
                        <a:pt x="30" y="78"/>
                        <a:pt x="45" y="82"/>
                      </a:cubicBezTo>
                      <a:cubicBezTo>
                        <a:pt x="46" y="82"/>
                        <a:pt x="45" y="84"/>
                        <a:pt x="44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" name="Freeform 7"/>
                <p:cNvSpPr>
                  <a:spLocks/>
                </p:cNvSpPr>
                <p:nvPr/>
              </p:nvSpPr>
              <p:spPr bwMode="auto">
                <a:xfrm>
                  <a:off x="2878" y="692"/>
                  <a:ext cx="206" cy="401"/>
                </a:xfrm>
                <a:custGeom>
                  <a:avLst/>
                  <a:gdLst>
                    <a:gd name="T0" fmla="*/ 76 w 77"/>
                    <a:gd name="T1" fmla="*/ 148 h 148"/>
                    <a:gd name="T2" fmla="*/ 2 w 77"/>
                    <a:gd name="T3" fmla="*/ 60 h 148"/>
                    <a:gd name="T4" fmla="*/ 61 w 77"/>
                    <a:gd name="T5" fmla="*/ 30 h 148"/>
                    <a:gd name="T6" fmla="*/ 30 w 77"/>
                    <a:gd name="T7" fmla="*/ 61 h 148"/>
                    <a:gd name="T8" fmla="*/ 53 w 77"/>
                    <a:gd name="T9" fmla="*/ 52 h 148"/>
                    <a:gd name="T10" fmla="*/ 47 w 77"/>
                    <a:gd name="T11" fmla="*/ 53 h 148"/>
                    <a:gd name="T12" fmla="*/ 8 w 77"/>
                    <a:gd name="T13" fmla="*/ 57 h 148"/>
                    <a:gd name="T14" fmla="*/ 12 w 77"/>
                    <a:gd name="T15" fmla="*/ 77 h 148"/>
                    <a:gd name="T16" fmla="*/ 28 w 77"/>
                    <a:gd name="T17" fmla="*/ 107 h 148"/>
                    <a:gd name="T18" fmla="*/ 76 w 77"/>
                    <a:gd name="T19" fmla="*/ 147 h 148"/>
                    <a:gd name="T20" fmla="*/ 76 w 77"/>
                    <a:gd name="T21" fmla="*/ 14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7" h="148">
                      <a:moveTo>
                        <a:pt x="76" y="148"/>
                      </a:moveTo>
                      <a:cubicBezTo>
                        <a:pt x="40" y="136"/>
                        <a:pt x="5" y="100"/>
                        <a:pt x="2" y="60"/>
                      </a:cubicBezTo>
                      <a:cubicBezTo>
                        <a:pt x="0" y="30"/>
                        <a:pt x="37" y="0"/>
                        <a:pt x="61" y="30"/>
                      </a:cubicBezTo>
                      <a:cubicBezTo>
                        <a:pt x="77" y="52"/>
                        <a:pt x="46" y="85"/>
                        <a:pt x="30" y="61"/>
                      </a:cubicBezTo>
                      <a:cubicBezTo>
                        <a:pt x="14" y="40"/>
                        <a:pt x="55" y="25"/>
                        <a:pt x="53" y="52"/>
                      </a:cubicBezTo>
                      <a:cubicBezTo>
                        <a:pt x="52" y="55"/>
                        <a:pt x="48" y="56"/>
                        <a:pt x="47" y="53"/>
                      </a:cubicBezTo>
                      <a:cubicBezTo>
                        <a:pt x="22" y="30"/>
                        <a:pt x="9" y="31"/>
                        <a:pt x="8" y="57"/>
                      </a:cubicBezTo>
                      <a:cubicBezTo>
                        <a:pt x="8" y="64"/>
                        <a:pt x="9" y="70"/>
                        <a:pt x="12" y="77"/>
                      </a:cubicBezTo>
                      <a:cubicBezTo>
                        <a:pt x="15" y="88"/>
                        <a:pt x="21" y="98"/>
                        <a:pt x="28" y="107"/>
                      </a:cubicBezTo>
                      <a:cubicBezTo>
                        <a:pt x="41" y="125"/>
                        <a:pt x="57" y="137"/>
                        <a:pt x="76" y="147"/>
                      </a:cubicBezTo>
                      <a:cubicBezTo>
                        <a:pt x="77" y="147"/>
                        <a:pt x="77" y="148"/>
                        <a:pt x="76" y="1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" name="Freeform 8"/>
                <p:cNvSpPr>
                  <a:spLocks/>
                </p:cNvSpPr>
                <p:nvPr/>
              </p:nvSpPr>
              <p:spPr bwMode="auto">
                <a:xfrm>
                  <a:off x="2672" y="621"/>
                  <a:ext cx="187" cy="385"/>
                </a:xfrm>
                <a:custGeom>
                  <a:avLst/>
                  <a:gdLst>
                    <a:gd name="T0" fmla="*/ 66 w 70"/>
                    <a:gd name="T1" fmla="*/ 141 h 142"/>
                    <a:gd name="T2" fmla="*/ 66 w 70"/>
                    <a:gd name="T3" fmla="*/ 1 h 142"/>
                    <a:gd name="T4" fmla="*/ 67 w 70"/>
                    <a:gd name="T5" fmla="*/ 6 h 142"/>
                    <a:gd name="T6" fmla="*/ 67 w 70"/>
                    <a:gd name="T7" fmla="*/ 140 h 142"/>
                    <a:gd name="T8" fmla="*/ 66 w 70"/>
                    <a:gd name="T9" fmla="*/ 141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142">
                      <a:moveTo>
                        <a:pt x="66" y="141"/>
                      </a:moveTo>
                      <a:cubicBezTo>
                        <a:pt x="34" y="107"/>
                        <a:pt x="0" y="22"/>
                        <a:pt x="66" y="1"/>
                      </a:cubicBezTo>
                      <a:cubicBezTo>
                        <a:pt x="68" y="0"/>
                        <a:pt x="70" y="4"/>
                        <a:pt x="67" y="6"/>
                      </a:cubicBezTo>
                      <a:cubicBezTo>
                        <a:pt x="10" y="39"/>
                        <a:pt x="42" y="98"/>
                        <a:pt x="67" y="140"/>
                      </a:cubicBezTo>
                      <a:cubicBezTo>
                        <a:pt x="68" y="141"/>
                        <a:pt x="67" y="142"/>
                        <a:pt x="66" y="1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" name="Freeform 9"/>
                <p:cNvSpPr>
                  <a:spLocks/>
                </p:cNvSpPr>
                <p:nvPr/>
              </p:nvSpPr>
              <p:spPr bwMode="auto">
                <a:xfrm>
                  <a:off x="2158" y="570"/>
                  <a:ext cx="666" cy="398"/>
                </a:xfrm>
                <a:custGeom>
                  <a:avLst/>
                  <a:gdLst>
                    <a:gd name="T0" fmla="*/ 246 w 249"/>
                    <a:gd name="T1" fmla="*/ 146 h 147"/>
                    <a:gd name="T2" fmla="*/ 8 w 249"/>
                    <a:gd name="T3" fmla="*/ 35 h 147"/>
                    <a:gd name="T4" fmla="*/ 4 w 249"/>
                    <a:gd name="T5" fmla="*/ 27 h 147"/>
                    <a:gd name="T6" fmla="*/ 135 w 249"/>
                    <a:gd name="T7" fmla="*/ 47 h 147"/>
                    <a:gd name="T8" fmla="*/ 248 w 249"/>
                    <a:gd name="T9" fmla="*/ 145 h 147"/>
                    <a:gd name="T10" fmla="*/ 246 w 249"/>
                    <a:gd name="T11" fmla="*/ 146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9" h="147">
                      <a:moveTo>
                        <a:pt x="246" y="146"/>
                      </a:moveTo>
                      <a:cubicBezTo>
                        <a:pt x="187" y="84"/>
                        <a:pt x="101" y="9"/>
                        <a:pt x="8" y="35"/>
                      </a:cubicBezTo>
                      <a:cubicBezTo>
                        <a:pt x="2" y="37"/>
                        <a:pt x="0" y="30"/>
                        <a:pt x="4" y="27"/>
                      </a:cubicBezTo>
                      <a:cubicBezTo>
                        <a:pt x="41" y="0"/>
                        <a:pt x="100" y="29"/>
                        <a:pt x="135" y="47"/>
                      </a:cubicBezTo>
                      <a:cubicBezTo>
                        <a:pt x="178" y="70"/>
                        <a:pt x="222" y="103"/>
                        <a:pt x="248" y="145"/>
                      </a:cubicBezTo>
                      <a:cubicBezTo>
                        <a:pt x="249" y="146"/>
                        <a:pt x="247" y="147"/>
                        <a:pt x="246" y="1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" name="Freeform 10"/>
                <p:cNvSpPr>
                  <a:spLocks/>
                </p:cNvSpPr>
                <p:nvPr/>
              </p:nvSpPr>
              <p:spPr bwMode="auto">
                <a:xfrm>
                  <a:off x="2126" y="724"/>
                  <a:ext cx="300" cy="133"/>
                </a:xfrm>
                <a:custGeom>
                  <a:avLst/>
                  <a:gdLst>
                    <a:gd name="T0" fmla="*/ 110 w 112"/>
                    <a:gd name="T1" fmla="*/ 19 h 49"/>
                    <a:gd name="T2" fmla="*/ 3 w 112"/>
                    <a:gd name="T3" fmla="*/ 48 h 49"/>
                    <a:gd name="T4" fmla="*/ 1 w 112"/>
                    <a:gd name="T5" fmla="*/ 46 h 49"/>
                    <a:gd name="T6" fmla="*/ 111 w 112"/>
                    <a:gd name="T7" fmla="*/ 16 h 49"/>
                    <a:gd name="T8" fmla="*/ 110 w 112"/>
                    <a:gd name="T9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9">
                      <a:moveTo>
                        <a:pt x="110" y="19"/>
                      </a:moveTo>
                      <a:cubicBezTo>
                        <a:pt x="68" y="17"/>
                        <a:pt x="37" y="23"/>
                        <a:pt x="3" y="48"/>
                      </a:cubicBezTo>
                      <a:cubicBezTo>
                        <a:pt x="2" y="49"/>
                        <a:pt x="0" y="47"/>
                        <a:pt x="1" y="46"/>
                      </a:cubicBezTo>
                      <a:cubicBezTo>
                        <a:pt x="25" y="15"/>
                        <a:pt x="74" y="0"/>
                        <a:pt x="111" y="16"/>
                      </a:cubicBezTo>
                      <a:cubicBezTo>
                        <a:pt x="112" y="16"/>
                        <a:pt x="111" y="19"/>
                        <a:pt x="110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" name="Freeform 11"/>
                <p:cNvSpPr>
                  <a:spLocks/>
                </p:cNvSpPr>
                <p:nvPr/>
              </p:nvSpPr>
              <p:spPr bwMode="auto">
                <a:xfrm>
                  <a:off x="2225" y="808"/>
                  <a:ext cx="634" cy="201"/>
                </a:xfrm>
                <a:custGeom>
                  <a:avLst/>
                  <a:gdLst>
                    <a:gd name="T0" fmla="*/ 237 w 237"/>
                    <a:gd name="T1" fmla="*/ 71 h 74"/>
                    <a:gd name="T2" fmla="*/ 136 w 237"/>
                    <a:gd name="T3" fmla="*/ 30 h 74"/>
                    <a:gd name="T4" fmla="*/ 86 w 237"/>
                    <a:gd name="T5" fmla="*/ 15 h 74"/>
                    <a:gd name="T6" fmla="*/ 54 w 237"/>
                    <a:gd name="T7" fmla="*/ 12 h 74"/>
                    <a:gd name="T8" fmla="*/ 37 w 237"/>
                    <a:gd name="T9" fmla="*/ 17 h 74"/>
                    <a:gd name="T10" fmla="*/ 37 w 237"/>
                    <a:gd name="T11" fmla="*/ 51 h 74"/>
                    <a:gd name="T12" fmla="*/ 33 w 237"/>
                    <a:gd name="T13" fmla="*/ 52 h 74"/>
                    <a:gd name="T14" fmla="*/ 59 w 237"/>
                    <a:gd name="T15" fmla="*/ 46 h 74"/>
                    <a:gd name="T16" fmla="*/ 15 w 237"/>
                    <a:gd name="T17" fmla="*/ 51 h 74"/>
                    <a:gd name="T18" fmla="*/ 74 w 237"/>
                    <a:gd name="T19" fmla="*/ 4 h 74"/>
                    <a:gd name="T20" fmla="*/ 237 w 237"/>
                    <a:gd name="T21" fmla="*/ 70 h 74"/>
                    <a:gd name="T22" fmla="*/ 237 w 237"/>
                    <a:gd name="T23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7" h="74">
                      <a:moveTo>
                        <a:pt x="237" y="71"/>
                      </a:moveTo>
                      <a:cubicBezTo>
                        <a:pt x="203" y="59"/>
                        <a:pt x="170" y="42"/>
                        <a:pt x="136" y="30"/>
                      </a:cubicBezTo>
                      <a:cubicBezTo>
                        <a:pt x="120" y="24"/>
                        <a:pt x="103" y="19"/>
                        <a:pt x="86" y="15"/>
                      </a:cubicBezTo>
                      <a:cubicBezTo>
                        <a:pt x="76" y="12"/>
                        <a:pt x="65" y="10"/>
                        <a:pt x="54" y="12"/>
                      </a:cubicBezTo>
                      <a:cubicBezTo>
                        <a:pt x="48" y="12"/>
                        <a:pt x="42" y="14"/>
                        <a:pt x="37" y="17"/>
                      </a:cubicBezTo>
                      <a:cubicBezTo>
                        <a:pt x="20" y="26"/>
                        <a:pt x="20" y="37"/>
                        <a:pt x="37" y="51"/>
                      </a:cubicBezTo>
                      <a:cubicBezTo>
                        <a:pt x="37" y="53"/>
                        <a:pt x="34" y="54"/>
                        <a:pt x="33" y="52"/>
                      </a:cubicBezTo>
                      <a:cubicBezTo>
                        <a:pt x="24" y="32"/>
                        <a:pt x="56" y="25"/>
                        <a:pt x="59" y="46"/>
                      </a:cubicBezTo>
                      <a:cubicBezTo>
                        <a:pt x="64" y="74"/>
                        <a:pt x="24" y="71"/>
                        <a:pt x="15" y="51"/>
                      </a:cubicBezTo>
                      <a:cubicBezTo>
                        <a:pt x="0" y="16"/>
                        <a:pt x="48" y="0"/>
                        <a:pt x="74" y="4"/>
                      </a:cubicBezTo>
                      <a:cubicBezTo>
                        <a:pt x="129" y="12"/>
                        <a:pt x="191" y="39"/>
                        <a:pt x="237" y="70"/>
                      </a:cubicBezTo>
                      <a:cubicBezTo>
                        <a:pt x="237" y="71"/>
                        <a:pt x="237" y="71"/>
                        <a:pt x="237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" name="Freeform 12"/>
                <p:cNvSpPr>
                  <a:spLocks/>
                </p:cNvSpPr>
                <p:nvPr/>
              </p:nvSpPr>
              <p:spPr bwMode="auto">
                <a:xfrm>
                  <a:off x="2460" y="892"/>
                  <a:ext cx="595" cy="282"/>
                </a:xfrm>
                <a:custGeom>
                  <a:avLst/>
                  <a:gdLst>
                    <a:gd name="T0" fmla="*/ 220 w 222"/>
                    <a:gd name="T1" fmla="*/ 73 h 104"/>
                    <a:gd name="T2" fmla="*/ 6 w 222"/>
                    <a:gd name="T3" fmla="*/ 41 h 104"/>
                    <a:gd name="T4" fmla="*/ 3 w 222"/>
                    <a:gd name="T5" fmla="*/ 36 h 104"/>
                    <a:gd name="T6" fmla="*/ 86 w 222"/>
                    <a:gd name="T7" fmla="*/ 30 h 104"/>
                    <a:gd name="T8" fmla="*/ 220 w 222"/>
                    <a:gd name="T9" fmla="*/ 71 h 104"/>
                    <a:gd name="T10" fmla="*/ 220 w 222"/>
                    <a:gd name="T11" fmla="*/ 7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104">
                      <a:moveTo>
                        <a:pt x="220" y="73"/>
                      </a:moveTo>
                      <a:cubicBezTo>
                        <a:pt x="144" y="104"/>
                        <a:pt x="84" y="0"/>
                        <a:pt x="6" y="41"/>
                      </a:cubicBezTo>
                      <a:cubicBezTo>
                        <a:pt x="3" y="43"/>
                        <a:pt x="0" y="39"/>
                        <a:pt x="3" y="36"/>
                      </a:cubicBezTo>
                      <a:cubicBezTo>
                        <a:pt x="26" y="16"/>
                        <a:pt x="60" y="20"/>
                        <a:pt x="86" y="30"/>
                      </a:cubicBezTo>
                      <a:cubicBezTo>
                        <a:pt x="131" y="48"/>
                        <a:pt x="168" y="81"/>
                        <a:pt x="220" y="71"/>
                      </a:cubicBezTo>
                      <a:cubicBezTo>
                        <a:pt x="221" y="70"/>
                        <a:pt x="222" y="72"/>
                        <a:pt x="220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" name="Freeform 13"/>
                <p:cNvSpPr>
                  <a:spLocks/>
                </p:cNvSpPr>
                <p:nvPr/>
              </p:nvSpPr>
              <p:spPr bwMode="auto">
                <a:xfrm>
                  <a:off x="1588" y="800"/>
                  <a:ext cx="356" cy="241"/>
                </a:xfrm>
                <a:custGeom>
                  <a:avLst/>
                  <a:gdLst>
                    <a:gd name="T0" fmla="*/ 133 w 133"/>
                    <a:gd name="T1" fmla="*/ 24 h 89"/>
                    <a:gd name="T2" fmla="*/ 49 w 133"/>
                    <a:gd name="T3" fmla="*/ 82 h 89"/>
                    <a:gd name="T4" fmla="*/ 17 w 133"/>
                    <a:gd name="T5" fmla="*/ 23 h 89"/>
                    <a:gd name="T6" fmla="*/ 68 w 133"/>
                    <a:gd name="T7" fmla="*/ 25 h 89"/>
                    <a:gd name="T8" fmla="*/ 37 w 133"/>
                    <a:gd name="T9" fmla="*/ 37 h 89"/>
                    <a:gd name="T10" fmla="*/ 42 w 133"/>
                    <a:gd name="T11" fmla="*/ 35 h 89"/>
                    <a:gd name="T12" fmla="*/ 37 w 133"/>
                    <a:gd name="T13" fmla="*/ 17 h 89"/>
                    <a:gd name="T14" fmla="*/ 20 w 133"/>
                    <a:gd name="T15" fmla="*/ 34 h 89"/>
                    <a:gd name="T16" fmla="*/ 28 w 133"/>
                    <a:gd name="T17" fmla="*/ 64 h 89"/>
                    <a:gd name="T18" fmla="*/ 82 w 133"/>
                    <a:gd name="T19" fmla="*/ 70 h 89"/>
                    <a:gd name="T20" fmla="*/ 132 w 133"/>
                    <a:gd name="T21" fmla="*/ 23 h 89"/>
                    <a:gd name="T22" fmla="*/ 133 w 133"/>
                    <a:gd name="T23" fmla="*/ 24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3" h="89">
                      <a:moveTo>
                        <a:pt x="133" y="24"/>
                      </a:moveTo>
                      <a:cubicBezTo>
                        <a:pt x="117" y="55"/>
                        <a:pt x="88" y="89"/>
                        <a:pt x="49" y="82"/>
                      </a:cubicBezTo>
                      <a:cubicBezTo>
                        <a:pt x="23" y="78"/>
                        <a:pt x="0" y="49"/>
                        <a:pt x="17" y="23"/>
                      </a:cubicBezTo>
                      <a:cubicBezTo>
                        <a:pt x="28" y="6"/>
                        <a:pt x="61" y="0"/>
                        <a:pt x="68" y="25"/>
                      </a:cubicBezTo>
                      <a:cubicBezTo>
                        <a:pt x="73" y="47"/>
                        <a:pt x="45" y="58"/>
                        <a:pt x="37" y="37"/>
                      </a:cubicBezTo>
                      <a:cubicBezTo>
                        <a:pt x="35" y="34"/>
                        <a:pt x="41" y="32"/>
                        <a:pt x="42" y="35"/>
                      </a:cubicBezTo>
                      <a:cubicBezTo>
                        <a:pt x="41" y="29"/>
                        <a:pt x="39" y="23"/>
                        <a:pt x="37" y="17"/>
                      </a:cubicBezTo>
                      <a:cubicBezTo>
                        <a:pt x="32" y="23"/>
                        <a:pt x="26" y="28"/>
                        <a:pt x="20" y="34"/>
                      </a:cubicBezTo>
                      <a:cubicBezTo>
                        <a:pt x="16" y="43"/>
                        <a:pt x="23" y="58"/>
                        <a:pt x="28" y="64"/>
                      </a:cubicBezTo>
                      <a:cubicBezTo>
                        <a:pt x="42" y="78"/>
                        <a:pt x="65" y="77"/>
                        <a:pt x="82" y="70"/>
                      </a:cubicBezTo>
                      <a:cubicBezTo>
                        <a:pt x="104" y="60"/>
                        <a:pt x="117" y="42"/>
                        <a:pt x="132" y="23"/>
                      </a:cubicBezTo>
                      <a:cubicBezTo>
                        <a:pt x="132" y="23"/>
                        <a:pt x="133" y="24"/>
                        <a:pt x="133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" name="Freeform 14"/>
                <p:cNvSpPr>
                  <a:spLocks/>
                </p:cNvSpPr>
                <p:nvPr/>
              </p:nvSpPr>
              <p:spPr bwMode="auto">
                <a:xfrm>
                  <a:off x="1711" y="1014"/>
                  <a:ext cx="80" cy="133"/>
                </a:xfrm>
                <a:custGeom>
                  <a:avLst/>
                  <a:gdLst>
                    <a:gd name="T0" fmla="*/ 17 w 30"/>
                    <a:gd name="T1" fmla="*/ 3 h 49"/>
                    <a:gd name="T2" fmla="*/ 7 w 30"/>
                    <a:gd name="T3" fmla="*/ 20 h 49"/>
                    <a:gd name="T4" fmla="*/ 6 w 30"/>
                    <a:gd name="T5" fmla="*/ 30 h 49"/>
                    <a:gd name="T6" fmla="*/ 17 w 30"/>
                    <a:gd name="T7" fmla="*/ 40 h 49"/>
                    <a:gd name="T8" fmla="*/ 12 w 30"/>
                    <a:gd name="T9" fmla="*/ 40 h 49"/>
                    <a:gd name="T10" fmla="*/ 24 w 30"/>
                    <a:gd name="T11" fmla="*/ 34 h 49"/>
                    <a:gd name="T12" fmla="*/ 15 w 30"/>
                    <a:gd name="T13" fmla="*/ 48 h 49"/>
                    <a:gd name="T14" fmla="*/ 1 w 30"/>
                    <a:gd name="T15" fmla="*/ 26 h 49"/>
                    <a:gd name="T16" fmla="*/ 15 w 30"/>
                    <a:gd name="T17" fmla="*/ 1 h 49"/>
                    <a:gd name="T18" fmla="*/ 17 w 30"/>
                    <a:gd name="T19" fmla="*/ 3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49">
                      <a:moveTo>
                        <a:pt x="17" y="3"/>
                      </a:moveTo>
                      <a:cubicBezTo>
                        <a:pt x="12" y="8"/>
                        <a:pt x="8" y="13"/>
                        <a:pt x="7" y="20"/>
                      </a:cubicBezTo>
                      <a:cubicBezTo>
                        <a:pt x="6" y="23"/>
                        <a:pt x="6" y="27"/>
                        <a:pt x="6" y="30"/>
                      </a:cubicBezTo>
                      <a:cubicBezTo>
                        <a:pt x="7" y="32"/>
                        <a:pt x="15" y="47"/>
                        <a:pt x="17" y="40"/>
                      </a:cubicBezTo>
                      <a:cubicBezTo>
                        <a:pt x="16" y="42"/>
                        <a:pt x="13" y="42"/>
                        <a:pt x="12" y="40"/>
                      </a:cubicBezTo>
                      <a:cubicBezTo>
                        <a:pt x="10" y="33"/>
                        <a:pt x="20" y="28"/>
                        <a:pt x="24" y="34"/>
                      </a:cubicBezTo>
                      <a:cubicBezTo>
                        <a:pt x="30" y="41"/>
                        <a:pt x="22" y="49"/>
                        <a:pt x="15" y="48"/>
                      </a:cubicBezTo>
                      <a:cubicBezTo>
                        <a:pt x="5" y="47"/>
                        <a:pt x="0" y="34"/>
                        <a:pt x="1" y="26"/>
                      </a:cubicBezTo>
                      <a:cubicBezTo>
                        <a:pt x="1" y="15"/>
                        <a:pt x="6" y="5"/>
                        <a:pt x="15" y="1"/>
                      </a:cubicBezTo>
                      <a:cubicBezTo>
                        <a:pt x="17" y="0"/>
                        <a:pt x="19" y="2"/>
                        <a:pt x="1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3" name="Group 4"/>
              <p:cNvGrpSpPr>
                <a:grpSpLocks noChangeAspect="1"/>
              </p:cNvGrpSpPr>
              <p:nvPr/>
            </p:nvGrpSpPr>
            <p:grpSpPr bwMode="auto">
              <a:xfrm flipH="1">
                <a:off x="9854112" y="1707288"/>
                <a:ext cx="1232202" cy="397782"/>
                <a:chOff x="1588" y="570"/>
                <a:chExt cx="1871" cy="604"/>
              </a:xfrm>
              <a:solidFill>
                <a:srgbClr val="FAF7C4"/>
              </a:solidFill>
            </p:grpSpPr>
            <p:sp>
              <p:nvSpPr>
                <p:cNvPr id="54" name="Freeform 5"/>
                <p:cNvSpPr>
                  <a:spLocks/>
                </p:cNvSpPr>
                <p:nvPr/>
              </p:nvSpPr>
              <p:spPr bwMode="auto">
                <a:xfrm>
                  <a:off x="1861" y="700"/>
                  <a:ext cx="1598" cy="471"/>
                </a:xfrm>
                <a:custGeom>
                  <a:avLst/>
                  <a:gdLst>
                    <a:gd name="T0" fmla="*/ 102 w 597"/>
                    <a:gd name="T1" fmla="*/ 125 h 174"/>
                    <a:gd name="T2" fmla="*/ 90 w 597"/>
                    <a:gd name="T3" fmla="*/ 99 h 174"/>
                    <a:gd name="T4" fmla="*/ 123 w 597"/>
                    <a:gd name="T5" fmla="*/ 114 h 174"/>
                    <a:gd name="T6" fmla="*/ 85 w 597"/>
                    <a:gd name="T7" fmla="*/ 154 h 174"/>
                    <a:gd name="T8" fmla="*/ 26 w 597"/>
                    <a:gd name="T9" fmla="*/ 120 h 174"/>
                    <a:gd name="T10" fmla="*/ 117 w 597"/>
                    <a:gd name="T11" fmla="*/ 7 h 174"/>
                    <a:gd name="T12" fmla="*/ 339 w 597"/>
                    <a:gd name="T13" fmla="*/ 88 h 174"/>
                    <a:gd name="T14" fmla="*/ 479 w 597"/>
                    <a:gd name="T15" fmla="*/ 147 h 174"/>
                    <a:gd name="T16" fmla="*/ 565 w 597"/>
                    <a:gd name="T17" fmla="*/ 140 h 174"/>
                    <a:gd name="T18" fmla="*/ 581 w 597"/>
                    <a:gd name="T19" fmla="*/ 90 h 174"/>
                    <a:gd name="T20" fmla="*/ 543 w 597"/>
                    <a:gd name="T21" fmla="*/ 60 h 174"/>
                    <a:gd name="T22" fmla="*/ 545 w 597"/>
                    <a:gd name="T23" fmla="*/ 56 h 174"/>
                    <a:gd name="T24" fmla="*/ 593 w 597"/>
                    <a:gd name="T25" fmla="*/ 102 h 174"/>
                    <a:gd name="T26" fmla="*/ 562 w 597"/>
                    <a:gd name="T27" fmla="*/ 149 h 174"/>
                    <a:gd name="T28" fmla="*/ 366 w 597"/>
                    <a:gd name="T29" fmla="*/ 112 h 174"/>
                    <a:gd name="T30" fmla="*/ 138 w 597"/>
                    <a:gd name="T31" fmla="*/ 14 h 174"/>
                    <a:gd name="T32" fmla="*/ 31 w 597"/>
                    <a:gd name="T33" fmla="*/ 74 h 174"/>
                    <a:gd name="T34" fmla="*/ 48 w 597"/>
                    <a:gd name="T35" fmla="*/ 136 h 174"/>
                    <a:gd name="T36" fmla="*/ 79 w 597"/>
                    <a:gd name="T37" fmla="*/ 148 h 174"/>
                    <a:gd name="T38" fmla="*/ 101 w 597"/>
                    <a:gd name="T39" fmla="*/ 142 h 174"/>
                    <a:gd name="T40" fmla="*/ 102 w 597"/>
                    <a:gd name="T41" fmla="*/ 122 h 174"/>
                    <a:gd name="T42" fmla="*/ 102 w 597"/>
                    <a:gd name="T43" fmla="*/ 125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97" h="174">
                      <a:moveTo>
                        <a:pt x="102" y="125"/>
                      </a:moveTo>
                      <a:cubicBezTo>
                        <a:pt x="88" y="125"/>
                        <a:pt x="79" y="110"/>
                        <a:pt x="90" y="99"/>
                      </a:cubicBezTo>
                      <a:cubicBezTo>
                        <a:pt x="103" y="88"/>
                        <a:pt x="121" y="99"/>
                        <a:pt x="123" y="114"/>
                      </a:cubicBezTo>
                      <a:cubicBezTo>
                        <a:pt x="127" y="136"/>
                        <a:pt x="105" y="152"/>
                        <a:pt x="85" y="154"/>
                      </a:cubicBezTo>
                      <a:cubicBezTo>
                        <a:pt x="60" y="158"/>
                        <a:pt x="36" y="143"/>
                        <a:pt x="26" y="120"/>
                      </a:cubicBezTo>
                      <a:cubicBezTo>
                        <a:pt x="0" y="59"/>
                        <a:pt x="63" y="11"/>
                        <a:pt x="117" y="7"/>
                      </a:cubicBezTo>
                      <a:cubicBezTo>
                        <a:pt x="199" y="0"/>
                        <a:pt x="272" y="49"/>
                        <a:pt x="339" y="88"/>
                      </a:cubicBezTo>
                      <a:cubicBezTo>
                        <a:pt x="383" y="114"/>
                        <a:pt x="428" y="138"/>
                        <a:pt x="479" y="147"/>
                      </a:cubicBezTo>
                      <a:cubicBezTo>
                        <a:pt x="505" y="151"/>
                        <a:pt x="540" y="153"/>
                        <a:pt x="565" y="140"/>
                      </a:cubicBezTo>
                      <a:cubicBezTo>
                        <a:pt x="585" y="130"/>
                        <a:pt x="591" y="110"/>
                        <a:pt x="581" y="90"/>
                      </a:cubicBezTo>
                      <a:cubicBezTo>
                        <a:pt x="574" y="75"/>
                        <a:pt x="556" y="67"/>
                        <a:pt x="543" y="60"/>
                      </a:cubicBezTo>
                      <a:cubicBezTo>
                        <a:pt x="540" y="59"/>
                        <a:pt x="542" y="55"/>
                        <a:pt x="545" y="56"/>
                      </a:cubicBezTo>
                      <a:cubicBezTo>
                        <a:pt x="566" y="63"/>
                        <a:pt x="588" y="78"/>
                        <a:pt x="593" y="102"/>
                      </a:cubicBezTo>
                      <a:cubicBezTo>
                        <a:pt x="597" y="125"/>
                        <a:pt x="583" y="142"/>
                        <a:pt x="562" y="149"/>
                      </a:cubicBezTo>
                      <a:cubicBezTo>
                        <a:pt x="498" y="174"/>
                        <a:pt x="421" y="142"/>
                        <a:pt x="366" y="112"/>
                      </a:cubicBezTo>
                      <a:cubicBezTo>
                        <a:pt x="294" y="73"/>
                        <a:pt x="223" y="17"/>
                        <a:pt x="138" y="14"/>
                      </a:cubicBezTo>
                      <a:cubicBezTo>
                        <a:pt x="95" y="12"/>
                        <a:pt x="44" y="29"/>
                        <a:pt x="31" y="74"/>
                      </a:cubicBezTo>
                      <a:cubicBezTo>
                        <a:pt x="25" y="96"/>
                        <a:pt x="30" y="122"/>
                        <a:pt x="48" y="136"/>
                      </a:cubicBezTo>
                      <a:cubicBezTo>
                        <a:pt x="57" y="144"/>
                        <a:pt x="68" y="148"/>
                        <a:pt x="79" y="148"/>
                      </a:cubicBezTo>
                      <a:cubicBezTo>
                        <a:pt x="87" y="148"/>
                        <a:pt x="94" y="146"/>
                        <a:pt x="101" y="142"/>
                      </a:cubicBezTo>
                      <a:cubicBezTo>
                        <a:pt x="117" y="135"/>
                        <a:pt x="117" y="128"/>
                        <a:pt x="102" y="122"/>
                      </a:cubicBezTo>
                      <a:cubicBezTo>
                        <a:pt x="103" y="122"/>
                        <a:pt x="103" y="125"/>
                        <a:pt x="102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Freeform 6"/>
                <p:cNvSpPr>
                  <a:spLocks/>
                </p:cNvSpPr>
                <p:nvPr/>
              </p:nvSpPr>
              <p:spPr bwMode="auto">
                <a:xfrm>
                  <a:off x="3119" y="881"/>
                  <a:ext cx="123" cy="228"/>
                </a:xfrm>
                <a:custGeom>
                  <a:avLst/>
                  <a:gdLst>
                    <a:gd name="T0" fmla="*/ 44 w 46"/>
                    <a:gd name="T1" fmla="*/ 84 h 84"/>
                    <a:gd name="T2" fmla="*/ 0 w 46"/>
                    <a:gd name="T3" fmla="*/ 38 h 84"/>
                    <a:gd name="T4" fmla="*/ 38 w 46"/>
                    <a:gd name="T5" fmla="*/ 18 h 84"/>
                    <a:gd name="T6" fmla="*/ 22 w 46"/>
                    <a:gd name="T7" fmla="*/ 42 h 84"/>
                    <a:gd name="T8" fmla="*/ 33 w 46"/>
                    <a:gd name="T9" fmla="*/ 36 h 84"/>
                    <a:gd name="T10" fmla="*/ 28 w 46"/>
                    <a:gd name="T11" fmla="*/ 36 h 84"/>
                    <a:gd name="T12" fmla="*/ 34 w 46"/>
                    <a:gd name="T13" fmla="*/ 30 h 84"/>
                    <a:gd name="T14" fmla="*/ 26 w 46"/>
                    <a:gd name="T15" fmla="*/ 19 h 84"/>
                    <a:gd name="T16" fmla="*/ 9 w 46"/>
                    <a:gd name="T17" fmla="*/ 27 h 84"/>
                    <a:gd name="T18" fmla="*/ 11 w 46"/>
                    <a:gd name="T19" fmla="*/ 56 h 84"/>
                    <a:gd name="T20" fmla="*/ 45 w 46"/>
                    <a:gd name="T21" fmla="*/ 82 h 84"/>
                    <a:gd name="T22" fmla="*/ 44 w 46"/>
                    <a:gd name="T23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" h="84">
                      <a:moveTo>
                        <a:pt x="44" y="84"/>
                      </a:moveTo>
                      <a:cubicBezTo>
                        <a:pt x="22" y="82"/>
                        <a:pt x="0" y="61"/>
                        <a:pt x="0" y="38"/>
                      </a:cubicBezTo>
                      <a:cubicBezTo>
                        <a:pt x="0" y="20"/>
                        <a:pt x="23" y="0"/>
                        <a:pt x="38" y="18"/>
                      </a:cubicBezTo>
                      <a:cubicBezTo>
                        <a:pt x="46" y="29"/>
                        <a:pt x="35" y="54"/>
                        <a:pt x="22" y="42"/>
                      </a:cubicBezTo>
                      <a:cubicBezTo>
                        <a:pt x="9" y="30"/>
                        <a:pt x="37" y="18"/>
                        <a:pt x="33" y="36"/>
                      </a:cubicBezTo>
                      <a:cubicBezTo>
                        <a:pt x="33" y="39"/>
                        <a:pt x="28" y="39"/>
                        <a:pt x="28" y="36"/>
                      </a:cubicBezTo>
                      <a:cubicBezTo>
                        <a:pt x="30" y="34"/>
                        <a:pt x="32" y="32"/>
                        <a:pt x="34" y="30"/>
                      </a:cubicBezTo>
                      <a:cubicBezTo>
                        <a:pt x="31" y="26"/>
                        <a:pt x="29" y="23"/>
                        <a:pt x="26" y="19"/>
                      </a:cubicBezTo>
                      <a:cubicBezTo>
                        <a:pt x="20" y="17"/>
                        <a:pt x="12" y="23"/>
                        <a:pt x="9" y="27"/>
                      </a:cubicBezTo>
                      <a:cubicBezTo>
                        <a:pt x="4" y="36"/>
                        <a:pt x="7" y="48"/>
                        <a:pt x="11" y="56"/>
                      </a:cubicBezTo>
                      <a:cubicBezTo>
                        <a:pt x="19" y="70"/>
                        <a:pt x="30" y="78"/>
                        <a:pt x="45" y="82"/>
                      </a:cubicBezTo>
                      <a:cubicBezTo>
                        <a:pt x="46" y="82"/>
                        <a:pt x="45" y="84"/>
                        <a:pt x="44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Freeform 7"/>
                <p:cNvSpPr>
                  <a:spLocks/>
                </p:cNvSpPr>
                <p:nvPr/>
              </p:nvSpPr>
              <p:spPr bwMode="auto">
                <a:xfrm>
                  <a:off x="2878" y="692"/>
                  <a:ext cx="206" cy="401"/>
                </a:xfrm>
                <a:custGeom>
                  <a:avLst/>
                  <a:gdLst>
                    <a:gd name="T0" fmla="*/ 76 w 77"/>
                    <a:gd name="T1" fmla="*/ 148 h 148"/>
                    <a:gd name="T2" fmla="*/ 2 w 77"/>
                    <a:gd name="T3" fmla="*/ 60 h 148"/>
                    <a:gd name="T4" fmla="*/ 61 w 77"/>
                    <a:gd name="T5" fmla="*/ 30 h 148"/>
                    <a:gd name="T6" fmla="*/ 30 w 77"/>
                    <a:gd name="T7" fmla="*/ 61 h 148"/>
                    <a:gd name="T8" fmla="*/ 53 w 77"/>
                    <a:gd name="T9" fmla="*/ 52 h 148"/>
                    <a:gd name="T10" fmla="*/ 47 w 77"/>
                    <a:gd name="T11" fmla="*/ 53 h 148"/>
                    <a:gd name="T12" fmla="*/ 8 w 77"/>
                    <a:gd name="T13" fmla="*/ 57 h 148"/>
                    <a:gd name="T14" fmla="*/ 12 w 77"/>
                    <a:gd name="T15" fmla="*/ 77 h 148"/>
                    <a:gd name="T16" fmla="*/ 28 w 77"/>
                    <a:gd name="T17" fmla="*/ 107 h 148"/>
                    <a:gd name="T18" fmla="*/ 76 w 77"/>
                    <a:gd name="T19" fmla="*/ 147 h 148"/>
                    <a:gd name="T20" fmla="*/ 76 w 77"/>
                    <a:gd name="T21" fmla="*/ 14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7" h="148">
                      <a:moveTo>
                        <a:pt x="76" y="148"/>
                      </a:moveTo>
                      <a:cubicBezTo>
                        <a:pt x="40" y="136"/>
                        <a:pt x="5" y="100"/>
                        <a:pt x="2" y="60"/>
                      </a:cubicBezTo>
                      <a:cubicBezTo>
                        <a:pt x="0" y="30"/>
                        <a:pt x="37" y="0"/>
                        <a:pt x="61" y="30"/>
                      </a:cubicBezTo>
                      <a:cubicBezTo>
                        <a:pt x="77" y="52"/>
                        <a:pt x="46" y="85"/>
                        <a:pt x="30" y="61"/>
                      </a:cubicBezTo>
                      <a:cubicBezTo>
                        <a:pt x="14" y="40"/>
                        <a:pt x="55" y="25"/>
                        <a:pt x="53" y="52"/>
                      </a:cubicBezTo>
                      <a:cubicBezTo>
                        <a:pt x="52" y="55"/>
                        <a:pt x="48" y="56"/>
                        <a:pt x="47" y="53"/>
                      </a:cubicBezTo>
                      <a:cubicBezTo>
                        <a:pt x="22" y="30"/>
                        <a:pt x="9" y="31"/>
                        <a:pt x="8" y="57"/>
                      </a:cubicBezTo>
                      <a:cubicBezTo>
                        <a:pt x="8" y="64"/>
                        <a:pt x="9" y="70"/>
                        <a:pt x="12" y="77"/>
                      </a:cubicBezTo>
                      <a:cubicBezTo>
                        <a:pt x="15" y="88"/>
                        <a:pt x="21" y="98"/>
                        <a:pt x="28" y="107"/>
                      </a:cubicBezTo>
                      <a:cubicBezTo>
                        <a:pt x="41" y="125"/>
                        <a:pt x="57" y="137"/>
                        <a:pt x="76" y="147"/>
                      </a:cubicBezTo>
                      <a:cubicBezTo>
                        <a:pt x="77" y="147"/>
                        <a:pt x="77" y="148"/>
                        <a:pt x="76" y="1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Freeform 8"/>
                <p:cNvSpPr>
                  <a:spLocks/>
                </p:cNvSpPr>
                <p:nvPr/>
              </p:nvSpPr>
              <p:spPr bwMode="auto">
                <a:xfrm>
                  <a:off x="2672" y="621"/>
                  <a:ext cx="187" cy="385"/>
                </a:xfrm>
                <a:custGeom>
                  <a:avLst/>
                  <a:gdLst>
                    <a:gd name="T0" fmla="*/ 66 w 70"/>
                    <a:gd name="T1" fmla="*/ 141 h 142"/>
                    <a:gd name="T2" fmla="*/ 66 w 70"/>
                    <a:gd name="T3" fmla="*/ 1 h 142"/>
                    <a:gd name="T4" fmla="*/ 67 w 70"/>
                    <a:gd name="T5" fmla="*/ 6 h 142"/>
                    <a:gd name="T6" fmla="*/ 67 w 70"/>
                    <a:gd name="T7" fmla="*/ 140 h 142"/>
                    <a:gd name="T8" fmla="*/ 66 w 70"/>
                    <a:gd name="T9" fmla="*/ 141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142">
                      <a:moveTo>
                        <a:pt x="66" y="141"/>
                      </a:moveTo>
                      <a:cubicBezTo>
                        <a:pt x="34" y="107"/>
                        <a:pt x="0" y="22"/>
                        <a:pt x="66" y="1"/>
                      </a:cubicBezTo>
                      <a:cubicBezTo>
                        <a:pt x="68" y="0"/>
                        <a:pt x="70" y="4"/>
                        <a:pt x="67" y="6"/>
                      </a:cubicBezTo>
                      <a:cubicBezTo>
                        <a:pt x="10" y="39"/>
                        <a:pt x="42" y="98"/>
                        <a:pt x="67" y="140"/>
                      </a:cubicBezTo>
                      <a:cubicBezTo>
                        <a:pt x="68" y="141"/>
                        <a:pt x="67" y="142"/>
                        <a:pt x="66" y="1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Freeform 9"/>
                <p:cNvSpPr>
                  <a:spLocks/>
                </p:cNvSpPr>
                <p:nvPr/>
              </p:nvSpPr>
              <p:spPr bwMode="auto">
                <a:xfrm>
                  <a:off x="2158" y="570"/>
                  <a:ext cx="666" cy="398"/>
                </a:xfrm>
                <a:custGeom>
                  <a:avLst/>
                  <a:gdLst>
                    <a:gd name="T0" fmla="*/ 246 w 249"/>
                    <a:gd name="T1" fmla="*/ 146 h 147"/>
                    <a:gd name="T2" fmla="*/ 8 w 249"/>
                    <a:gd name="T3" fmla="*/ 35 h 147"/>
                    <a:gd name="T4" fmla="*/ 4 w 249"/>
                    <a:gd name="T5" fmla="*/ 27 h 147"/>
                    <a:gd name="T6" fmla="*/ 135 w 249"/>
                    <a:gd name="T7" fmla="*/ 47 h 147"/>
                    <a:gd name="T8" fmla="*/ 248 w 249"/>
                    <a:gd name="T9" fmla="*/ 145 h 147"/>
                    <a:gd name="T10" fmla="*/ 246 w 249"/>
                    <a:gd name="T11" fmla="*/ 146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9" h="147">
                      <a:moveTo>
                        <a:pt x="246" y="146"/>
                      </a:moveTo>
                      <a:cubicBezTo>
                        <a:pt x="187" y="84"/>
                        <a:pt x="101" y="9"/>
                        <a:pt x="8" y="35"/>
                      </a:cubicBezTo>
                      <a:cubicBezTo>
                        <a:pt x="2" y="37"/>
                        <a:pt x="0" y="30"/>
                        <a:pt x="4" y="27"/>
                      </a:cubicBezTo>
                      <a:cubicBezTo>
                        <a:pt x="41" y="0"/>
                        <a:pt x="100" y="29"/>
                        <a:pt x="135" y="47"/>
                      </a:cubicBezTo>
                      <a:cubicBezTo>
                        <a:pt x="178" y="70"/>
                        <a:pt x="222" y="103"/>
                        <a:pt x="248" y="145"/>
                      </a:cubicBezTo>
                      <a:cubicBezTo>
                        <a:pt x="249" y="146"/>
                        <a:pt x="247" y="147"/>
                        <a:pt x="246" y="1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Freeform 10"/>
                <p:cNvSpPr>
                  <a:spLocks/>
                </p:cNvSpPr>
                <p:nvPr/>
              </p:nvSpPr>
              <p:spPr bwMode="auto">
                <a:xfrm>
                  <a:off x="2126" y="724"/>
                  <a:ext cx="300" cy="133"/>
                </a:xfrm>
                <a:custGeom>
                  <a:avLst/>
                  <a:gdLst>
                    <a:gd name="T0" fmla="*/ 110 w 112"/>
                    <a:gd name="T1" fmla="*/ 19 h 49"/>
                    <a:gd name="T2" fmla="*/ 3 w 112"/>
                    <a:gd name="T3" fmla="*/ 48 h 49"/>
                    <a:gd name="T4" fmla="*/ 1 w 112"/>
                    <a:gd name="T5" fmla="*/ 46 h 49"/>
                    <a:gd name="T6" fmla="*/ 111 w 112"/>
                    <a:gd name="T7" fmla="*/ 16 h 49"/>
                    <a:gd name="T8" fmla="*/ 110 w 112"/>
                    <a:gd name="T9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9">
                      <a:moveTo>
                        <a:pt x="110" y="19"/>
                      </a:moveTo>
                      <a:cubicBezTo>
                        <a:pt x="68" y="17"/>
                        <a:pt x="37" y="23"/>
                        <a:pt x="3" y="48"/>
                      </a:cubicBezTo>
                      <a:cubicBezTo>
                        <a:pt x="2" y="49"/>
                        <a:pt x="0" y="47"/>
                        <a:pt x="1" y="46"/>
                      </a:cubicBezTo>
                      <a:cubicBezTo>
                        <a:pt x="25" y="15"/>
                        <a:pt x="74" y="0"/>
                        <a:pt x="111" y="16"/>
                      </a:cubicBezTo>
                      <a:cubicBezTo>
                        <a:pt x="112" y="16"/>
                        <a:pt x="111" y="19"/>
                        <a:pt x="110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" name="Freeform 11"/>
                <p:cNvSpPr>
                  <a:spLocks/>
                </p:cNvSpPr>
                <p:nvPr/>
              </p:nvSpPr>
              <p:spPr bwMode="auto">
                <a:xfrm>
                  <a:off x="2225" y="808"/>
                  <a:ext cx="634" cy="201"/>
                </a:xfrm>
                <a:custGeom>
                  <a:avLst/>
                  <a:gdLst>
                    <a:gd name="T0" fmla="*/ 237 w 237"/>
                    <a:gd name="T1" fmla="*/ 71 h 74"/>
                    <a:gd name="T2" fmla="*/ 136 w 237"/>
                    <a:gd name="T3" fmla="*/ 30 h 74"/>
                    <a:gd name="T4" fmla="*/ 86 w 237"/>
                    <a:gd name="T5" fmla="*/ 15 h 74"/>
                    <a:gd name="T6" fmla="*/ 54 w 237"/>
                    <a:gd name="T7" fmla="*/ 12 h 74"/>
                    <a:gd name="T8" fmla="*/ 37 w 237"/>
                    <a:gd name="T9" fmla="*/ 17 h 74"/>
                    <a:gd name="T10" fmla="*/ 37 w 237"/>
                    <a:gd name="T11" fmla="*/ 51 h 74"/>
                    <a:gd name="T12" fmla="*/ 33 w 237"/>
                    <a:gd name="T13" fmla="*/ 52 h 74"/>
                    <a:gd name="T14" fmla="*/ 59 w 237"/>
                    <a:gd name="T15" fmla="*/ 46 h 74"/>
                    <a:gd name="T16" fmla="*/ 15 w 237"/>
                    <a:gd name="T17" fmla="*/ 51 h 74"/>
                    <a:gd name="T18" fmla="*/ 74 w 237"/>
                    <a:gd name="T19" fmla="*/ 4 h 74"/>
                    <a:gd name="T20" fmla="*/ 237 w 237"/>
                    <a:gd name="T21" fmla="*/ 70 h 74"/>
                    <a:gd name="T22" fmla="*/ 237 w 237"/>
                    <a:gd name="T23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7" h="74">
                      <a:moveTo>
                        <a:pt x="237" y="71"/>
                      </a:moveTo>
                      <a:cubicBezTo>
                        <a:pt x="203" y="59"/>
                        <a:pt x="170" y="42"/>
                        <a:pt x="136" y="30"/>
                      </a:cubicBezTo>
                      <a:cubicBezTo>
                        <a:pt x="120" y="24"/>
                        <a:pt x="103" y="19"/>
                        <a:pt x="86" y="15"/>
                      </a:cubicBezTo>
                      <a:cubicBezTo>
                        <a:pt x="76" y="12"/>
                        <a:pt x="65" y="10"/>
                        <a:pt x="54" y="12"/>
                      </a:cubicBezTo>
                      <a:cubicBezTo>
                        <a:pt x="48" y="12"/>
                        <a:pt x="42" y="14"/>
                        <a:pt x="37" y="17"/>
                      </a:cubicBezTo>
                      <a:cubicBezTo>
                        <a:pt x="20" y="26"/>
                        <a:pt x="20" y="37"/>
                        <a:pt x="37" y="51"/>
                      </a:cubicBezTo>
                      <a:cubicBezTo>
                        <a:pt x="37" y="53"/>
                        <a:pt x="34" y="54"/>
                        <a:pt x="33" y="52"/>
                      </a:cubicBezTo>
                      <a:cubicBezTo>
                        <a:pt x="24" y="32"/>
                        <a:pt x="56" y="25"/>
                        <a:pt x="59" y="46"/>
                      </a:cubicBezTo>
                      <a:cubicBezTo>
                        <a:pt x="64" y="74"/>
                        <a:pt x="24" y="71"/>
                        <a:pt x="15" y="51"/>
                      </a:cubicBezTo>
                      <a:cubicBezTo>
                        <a:pt x="0" y="16"/>
                        <a:pt x="48" y="0"/>
                        <a:pt x="74" y="4"/>
                      </a:cubicBezTo>
                      <a:cubicBezTo>
                        <a:pt x="129" y="12"/>
                        <a:pt x="191" y="39"/>
                        <a:pt x="237" y="70"/>
                      </a:cubicBezTo>
                      <a:cubicBezTo>
                        <a:pt x="237" y="71"/>
                        <a:pt x="237" y="71"/>
                        <a:pt x="237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"/>
                <p:cNvSpPr>
                  <a:spLocks/>
                </p:cNvSpPr>
                <p:nvPr/>
              </p:nvSpPr>
              <p:spPr bwMode="auto">
                <a:xfrm>
                  <a:off x="2460" y="892"/>
                  <a:ext cx="595" cy="282"/>
                </a:xfrm>
                <a:custGeom>
                  <a:avLst/>
                  <a:gdLst>
                    <a:gd name="T0" fmla="*/ 220 w 222"/>
                    <a:gd name="T1" fmla="*/ 73 h 104"/>
                    <a:gd name="T2" fmla="*/ 6 w 222"/>
                    <a:gd name="T3" fmla="*/ 41 h 104"/>
                    <a:gd name="T4" fmla="*/ 3 w 222"/>
                    <a:gd name="T5" fmla="*/ 36 h 104"/>
                    <a:gd name="T6" fmla="*/ 86 w 222"/>
                    <a:gd name="T7" fmla="*/ 30 h 104"/>
                    <a:gd name="T8" fmla="*/ 220 w 222"/>
                    <a:gd name="T9" fmla="*/ 71 h 104"/>
                    <a:gd name="T10" fmla="*/ 220 w 222"/>
                    <a:gd name="T11" fmla="*/ 7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104">
                      <a:moveTo>
                        <a:pt x="220" y="73"/>
                      </a:moveTo>
                      <a:cubicBezTo>
                        <a:pt x="144" y="104"/>
                        <a:pt x="84" y="0"/>
                        <a:pt x="6" y="41"/>
                      </a:cubicBezTo>
                      <a:cubicBezTo>
                        <a:pt x="3" y="43"/>
                        <a:pt x="0" y="39"/>
                        <a:pt x="3" y="36"/>
                      </a:cubicBezTo>
                      <a:cubicBezTo>
                        <a:pt x="26" y="16"/>
                        <a:pt x="60" y="20"/>
                        <a:pt x="86" y="30"/>
                      </a:cubicBezTo>
                      <a:cubicBezTo>
                        <a:pt x="131" y="48"/>
                        <a:pt x="168" y="81"/>
                        <a:pt x="220" y="71"/>
                      </a:cubicBezTo>
                      <a:cubicBezTo>
                        <a:pt x="221" y="70"/>
                        <a:pt x="222" y="72"/>
                        <a:pt x="220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Freeform 13"/>
                <p:cNvSpPr>
                  <a:spLocks/>
                </p:cNvSpPr>
                <p:nvPr/>
              </p:nvSpPr>
              <p:spPr bwMode="auto">
                <a:xfrm>
                  <a:off x="1588" y="800"/>
                  <a:ext cx="356" cy="241"/>
                </a:xfrm>
                <a:custGeom>
                  <a:avLst/>
                  <a:gdLst>
                    <a:gd name="T0" fmla="*/ 133 w 133"/>
                    <a:gd name="T1" fmla="*/ 24 h 89"/>
                    <a:gd name="T2" fmla="*/ 49 w 133"/>
                    <a:gd name="T3" fmla="*/ 82 h 89"/>
                    <a:gd name="T4" fmla="*/ 17 w 133"/>
                    <a:gd name="T5" fmla="*/ 23 h 89"/>
                    <a:gd name="T6" fmla="*/ 68 w 133"/>
                    <a:gd name="T7" fmla="*/ 25 h 89"/>
                    <a:gd name="T8" fmla="*/ 37 w 133"/>
                    <a:gd name="T9" fmla="*/ 37 h 89"/>
                    <a:gd name="T10" fmla="*/ 42 w 133"/>
                    <a:gd name="T11" fmla="*/ 35 h 89"/>
                    <a:gd name="T12" fmla="*/ 37 w 133"/>
                    <a:gd name="T13" fmla="*/ 17 h 89"/>
                    <a:gd name="T14" fmla="*/ 20 w 133"/>
                    <a:gd name="T15" fmla="*/ 34 h 89"/>
                    <a:gd name="T16" fmla="*/ 28 w 133"/>
                    <a:gd name="T17" fmla="*/ 64 h 89"/>
                    <a:gd name="T18" fmla="*/ 82 w 133"/>
                    <a:gd name="T19" fmla="*/ 70 h 89"/>
                    <a:gd name="T20" fmla="*/ 132 w 133"/>
                    <a:gd name="T21" fmla="*/ 23 h 89"/>
                    <a:gd name="T22" fmla="*/ 133 w 133"/>
                    <a:gd name="T23" fmla="*/ 24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3" h="89">
                      <a:moveTo>
                        <a:pt x="133" y="24"/>
                      </a:moveTo>
                      <a:cubicBezTo>
                        <a:pt x="117" y="55"/>
                        <a:pt x="88" y="89"/>
                        <a:pt x="49" y="82"/>
                      </a:cubicBezTo>
                      <a:cubicBezTo>
                        <a:pt x="23" y="78"/>
                        <a:pt x="0" y="49"/>
                        <a:pt x="17" y="23"/>
                      </a:cubicBezTo>
                      <a:cubicBezTo>
                        <a:pt x="28" y="6"/>
                        <a:pt x="61" y="0"/>
                        <a:pt x="68" y="25"/>
                      </a:cubicBezTo>
                      <a:cubicBezTo>
                        <a:pt x="73" y="47"/>
                        <a:pt x="45" y="58"/>
                        <a:pt x="37" y="37"/>
                      </a:cubicBezTo>
                      <a:cubicBezTo>
                        <a:pt x="35" y="34"/>
                        <a:pt x="41" y="32"/>
                        <a:pt x="42" y="35"/>
                      </a:cubicBezTo>
                      <a:cubicBezTo>
                        <a:pt x="41" y="29"/>
                        <a:pt x="39" y="23"/>
                        <a:pt x="37" y="17"/>
                      </a:cubicBezTo>
                      <a:cubicBezTo>
                        <a:pt x="32" y="23"/>
                        <a:pt x="26" y="28"/>
                        <a:pt x="20" y="34"/>
                      </a:cubicBezTo>
                      <a:cubicBezTo>
                        <a:pt x="16" y="43"/>
                        <a:pt x="23" y="58"/>
                        <a:pt x="28" y="64"/>
                      </a:cubicBezTo>
                      <a:cubicBezTo>
                        <a:pt x="42" y="78"/>
                        <a:pt x="65" y="77"/>
                        <a:pt x="82" y="70"/>
                      </a:cubicBezTo>
                      <a:cubicBezTo>
                        <a:pt x="104" y="60"/>
                        <a:pt x="117" y="42"/>
                        <a:pt x="132" y="23"/>
                      </a:cubicBezTo>
                      <a:cubicBezTo>
                        <a:pt x="132" y="23"/>
                        <a:pt x="133" y="24"/>
                        <a:pt x="133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Freeform 14"/>
                <p:cNvSpPr>
                  <a:spLocks/>
                </p:cNvSpPr>
                <p:nvPr/>
              </p:nvSpPr>
              <p:spPr bwMode="auto">
                <a:xfrm>
                  <a:off x="1711" y="1014"/>
                  <a:ext cx="80" cy="133"/>
                </a:xfrm>
                <a:custGeom>
                  <a:avLst/>
                  <a:gdLst>
                    <a:gd name="T0" fmla="*/ 17 w 30"/>
                    <a:gd name="T1" fmla="*/ 3 h 49"/>
                    <a:gd name="T2" fmla="*/ 7 w 30"/>
                    <a:gd name="T3" fmla="*/ 20 h 49"/>
                    <a:gd name="T4" fmla="*/ 6 w 30"/>
                    <a:gd name="T5" fmla="*/ 30 h 49"/>
                    <a:gd name="T6" fmla="*/ 17 w 30"/>
                    <a:gd name="T7" fmla="*/ 40 h 49"/>
                    <a:gd name="T8" fmla="*/ 12 w 30"/>
                    <a:gd name="T9" fmla="*/ 40 h 49"/>
                    <a:gd name="T10" fmla="*/ 24 w 30"/>
                    <a:gd name="T11" fmla="*/ 34 h 49"/>
                    <a:gd name="T12" fmla="*/ 15 w 30"/>
                    <a:gd name="T13" fmla="*/ 48 h 49"/>
                    <a:gd name="T14" fmla="*/ 1 w 30"/>
                    <a:gd name="T15" fmla="*/ 26 h 49"/>
                    <a:gd name="T16" fmla="*/ 15 w 30"/>
                    <a:gd name="T17" fmla="*/ 1 h 49"/>
                    <a:gd name="T18" fmla="*/ 17 w 30"/>
                    <a:gd name="T19" fmla="*/ 3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49">
                      <a:moveTo>
                        <a:pt x="17" y="3"/>
                      </a:moveTo>
                      <a:cubicBezTo>
                        <a:pt x="12" y="8"/>
                        <a:pt x="8" y="13"/>
                        <a:pt x="7" y="20"/>
                      </a:cubicBezTo>
                      <a:cubicBezTo>
                        <a:pt x="6" y="23"/>
                        <a:pt x="6" y="27"/>
                        <a:pt x="6" y="30"/>
                      </a:cubicBezTo>
                      <a:cubicBezTo>
                        <a:pt x="7" y="32"/>
                        <a:pt x="15" y="47"/>
                        <a:pt x="17" y="40"/>
                      </a:cubicBezTo>
                      <a:cubicBezTo>
                        <a:pt x="16" y="42"/>
                        <a:pt x="13" y="42"/>
                        <a:pt x="12" y="40"/>
                      </a:cubicBezTo>
                      <a:cubicBezTo>
                        <a:pt x="10" y="33"/>
                        <a:pt x="20" y="28"/>
                        <a:pt x="24" y="34"/>
                      </a:cubicBezTo>
                      <a:cubicBezTo>
                        <a:pt x="30" y="41"/>
                        <a:pt x="22" y="49"/>
                        <a:pt x="15" y="48"/>
                      </a:cubicBezTo>
                      <a:cubicBezTo>
                        <a:pt x="5" y="47"/>
                        <a:pt x="0" y="34"/>
                        <a:pt x="1" y="26"/>
                      </a:cubicBezTo>
                      <a:cubicBezTo>
                        <a:pt x="1" y="15"/>
                        <a:pt x="6" y="5"/>
                        <a:pt x="15" y="1"/>
                      </a:cubicBezTo>
                      <a:cubicBezTo>
                        <a:pt x="17" y="0"/>
                        <a:pt x="19" y="2"/>
                        <a:pt x="1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7795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845921" y="1854537"/>
            <a:ext cx="7049422" cy="2519889"/>
            <a:chOff x="845921" y="1854537"/>
            <a:chExt cx="7049422" cy="2519889"/>
          </a:xfrm>
        </p:grpSpPr>
        <p:sp>
          <p:nvSpPr>
            <p:cNvPr id="2" name="文本框 1"/>
            <p:cNvSpPr txBox="1"/>
            <p:nvPr/>
          </p:nvSpPr>
          <p:spPr>
            <a:xfrm>
              <a:off x="845921" y="1854537"/>
              <a:ext cx="2275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000">
                  <a:solidFill>
                    <a:srgbClr val="FDBF0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3600" dirty="0">
                  <a:solidFill>
                    <a:srgbClr val="FAF7C4"/>
                  </a:solidFill>
                </a:rPr>
                <a:t>领导贺词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845921" y="2620100"/>
              <a:ext cx="704942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FAF7C4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在中秋佳节即将到来之际，我谨代表包图网络科技公司感谢您对我公司多年来的大力支持</a:t>
              </a:r>
              <a:r>
                <a:rPr lang="en-US" altLang="zh-CN" dirty="0">
                  <a:solidFill>
                    <a:srgbClr val="FAF7C4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!</a:t>
              </a:r>
              <a:r>
                <a:rPr lang="zh-CN" altLang="en-US" dirty="0">
                  <a:solidFill>
                    <a:srgbClr val="FAF7C4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又是一年月圆夜，月下为你许三愿：一愿美梦好似月儿圆，二愿日子更比月饼甜，三愿美貌犹如月中仙</a:t>
              </a:r>
              <a:r>
                <a:rPr lang="zh-CN" altLang="en-US" dirty="0" smtClean="0">
                  <a:solidFill>
                    <a:srgbClr val="FAF7C4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。</a:t>
              </a:r>
              <a:endParaRPr lang="en-US" altLang="zh-CN" dirty="0" smtClean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rgbClr val="FAF7C4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祝</a:t>
              </a:r>
              <a:r>
                <a:rPr lang="zh-CN" altLang="en-US" dirty="0">
                  <a:solidFill>
                    <a:srgbClr val="FAF7C4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你的事业和生活像那中秋的圆月一样，亮亮堂堂，圆圆满满</a:t>
              </a:r>
              <a:r>
                <a:rPr lang="en-US" altLang="zh-CN" dirty="0">
                  <a:solidFill>
                    <a:srgbClr val="FAF7C4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!</a:t>
              </a:r>
              <a:endParaRPr lang="zh-CN" altLang="en-US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2981108" y="2222084"/>
              <a:ext cx="4165600" cy="0"/>
            </a:xfrm>
            <a:prstGeom prst="line">
              <a:avLst/>
            </a:prstGeom>
            <a:ln>
              <a:solidFill>
                <a:srgbClr val="FAF7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136"/>
          <a:stretch/>
        </p:blipFill>
        <p:spPr>
          <a:xfrm>
            <a:off x="-529" y="5765227"/>
            <a:ext cx="12193057" cy="1092773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7597699" y="75019"/>
            <a:ext cx="4239538" cy="4591507"/>
            <a:chOff x="7131868" y="-197307"/>
            <a:chExt cx="3742745" cy="4053470"/>
          </a:xfrm>
        </p:grpSpPr>
        <p:grpSp>
          <p:nvGrpSpPr>
            <p:cNvPr id="38" name="组合 37"/>
            <p:cNvGrpSpPr/>
            <p:nvPr/>
          </p:nvGrpSpPr>
          <p:grpSpPr>
            <a:xfrm>
              <a:off x="7131868" y="-197307"/>
              <a:ext cx="3218632" cy="3236174"/>
              <a:chOff x="3160269" y="-405451"/>
              <a:chExt cx="5896862" cy="5929002"/>
            </a:xfrm>
          </p:grpSpPr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32037"/>
              <a:stretch/>
            </p:blipFill>
            <p:spPr>
              <a:xfrm>
                <a:off x="3187700" y="-405451"/>
                <a:ext cx="5816600" cy="5929002"/>
              </a:xfrm>
              <a:prstGeom prst="rect">
                <a:avLst/>
              </a:prstGeom>
            </p:spPr>
          </p:pic>
          <p:pic>
            <p:nvPicPr>
              <p:cNvPr id="40" name="图片 39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33519"/>
              <a:stretch/>
            </p:blipFill>
            <p:spPr>
              <a:xfrm>
                <a:off x="3160269" y="-368939"/>
                <a:ext cx="5896862" cy="5879790"/>
              </a:xfrm>
              <a:prstGeom prst="rect">
                <a:avLst/>
              </a:prstGeom>
            </p:spPr>
          </p:pic>
        </p:grpSp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6146" t="23128" r="13229" b="40835"/>
            <a:stretch/>
          </p:blipFill>
          <p:spPr>
            <a:xfrm>
              <a:off x="7970170" y="1318443"/>
              <a:ext cx="2904443" cy="2537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735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16" name="组合 15"/>
          <p:cNvGrpSpPr/>
          <p:nvPr/>
        </p:nvGrpSpPr>
        <p:grpSpPr>
          <a:xfrm>
            <a:off x="-529" y="1907428"/>
            <a:ext cx="5486929" cy="4987085"/>
            <a:chOff x="-529" y="2713038"/>
            <a:chExt cx="4600575" cy="418147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1026" y="2713038"/>
              <a:ext cx="1933575" cy="4181475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29" y="4513262"/>
              <a:ext cx="4600575" cy="23622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989387"/>
              <a:ext cx="2409825" cy="288607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5126" y="4513262"/>
              <a:ext cx="1484843" cy="789609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7104" y="4211882"/>
            <a:ext cx="1091189" cy="211712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3221" y="4329472"/>
            <a:ext cx="723900" cy="133350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970538" y="1068985"/>
            <a:ext cx="738664" cy="3753065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000">
                <a:solidFill>
                  <a:srgbClr val="FDBF0F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sz="3600" dirty="0">
                <a:solidFill>
                  <a:srgbClr val="FAF7C4"/>
                </a:solidFill>
              </a:rPr>
              <a:t>明月出天山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825433" y="1068985"/>
            <a:ext cx="738664" cy="3753065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000">
                <a:solidFill>
                  <a:srgbClr val="FDBF0F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sz="3600" dirty="0">
                <a:solidFill>
                  <a:srgbClr val="FAF7C4"/>
                </a:solidFill>
              </a:rPr>
              <a:t>苍茫云海间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680328" y="1068985"/>
            <a:ext cx="738664" cy="3753065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000">
                <a:solidFill>
                  <a:srgbClr val="FDBF0F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sz="3600" dirty="0">
                <a:solidFill>
                  <a:srgbClr val="FAF7C4"/>
                </a:solidFill>
              </a:rPr>
              <a:t>长风几万里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535222" y="1068985"/>
            <a:ext cx="738664" cy="3753065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000">
                <a:solidFill>
                  <a:srgbClr val="FDBF0F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sz="3600" dirty="0">
                <a:solidFill>
                  <a:srgbClr val="FAF7C4"/>
                </a:solidFill>
              </a:rPr>
              <a:t>吹度玉门关</a:t>
            </a:r>
          </a:p>
        </p:txBody>
      </p:sp>
    </p:spTree>
    <p:extLst>
      <p:ext uri="{BB962C8B-B14F-4D97-AF65-F5344CB8AC3E}">
        <p14:creationId xmlns:p14="http://schemas.microsoft.com/office/powerpoint/2010/main" val="373420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083" y="-120031"/>
            <a:ext cx="2761723" cy="27761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048" b="65000"/>
          <a:stretch/>
        </p:blipFill>
        <p:spPr>
          <a:xfrm>
            <a:off x="0" y="-1"/>
            <a:ext cx="1246476" cy="177074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55265" y="2137903"/>
            <a:ext cx="6832640" cy="2942098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人间中秋话婵娟，可知天上宫阙无日年。夜幕凄美，星辰眷恋，那轮清冷月，素娥弹断旧琴弦，无限怅恨，蟾宫锁容颜。云房垂粉帘，独舒广袖，挽夜阑。年年岁岁今秋月，化思化念长空悬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367965" y="2095500"/>
            <a:ext cx="6667500" cy="2844800"/>
            <a:chOff x="4266365" y="2592614"/>
            <a:chExt cx="6667500" cy="2627086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42663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8378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4093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59300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5015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0349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5810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81398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86986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92574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98162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03750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09338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136"/>
          <a:stretch/>
        </p:blipFill>
        <p:spPr>
          <a:xfrm>
            <a:off x="-529" y="5765227"/>
            <a:ext cx="12193057" cy="109277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048" b="65000"/>
          <a:stretch/>
        </p:blipFill>
        <p:spPr>
          <a:xfrm>
            <a:off x="10187683" y="341215"/>
            <a:ext cx="1129605" cy="160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1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136"/>
          <a:stretch/>
        </p:blipFill>
        <p:spPr>
          <a:xfrm>
            <a:off x="-529" y="5765227"/>
            <a:ext cx="12193057" cy="109277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914" y="285975"/>
            <a:ext cx="1103773" cy="18424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048" b="65000"/>
          <a:stretch/>
        </p:blipFill>
        <p:spPr>
          <a:xfrm>
            <a:off x="10187683" y="341215"/>
            <a:ext cx="1129605" cy="160471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083" y="-120031"/>
            <a:ext cx="2761723" cy="277614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412297" y="2402059"/>
            <a:ext cx="6296646" cy="2345001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哪见得江边有一亭，一女子倚身亭栏，手握一杯酒，正与月对饮。一袭青衣裙，裙尾蕾丝圈边，她一头乌黑秀发随意披落，风扬起，生得一副娇羞摸样，甚美。却看瞳中隐约闪着一丝忧愁，眼眶也模糊起来，莹泪终究没有落下，只听得一声叹息留于江中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908430" y="2218873"/>
            <a:ext cx="7200109" cy="2770188"/>
            <a:chOff x="3908430" y="2218873"/>
            <a:chExt cx="7200109" cy="2770188"/>
          </a:xfrm>
        </p:grpSpPr>
        <p:grpSp>
          <p:nvGrpSpPr>
            <p:cNvPr id="19" name="Group 4"/>
            <p:cNvGrpSpPr>
              <a:grpSpLocks noChangeAspect="1"/>
            </p:cNvGrpSpPr>
            <p:nvPr/>
          </p:nvGrpSpPr>
          <p:grpSpPr bwMode="auto">
            <a:xfrm>
              <a:off x="3908430" y="2218873"/>
              <a:ext cx="433388" cy="2770188"/>
              <a:chOff x="2462" y="1224"/>
              <a:chExt cx="273" cy="1745"/>
            </a:xfrm>
            <a:solidFill>
              <a:srgbClr val="FAF7C4"/>
            </a:solidFill>
          </p:grpSpPr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2462" y="2083"/>
                <a:ext cx="168" cy="290"/>
              </a:xfrm>
              <a:custGeom>
                <a:avLst/>
                <a:gdLst>
                  <a:gd name="T0" fmla="*/ 47 w 124"/>
                  <a:gd name="T1" fmla="*/ 62 h 217"/>
                  <a:gd name="T2" fmla="*/ 57 w 124"/>
                  <a:gd name="T3" fmla="*/ 100 h 217"/>
                  <a:gd name="T4" fmla="*/ 21 w 124"/>
                  <a:gd name="T5" fmla="*/ 79 h 217"/>
                  <a:gd name="T6" fmla="*/ 31 w 124"/>
                  <a:gd name="T7" fmla="*/ 32 h 217"/>
                  <a:gd name="T8" fmla="*/ 111 w 124"/>
                  <a:gd name="T9" fmla="*/ 73 h 217"/>
                  <a:gd name="T10" fmla="*/ 59 w 124"/>
                  <a:gd name="T11" fmla="*/ 145 h 217"/>
                  <a:gd name="T12" fmla="*/ 56 w 124"/>
                  <a:gd name="T13" fmla="*/ 191 h 217"/>
                  <a:gd name="T14" fmla="*/ 116 w 124"/>
                  <a:gd name="T15" fmla="*/ 175 h 217"/>
                  <a:gd name="T16" fmla="*/ 95 w 124"/>
                  <a:gd name="T17" fmla="*/ 181 h 217"/>
                  <a:gd name="T18" fmla="*/ 99 w 124"/>
                  <a:gd name="T19" fmla="*/ 178 h 217"/>
                  <a:gd name="T20" fmla="*/ 63 w 124"/>
                  <a:gd name="T21" fmla="*/ 188 h 217"/>
                  <a:gd name="T22" fmla="*/ 64 w 124"/>
                  <a:gd name="T23" fmla="*/ 154 h 217"/>
                  <a:gd name="T24" fmla="*/ 84 w 124"/>
                  <a:gd name="T25" fmla="*/ 131 h 217"/>
                  <a:gd name="T26" fmla="*/ 108 w 124"/>
                  <a:gd name="T27" fmla="*/ 106 h 217"/>
                  <a:gd name="T28" fmla="*/ 112 w 124"/>
                  <a:gd name="T29" fmla="*/ 46 h 217"/>
                  <a:gd name="T30" fmla="*/ 19 w 124"/>
                  <a:gd name="T31" fmla="*/ 36 h 217"/>
                  <a:gd name="T32" fmla="*/ 65 w 124"/>
                  <a:gd name="T33" fmla="*/ 105 h 217"/>
                  <a:gd name="T34" fmla="*/ 46 w 124"/>
                  <a:gd name="T35" fmla="*/ 59 h 217"/>
                  <a:gd name="T36" fmla="*/ 47 w 124"/>
                  <a:gd name="T37" fmla="*/ 6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217">
                    <a:moveTo>
                      <a:pt x="47" y="62"/>
                    </a:moveTo>
                    <a:cubicBezTo>
                      <a:pt x="73" y="50"/>
                      <a:pt x="85" y="96"/>
                      <a:pt x="57" y="100"/>
                    </a:cubicBezTo>
                    <a:cubicBezTo>
                      <a:pt x="42" y="102"/>
                      <a:pt x="27" y="93"/>
                      <a:pt x="21" y="79"/>
                    </a:cubicBezTo>
                    <a:cubicBezTo>
                      <a:pt x="14" y="64"/>
                      <a:pt x="19" y="44"/>
                      <a:pt x="31" y="32"/>
                    </a:cubicBezTo>
                    <a:cubicBezTo>
                      <a:pt x="63" y="1"/>
                      <a:pt x="112" y="34"/>
                      <a:pt x="111" y="73"/>
                    </a:cubicBezTo>
                    <a:cubicBezTo>
                      <a:pt x="109" y="111"/>
                      <a:pt x="77" y="118"/>
                      <a:pt x="59" y="145"/>
                    </a:cubicBezTo>
                    <a:cubicBezTo>
                      <a:pt x="49" y="158"/>
                      <a:pt x="47" y="177"/>
                      <a:pt x="56" y="191"/>
                    </a:cubicBezTo>
                    <a:cubicBezTo>
                      <a:pt x="72" y="217"/>
                      <a:pt x="124" y="211"/>
                      <a:pt x="116" y="175"/>
                    </a:cubicBezTo>
                    <a:cubicBezTo>
                      <a:pt x="111" y="150"/>
                      <a:pt x="78" y="167"/>
                      <a:pt x="95" y="181"/>
                    </a:cubicBezTo>
                    <a:cubicBezTo>
                      <a:pt x="97" y="183"/>
                      <a:pt x="100" y="181"/>
                      <a:pt x="99" y="178"/>
                    </a:cubicBezTo>
                    <a:cubicBezTo>
                      <a:pt x="93" y="205"/>
                      <a:pt x="81" y="209"/>
                      <a:pt x="63" y="188"/>
                    </a:cubicBezTo>
                    <a:cubicBezTo>
                      <a:pt x="56" y="175"/>
                      <a:pt x="56" y="164"/>
                      <a:pt x="64" y="154"/>
                    </a:cubicBezTo>
                    <a:cubicBezTo>
                      <a:pt x="69" y="143"/>
                      <a:pt x="75" y="138"/>
                      <a:pt x="84" y="131"/>
                    </a:cubicBezTo>
                    <a:cubicBezTo>
                      <a:pt x="93" y="124"/>
                      <a:pt x="102" y="116"/>
                      <a:pt x="108" y="106"/>
                    </a:cubicBezTo>
                    <a:cubicBezTo>
                      <a:pt x="119" y="88"/>
                      <a:pt x="121" y="65"/>
                      <a:pt x="112" y="46"/>
                    </a:cubicBezTo>
                    <a:cubicBezTo>
                      <a:pt x="96" y="10"/>
                      <a:pt x="41" y="0"/>
                      <a:pt x="19" y="36"/>
                    </a:cubicBezTo>
                    <a:cubicBezTo>
                      <a:pt x="0" y="66"/>
                      <a:pt x="23" y="125"/>
                      <a:pt x="65" y="105"/>
                    </a:cubicBezTo>
                    <a:cubicBezTo>
                      <a:pt x="96" y="90"/>
                      <a:pt x="77" y="41"/>
                      <a:pt x="46" y="59"/>
                    </a:cubicBezTo>
                    <a:cubicBezTo>
                      <a:pt x="44" y="60"/>
                      <a:pt x="45" y="63"/>
                      <a:pt x="4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2462" y="1820"/>
                <a:ext cx="168" cy="290"/>
              </a:xfrm>
              <a:custGeom>
                <a:avLst/>
                <a:gdLst>
                  <a:gd name="T0" fmla="*/ 46 w 124"/>
                  <a:gd name="T1" fmla="*/ 158 h 217"/>
                  <a:gd name="T2" fmla="*/ 65 w 124"/>
                  <a:gd name="T3" fmla="*/ 112 h 217"/>
                  <a:gd name="T4" fmla="*/ 19 w 124"/>
                  <a:gd name="T5" fmla="*/ 181 h 217"/>
                  <a:gd name="T6" fmla="*/ 112 w 124"/>
                  <a:gd name="T7" fmla="*/ 171 h 217"/>
                  <a:gd name="T8" fmla="*/ 108 w 124"/>
                  <a:gd name="T9" fmla="*/ 111 h 217"/>
                  <a:gd name="T10" fmla="*/ 84 w 124"/>
                  <a:gd name="T11" fmla="*/ 86 h 217"/>
                  <a:gd name="T12" fmla="*/ 68 w 124"/>
                  <a:gd name="T13" fmla="*/ 72 h 217"/>
                  <a:gd name="T14" fmla="*/ 66 w 124"/>
                  <a:gd name="T15" fmla="*/ 25 h 217"/>
                  <a:gd name="T16" fmla="*/ 99 w 124"/>
                  <a:gd name="T17" fmla="*/ 39 h 217"/>
                  <a:gd name="T18" fmla="*/ 95 w 124"/>
                  <a:gd name="T19" fmla="*/ 36 h 217"/>
                  <a:gd name="T20" fmla="*/ 116 w 124"/>
                  <a:gd name="T21" fmla="*/ 42 h 217"/>
                  <a:gd name="T22" fmla="*/ 56 w 124"/>
                  <a:gd name="T23" fmla="*/ 25 h 217"/>
                  <a:gd name="T24" fmla="*/ 59 w 124"/>
                  <a:gd name="T25" fmla="*/ 72 h 217"/>
                  <a:gd name="T26" fmla="*/ 111 w 124"/>
                  <a:gd name="T27" fmla="*/ 144 h 217"/>
                  <a:gd name="T28" fmla="*/ 35 w 124"/>
                  <a:gd name="T29" fmla="*/ 188 h 217"/>
                  <a:gd name="T30" fmla="*/ 19 w 124"/>
                  <a:gd name="T31" fmla="*/ 142 h 217"/>
                  <a:gd name="T32" fmla="*/ 57 w 124"/>
                  <a:gd name="T33" fmla="*/ 117 h 217"/>
                  <a:gd name="T34" fmla="*/ 74 w 124"/>
                  <a:gd name="T35" fmla="*/ 134 h 217"/>
                  <a:gd name="T36" fmla="*/ 47 w 124"/>
                  <a:gd name="T37" fmla="*/ 155 h 217"/>
                  <a:gd name="T38" fmla="*/ 46 w 124"/>
                  <a:gd name="T39" fmla="*/ 15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217">
                    <a:moveTo>
                      <a:pt x="46" y="158"/>
                    </a:moveTo>
                    <a:cubicBezTo>
                      <a:pt x="77" y="176"/>
                      <a:pt x="97" y="127"/>
                      <a:pt x="65" y="112"/>
                    </a:cubicBezTo>
                    <a:cubicBezTo>
                      <a:pt x="23" y="92"/>
                      <a:pt x="0" y="150"/>
                      <a:pt x="19" y="181"/>
                    </a:cubicBezTo>
                    <a:cubicBezTo>
                      <a:pt x="41" y="217"/>
                      <a:pt x="96" y="207"/>
                      <a:pt x="112" y="171"/>
                    </a:cubicBezTo>
                    <a:cubicBezTo>
                      <a:pt x="121" y="152"/>
                      <a:pt x="119" y="129"/>
                      <a:pt x="108" y="111"/>
                    </a:cubicBezTo>
                    <a:cubicBezTo>
                      <a:pt x="102" y="100"/>
                      <a:pt x="93" y="93"/>
                      <a:pt x="84" y="86"/>
                    </a:cubicBezTo>
                    <a:cubicBezTo>
                      <a:pt x="79" y="82"/>
                      <a:pt x="73" y="77"/>
                      <a:pt x="68" y="72"/>
                    </a:cubicBezTo>
                    <a:cubicBezTo>
                      <a:pt x="56" y="58"/>
                      <a:pt x="55" y="42"/>
                      <a:pt x="66" y="25"/>
                    </a:cubicBezTo>
                    <a:cubicBezTo>
                      <a:pt x="84" y="9"/>
                      <a:pt x="94" y="14"/>
                      <a:pt x="99" y="39"/>
                    </a:cubicBezTo>
                    <a:cubicBezTo>
                      <a:pt x="100" y="36"/>
                      <a:pt x="97" y="34"/>
                      <a:pt x="95" y="36"/>
                    </a:cubicBezTo>
                    <a:cubicBezTo>
                      <a:pt x="78" y="49"/>
                      <a:pt x="110" y="67"/>
                      <a:pt x="116" y="42"/>
                    </a:cubicBezTo>
                    <a:cubicBezTo>
                      <a:pt x="124" y="6"/>
                      <a:pt x="72" y="0"/>
                      <a:pt x="56" y="25"/>
                    </a:cubicBezTo>
                    <a:cubicBezTo>
                      <a:pt x="47" y="40"/>
                      <a:pt x="49" y="59"/>
                      <a:pt x="59" y="72"/>
                    </a:cubicBezTo>
                    <a:cubicBezTo>
                      <a:pt x="77" y="99"/>
                      <a:pt x="109" y="106"/>
                      <a:pt x="111" y="144"/>
                    </a:cubicBezTo>
                    <a:cubicBezTo>
                      <a:pt x="112" y="181"/>
                      <a:pt x="68" y="213"/>
                      <a:pt x="35" y="188"/>
                    </a:cubicBezTo>
                    <a:cubicBezTo>
                      <a:pt x="21" y="178"/>
                      <a:pt x="15" y="159"/>
                      <a:pt x="19" y="142"/>
                    </a:cubicBezTo>
                    <a:cubicBezTo>
                      <a:pt x="22" y="129"/>
                      <a:pt x="42" y="109"/>
                      <a:pt x="57" y="117"/>
                    </a:cubicBezTo>
                    <a:cubicBezTo>
                      <a:pt x="63" y="123"/>
                      <a:pt x="69" y="128"/>
                      <a:pt x="74" y="134"/>
                    </a:cubicBezTo>
                    <a:cubicBezTo>
                      <a:pt x="74" y="153"/>
                      <a:pt x="65" y="160"/>
                      <a:pt x="47" y="155"/>
                    </a:cubicBezTo>
                    <a:cubicBezTo>
                      <a:pt x="45" y="154"/>
                      <a:pt x="44" y="156"/>
                      <a:pt x="46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2599" y="2074"/>
                <a:ext cx="56" cy="52"/>
              </a:xfrm>
              <a:custGeom>
                <a:avLst/>
                <a:gdLst>
                  <a:gd name="T0" fmla="*/ 33 w 41"/>
                  <a:gd name="T1" fmla="*/ 7 h 39"/>
                  <a:gd name="T2" fmla="*/ 6 w 41"/>
                  <a:gd name="T3" fmla="*/ 8 h 39"/>
                  <a:gd name="T4" fmla="*/ 9 w 41"/>
                  <a:gd name="T5" fmla="*/ 34 h 39"/>
                  <a:gd name="T6" fmla="*/ 35 w 41"/>
                  <a:gd name="T7" fmla="*/ 30 h 39"/>
                  <a:gd name="T8" fmla="*/ 30 w 41"/>
                  <a:gd name="T9" fmla="*/ 5 h 39"/>
                  <a:gd name="T10" fmla="*/ 26 w 41"/>
                  <a:gd name="T11" fmla="*/ 9 h 39"/>
                  <a:gd name="T12" fmla="*/ 28 w 41"/>
                  <a:gd name="T13" fmla="*/ 26 h 39"/>
                  <a:gd name="T14" fmla="*/ 13 w 41"/>
                  <a:gd name="T15" fmla="*/ 28 h 39"/>
                  <a:gd name="T16" fmla="*/ 11 w 41"/>
                  <a:gd name="T17" fmla="*/ 12 h 39"/>
                  <a:gd name="T18" fmla="*/ 32 w 41"/>
                  <a:gd name="T19" fmla="*/ 9 h 39"/>
                  <a:gd name="T20" fmla="*/ 33 w 41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39">
                    <a:moveTo>
                      <a:pt x="33" y="7"/>
                    </a:moveTo>
                    <a:cubicBezTo>
                      <a:pt x="25" y="0"/>
                      <a:pt x="12" y="0"/>
                      <a:pt x="6" y="8"/>
                    </a:cubicBezTo>
                    <a:cubicBezTo>
                      <a:pt x="0" y="16"/>
                      <a:pt x="1" y="28"/>
                      <a:pt x="9" y="34"/>
                    </a:cubicBezTo>
                    <a:cubicBezTo>
                      <a:pt x="17" y="39"/>
                      <a:pt x="29" y="38"/>
                      <a:pt x="35" y="30"/>
                    </a:cubicBezTo>
                    <a:cubicBezTo>
                      <a:pt x="41" y="22"/>
                      <a:pt x="39" y="10"/>
                      <a:pt x="30" y="5"/>
                    </a:cubicBezTo>
                    <a:cubicBezTo>
                      <a:pt x="27" y="3"/>
                      <a:pt x="24" y="7"/>
                      <a:pt x="26" y="9"/>
                    </a:cubicBezTo>
                    <a:cubicBezTo>
                      <a:pt x="30" y="13"/>
                      <a:pt x="32" y="21"/>
                      <a:pt x="28" y="26"/>
                    </a:cubicBezTo>
                    <a:cubicBezTo>
                      <a:pt x="25" y="31"/>
                      <a:pt x="18" y="31"/>
                      <a:pt x="13" y="28"/>
                    </a:cubicBezTo>
                    <a:cubicBezTo>
                      <a:pt x="8" y="25"/>
                      <a:pt x="7" y="17"/>
                      <a:pt x="11" y="12"/>
                    </a:cubicBezTo>
                    <a:cubicBezTo>
                      <a:pt x="15" y="5"/>
                      <a:pt x="25" y="7"/>
                      <a:pt x="32" y="9"/>
                    </a:cubicBezTo>
                    <a:cubicBezTo>
                      <a:pt x="33" y="9"/>
                      <a:pt x="34" y="7"/>
                      <a:pt x="3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2616" y="2135"/>
                <a:ext cx="17" cy="694"/>
              </a:xfrm>
              <a:custGeom>
                <a:avLst/>
                <a:gdLst>
                  <a:gd name="T0" fmla="*/ 5 w 13"/>
                  <a:gd name="T1" fmla="*/ 2 h 519"/>
                  <a:gd name="T2" fmla="*/ 3 w 13"/>
                  <a:gd name="T3" fmla="*/ 259 h 519"/>
                  <a:gd name="T4" fmla="*/ 2 w 13"/>
                  <a:gd name="T5" fmla="*/ 385 h 519"/>
                  <a:gd name="T6" fmla="*/ 4 w 13"/>
                  <a:gd name="T7" fmla="*/ 516 h 519"/>
                  <a:gd name="T8" fmla="*/ 9 w 13"/>
                  <a:gd name="T9" fmla="*/ 516 h 519"/>
                  <a:gd name="T10" fmla="*/ 10 w 13"/>
                  <a:gd name="T11" fmla="*/ 385 h 519"/>
                  <a:gd name="T12" fmla="*/ 10 w 13"/>
                  <a:gd name="T13" fmla="*/ 259 h 519"/>
                  <a:gd name="T14" fmla="*/ 8 w 13"/>
                  <a:gd name="T15" fmla="*/ 2 h 519"/>
                  <a:gd name="T16" fmla="*/ 5 w 13"/>
                  <a:gd name="T17" fmla="*/ 2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19">
                    <a:moveTo>
                      <a:pt x="5" y="2"/>
                    </a:moveTo>
                    <a:cubicBezTo>
                      <a:pt x="0" y="87"/>
                      <a:pt x="3" y="173"/>
                      <a:pt x="3" y="259"/>
                    </a:cubicBezTo>
                    <a:cubicBezTo>
                      <a:pt x="3" y="301"/>
                      <a:pt x="2" y="343"/>
                      <a:pt x="2" y="385"/>
                    </a:cubicBezTo>
                    <a:cubicBezTo>
                      <a:pt x="2" y="428"/>
                      <a:pt x="0" y="472"/>
                      <a:pt x="4" y="516"/>
                    </a:cubicBezTo>
                    <a:cubicBezTo>
                      <a:pt x="4" y="519"/>
                      <a:pt x="9" y="519"/>
                      <a:pt x="9" y="516"/>
                    </a:cubicBezTo>
                    <a:cubicBezTo>
                      <a:pt x="13" y="473"/>
                      <a:pt x="10" y="428"/>
                      <a:pt x="10" y="385"/>
                    </a:cubicBezTo>
                    <a:cubicBezTo>
                      <a:pt x="10" y="343"/>
                      <a:pt x="10" y="301"/>
                      <a:pt x="10" y="259"/>
                    </a:cubicBezTo>
                    <a:cubicBezTo>
                      <a:pt x="10" y="173"/>
                      <a:pt x="13" y="87"/>
                      <a:pt x="8" y="2"/>
                    </a:cubicBezTo>
                    <a:cubicBezTo>
                      <a:pt x="8" y="0"/>
                      <a:pt x="5" y="0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2625" y="2821"/>
                <a:ext cx="108" cy="105"/>
              </a:xfrm>
              <a:custGeom>
                <a:avLst/>
                <a:gdLst>
                  <a:gd name="T0" fmla="*/ 1 w 80"/>
                  <a:gd name="T1" fmla="*/ 2 h 79"/>
                  <a:gd name="T2" fmla="*/ 33 w 80"/>
                  <a:gd name="T3" fmla="*/ 68 h 79"/>
                  <a:gd name="T4" fmla="*/ 76 w 80"/>
                  <a:gd name="T5" fmla="*/ 50 h 79"/>
                  <a:gd name="T6" fmla="*/ 47 w 80"/>
                  <a:gd name="T7" fmla="*/ 28 h 79"/>
                  <a:gd name="T8" fmla="*/ 60 w 80"/>
                  <a:gd name="T9" fmla="*/ 49 h 79"/>
                  <a:gd name="T10" fmla="*/ 59 w 80"/>
                  <a:gd name="T11" fmla="*/ 44 h 79"/>
                  <a:gd name="T12" fmla="*/ 54 w 80"/>
                  <a:gd name="T13" fmla="*/ 65 h 79"/>
                  <a:gd name="T14" fmla="*/ 37 w 80"/>
                  <a:gd name="T15" fmla="*/ 63 h 79"/>
                  <a:gd name="T16" fmla="*/ 19 w 80"/>
                  <a:gd name="T17" fmla="*/ 36 h 79"/>
                  <a:gd name="T18" fmla="*/ 2 w 80"/>
                  <a:gd name="T19" fmla="*/ 1 h 79"/>
                  <a:gd name="T20" fmla="*/ 1 w 80"/>
                  <a:gd name="T21" fmla="*/ 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79">
                    <a:moveTo>
                      <a:pt x="1" y="2"/>
                    </a:moveTo>
                    <a:cubicBezTo>
                      <a:pt x="13" y="22"/>
                      <a:pt x="12" y="55"/>
                      <a:pt x="33" y="68"/>
                    </a:cubicBezTo>
                    <a:cubicBezTo>
                      <a:pt x="50" y="79"/>
                      <a:pt x="73" y="70"/>
                      <a:pt x="76" y="50"/>
                    </a:cubicBezTo>
                    <a:cubicBezTo>
                      <a:pt x="79" y="35"/>
                      <a:pt x="63" y="14"/>
                      <a:pt x="47" y="28"/>
                    </a:cubicBezTo>
                    <a:cubicBezTo>
                      <a:pt x="37" y="37"/>
                      <a:pt x="46" y="56"/>
                      <a:pt x="60" y="49"/>
                    </a:cubicBezTo>
                    <a:cubicBezTo>
                      <a:pt x="62" y="48"/>
                      <a:pt x="61" y="44"/>
                      <a:pt x="59" y="44"/>
                    </a:cubicBezTo>
                    <a:cubicBezTo>
                      <a:pt x="80" y="42"/>
                      <a:pt x="63" y="63"/>
                      <a:pt x="54" y="65"/>
                    </a:cubicBezTo>
                    <a:cubicBezTo>
                      <a:pt x="49" y="67"/>
                      <a:pt x="41" y="66"/>
                      <a:pt x="37" y="63"/>
                    </a:cubicBezTo>
                    <a:cubicBezTo>
                      <a:pt x="28" y="57"/>
                      <a:pt x="23" y="46"/>
                      <a:pt x="19" y="36"/>
                    </a:cubicBezTo>
                    <a:cubicBezTo>
                      <a:pt x="15" y="23"/>
                      <a:pt x="12" y="11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10"/>
              <p:cNvSpPr>
                <a:spLocks/>
              </p:cNvSpPr>
              <p:nvPr/>
            </p:nvSpPr>
            <p:spPr bwMode="auto">
              <a:xfrm>
                <a:off x="2598" y="2827"/>
                <a:ext cx="73" cy="142"/>
              </a:xfrm>
              <a:custGeom>
                <a:avLst/>
                <a:gdLst>
                  <a:gd name="T0" fmla="*/ 19 w 54"/>
                  <a:gd name="T1" fmla="*/ 3 h 106"/>
                  <a:gd name="T2" fmla="*/ 17 w 54"/>
                  <a:gd name="T3" fmla="*/ 84 h 106"/>
                  <a:gd name="T4" fmla="*/ 40 w 54"/>
                  <a:gd name="T5" fmla="*/ 106 h 106"/>
                  <a:gd name="T6" fmla="*/ 41 w 54"/>
                  <a:gd name="T7" fmla="*/ 100 h 106"/>
                  <a:gd name="T8" fmla="*/ 21 w 54"/>
                  <a:gd name="T9" fmla="*/ 1 h 106"/>
                  <a:gd name="T10" fmla="*/ 19 w 54"/>
                  <a:gd name="T11" fmla="*/ 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06">
                    <a:moveTo>
                      <a:pt x="19" y="3"/>
                    </a:moveTo>
                    <a:cubicBezTo>
                      <a:pt x="43" y="28"/>
                      <a:pt x="11" y="56"/>
                      <a:pt x="17" y="84"/>
                    </a:cubicBezTo>
                    <a:cubicBezTo>
                      <a:pt x="20" y="96"/>
                      <a:pt x="28" y="104"/>
                      <a:pt x="40" y="106"/>
                    </a:cubicBezTo>
                    <a:cubicBezTo>
                      <a:pt x="43" y="106"/>
                      <a:pt x="44" y="101"/>
                      <a:pt x="41" y="100"/>
                    </a:cubicBezTo>
                    <a:cubicBezTo>
                      <a:pt x="0" y="87"/>
                      <a:pt x="54" y="25"/>
                      <a:pt x="21" y="1"/>
                    </a:cubicBezTo>
                    <a:cubicBezTo>
                      <a:pt x="19" y="0"/>
                      <a:pt x="18" y="2"/>
                      <a:pt x="1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2572" y="2821"/>
                <a:ext cx="83" cy="99"/>
              </a:xfrm>
              <a:custGeom>
                <a:avLst/>
                <a:gdLst>
                  <a:gd name="T0" fmla="*/ 34 w 61"/>
                  <a:gd name="T1" fmla="*/ 4 h 74"/>
                  <a:gd name="T2" fmla="*/ 7 w 61"/>
                  <a:gd name="T3" fmla="*/ 47 h 74"/>
                  <a:gd name="T4" fmla="*/ 12 w 61"/>
                  <a:gd name="T5" fmla="*/ 71 h 74"/>
                  <a:gd name="T6" fmla="*/ 17 w 61"/>
                  <a:gd name="T7" fmla="*/ 66 h 74"/>
                  <a:gd name="T8" fmla="*/ 37 w 61"/>
                  <a:gd name="T9" fmla="*/ 2 h 74"/>
                  <a:gd name="T10" fmla="*/ 34 w 61"/>
                  <a:gd name="T11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74">
                    <a:moveTo>
                      <a:pt x="34" y="4"/>
                    </a:moveTo>
                    <a:cubicBezTo>
                      <a:pt x="45" y="23"/>
                      <a:pt x="13" y="33"/>
                      <a:pt x="7" y="47"/>
                    </a:cubicBezTo>
                    <a:cubicBezTo>
                      <a:pt x="2" y="56"/>
                      <a:pt x="4" y="65"/>
                      <a:pt x="12" y="71"/>
                    </a:cubicBezTo>
                    <a:cubicBezTo>
                      <a:pt x="16" y="74"/>
                      <a:pt x="19" y="69"/>
                      <a:pt x="17" y="66"/>
                    </a:cubicBezTo>
                    <a:cubicBezTo>
                      <a:pt x="0" y="46"/>
                      <a:pt x="61" y="26"/>
                      <a:pt x="37" y="2"/>
                    </a:cubicBezTo>
                    <a:cubicBezTo>
                      <a:pt x="35" y="0"/>
                      <a:pt x="32" y="2"/>
                      <a:pt x="3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2588" y="2815"/>
                <a:ext cx="44" cy="54"/>
              </a:xfrm>
              <a:custGeom>
                <a:avLst/>
                <a:gdLst>
                  <a:gd name="T0" fmla="*/ 31 w 32"/>
                  <a:gd name="T1" fmla="*/ 5 h 40"/>
                  <a:gd name="T2" fmla="*/ 5 w 32"/>
                  <a:gd name="T3" fmla="*/ 13 h 40"/>
                  <a:gd name="T4" fmla="*/ 16 w 32"/>
                  <a:gd name="T5" fmla="*/ 39 h 40"/>
                  <a:gd name="T6" fmla="*/ 19 w 32"/>
                  <a:gd name="T7" fmla="*/ 35 h 40"/>
                  <a:gd name="T8" fmla="*/ 10 w 32"/>
                  <a:gd name="T9" fmla="*/ 17 h 40"/>
                  <a:gd name="T10" fmla="*/ 30 w 32"/>
                  <a:gd name="T11" fmla="*/ 7 h 40"/>
                  <a:gd name="T12" fmla="*/ 31 w 32"/>
                  <a:gd name="T13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0">
                    <a:moveTo>
                      <a:pt x="31" y="5"/>
                    </a:moveTo>
                    <a:cubicBezTo>
                      <a:pt x="22" y="0"/>
                      <a:pt x="9" y="3"/>
                      <a:pt x="5" y="13"/>
                    </a:cubicBezTo>
                    <a:cubicBezTo>
                      <a:pt x="0" y="23"/>
                      <a:pt x="5" y="38"/>
                      <a:pt x="16" y="39"/>
                    </a:cubicBezTo>
                    <a:cubicBezTo>
                      <a:pt x="19" y="40"/>
                      <a:pt x="21" y="37"/>
                      <a:pt x="19" y="35"/>
                    </a:cubicBezTo>
                    <a:cubicBezTo>
                      <a:pt x="13" y="31"/>
                      <a:pt x="8" y="25"/>
                      <a:pt x="10" y="17"/>
                    </a:cubicBezTo>
                    <a:cubicBezTo>
                      <a:pt x="12" y="9"/>
                      <a:pt x="22" y="5"/>
                      <a:pt x="30" y="7"/>
                    </a:cubicBezTo>
                    <a:cubicBezTo>
                      <a:pt x="31" y="7"/>
                      <a:pt x="32" y="6"/>
                      <a:pt x="3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2617" y="2810"/>
                <a:ext cx="72" cy="51"/>
              </a:xfrm>
              <a:custGeom>
                <a:avLst/>
                <a:gdLst>
                  <a:gd name="T0" fmla="*/ 2 w 53"/>
                  <a:gd name="T1" fmla="*/ 14 h 38"/>
                  <a:gd name="T2" fmla="*/ 33 w 53"/>
                  <a:gd name="T3" fmla="*/ 35 h 38"/>
                  <a:gd name="T4" fmla="*/ 50 w 53"/>
                  <a:gd name="T5" fmla="*/ 32 h 38"/>
                  <a:gd name="T6" fmla="*/ 47 w 53"/>
                  <a:gd name="T7" fmla="*/ 28 h 38"/>
                  <a:gd name="T8" fmla="*/ 1 w 53"/>
                  <a:gd name="T9" fmla="*/ 12 h 38"/>
                  <a:gd name="T10" fmla="*/ 2 w 53"/>
                  <a:gd name="T11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38">
                    <a:moveTo>
                      <a:pt x="2" y="14"/>
                    </a:moveTo>
                    <a:cubicBezTo>
                      <a:pt x="17" y="12"/>
                      <a:pt x="22" y="29"/>
                      <a:pt x="33" y="35"/>
                    </a:cubicBezTo>
                    <a:cubicBezTo>
                      <a:pt x="39" y="38"/>
                      <a:pt x="46" y="37"/>
                      <a:pt x="50" y="32"/>
                    </a:cubicBezTo>
                    <a:cubicBezTo>
                      <a:pt x="53" y="30"/>
                      <a:pt x="50" y="26"/>
                      <a:pt x="47" y="28"/>
                    </a:cubicBezTo>
                    <a:cubicBezTo>
                      <a:pt x="29" y="37"/>
                      <a:pt x="20" y="0"/>
                      <a:pt x="1" y="12"/>
                    </a:cubicBezTo>
                    <a:cubicBezTo>
                      <a:pt x="0" y="13"/>
                      <a:pt x="1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2616" y="1364"/>
                <a:ext cx="17" cy="694"/>
              </a:xfrm>
              <a:custGeom>
                <a:avLst/>
                <a:gdLst>
                  <a:gd name="T0" fmla="*/ 8 w 13"/>
                  <a:gd name="T1" fmla="*/ 517 h 519"/>
                  <a:gd name="T2" fmla="*/ 10 w 13"/>
                  <a:gd name="T3" fmla="*/ 260 h 519"/>
                  <a:gd name="T4" fmla="*/ 10 w 13"/>
                  <a:gd name="T5" fmla="*/ 134 h 519"/>
                  <a:gd name="T6" fmla="*/ 9 w 13"/>
                  <a:gd name="T7" fmla="*/ 3 h 519"/>
                  <a:gd name="T8" fmla="*/ 4 w 13"/>
                  <a:gd name="T9" fmla="*/ 3 h 519"/>
                  <a:gd name="T10" fmla="*/ 2 w 13"/>
                  <a:gd name="T11" fmla="*/ 134 h 519"/>
                  <a:gd name="T12" fmla="*/ 3 w 13"/>
                  <a:gd name="T13" fmla="*/ 260 h 519"/>
                  <a:gd name="T14" fmla="*/ 5 w 13"/>
                  <a:gd name="T15" fmla="*/ 517 h 519"/>
                  <a:gd name="T16" fmla="*/ 8 w 13"/>
                  <a:gd name="T17" fmla="*/ 51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19">
                    <a:moveTo>
                      <a:pt x="8" y="517"/>
                    </a:moveTo>
                    <a:cubicBezTo>
                      <a:pt x="13" y="432"/>
                      <a:pt x="10" y="346"/>
                      <a:pt x="10" y="260"/>
                    </a:cubicBezTo>
                    <a:cubicBezTo>
                      <a:pt x="10" y="218"/>
                      <a:pt x="10" y="176"/>
                      <a:pt x="10" y="134"/>
                    </a:cubicBezTo>
                    <a:cubicBezTo>
                      <a:pt x="10" y="91"/>
                      <a:pt x="13" y="46"/>
                      <a:pt x="9" y="3"/>
                    </a:cubicBezTo>
                    <a:cubicBezTo>
                      <a:pt x="9" y="0"/>
                      <a:pt x="4" y="0"/>
                      <a:pt x="4" y="3"/>
                    </a:cubicBezTo>
                    <a:cubicBezTo>
                      <a:pt x="0" y="46"/>
                      <a:pt x="2" y="91"/>
                      <a:pt x="2" y="134"/>
                    </a:cubicBezTo>
                    <a:cubicBezTo>
                      <a:pt x="2" y="176"/>
                      <a:pt x="3" y="218"/>
                      <a:pt x="3" y="260"/>
                    </a:cubicBezTo>
                    <a:cubicBezTo>
                      <a:pt x="3" y="346"/>
                      <a:pt x="0" y="432"/>
                      <a:pt x="5" y="517"/>
                    </a:cubicBezTo>
                    <a:cubicBezTo>
                      <a:pt x="5" y="519"/>
                      <a:pt x="8" y="519"/>
                      <a:pt x="8" y="5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2625" y="1266"/>
                <a:ext cx="110" cy="105"/>
              </a:xfrm>
              <a:custGeom>
                <a:avLst/>
                <a:gdLst>
                  <a:gd name="T0" fmla="*/ 2 w 81"/>
                  <a:gd name="T1" fmla="*/ 78 h 78"/>
                  <a:gd name="T2" fmla="*/ 19 w 81"/>
                  <a:gd name="T3" fmla="*/ 43 h 78"/>
                  <a:gd name="T4" fmla="*/ 34 w 81"/>
                  <a:gd name="T5" fmla="*/ 19 h 78"/>
                  <a:gd name="T6" fmla="*/ 54 w 81"/>
                  <a:gd name="T7" fmla="*/ 14 h 78"/>
                  <a:gd name="T8" fmla="*/ 59 w 81"/>
                  <a:gd name="T9" fmla="*/ 35 h 78"/>
                  <a:gd name="T10" fmla="*/ 60 w 81"/>
                  <a:gd name="T11" fmla="*/ 30 h 78"/>
                  <a:gd name="T12" fmla="*/ 47 w 81"/>
                  <a:gd name="T13" fmla="*/ 51 h 78"/>
                  <a:gd name="T14" fmla="*/ 76 w 81"/>
                  <a:gd name="T15" fmla="*/ 28 h 78"/>
                  <a:gd name="T16" fmla="*/ 35 w 81"/>
                  <a:gd name="T17" fmla="*/ 10 h 78"/>
                  <a:gd name="T18" fmla="*/ 1 w 81"/>
                  <a:gd name="T19" fmla="*/ 76 h 78"/>
                  <a:gd name="T20" fmla="*/ 2 w 81"/>
                  <a:gd name="T2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78">
                    <a:moveTo>
                      <a:pt x="2" y="78"/>
                    </a:moveTo>
                    <a:cubicBezTo>
                      <a:pt x="12" y="68"/>
                      <a:pt x="15" y="56"/>
                      <a:pt x="19" y="43"/>
                    </a:cubicBezTo>
                    <a:cubicBezTo>
                      <a:pt x="23" y="34"/>
                      <a:pt x="26" y="25"/>
                      <a:pt x="34" y="19"/>
                    </a:cubicBezTo>
                    <a:cubicBezTo>
                      <a:pt x="39" y="14"/>
                      <a:pt x="48" y="11"/>
                      <a:pt x="54" y="14"/>
                    </a:cubicBezTo>
                    <a:cubicBezTo>
                      <a:pt x="63" y="17"/>
                      <a:pt x="81" y="37"/>
                      <a:pt x="59" y="35"/>
                    </a:cubicBezTo>
                    <a:cubicBezTo>
                      <a:pt x="61" y="35"/>
                      <a:pt x="62" y="31"/>
                      <a:pt x="60" y="30"/>
                    </a:cubicBezTo>
                    <a:cubicBezTo>
                      <a:pt x="47" y="23"/>
                      <a:pt x="37" y="41"/>
                      <a:pt x="47" y="51"/>
                    </a:cubicBezTo>
                    <a:cubicBezTo>
                      <a:pt x="62" y="65"/>
                      <a:pt x="79" y="43"/>
                      <a:pt x="76" y="28"/>
                    </a:cubicBezTo>
                    <a:cubicBezTo>
                      <a:pt x="73" y="10"/>
                      <a:pt x="51" y="0"/>
                      <a:pt x="35" y="10"/>
                    </a:cubicBezTo>
                    <a:cubicBezTo>
                      <a:pt x="12" y="23"/>
                      <a:pt x="13" y="56"/>
                      <a:pt x="1" y="76"/>
                    </a:cubicBezTo>
                    <a:cubicBezTo>
                      <a:pt x="0" y="77"/>
                      <a:pt x="1" y="78"/>
                      <a:pt x="2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16"/>
              <p:cNvSpPr>
                <a:spLocks/>
              </p:cNvSpPr>
              <p:nvPr/>
            </p:nvSpPr>
            <p:spPr bwMode="auto">
              <a:xfrm>
                <a:off x="2598" y="1224"/>
                <a:ext cx="73" cy="141"/>
              </a:xfrm>
              <a:custGeom>
                <a:avLst/>
                <a:gdLst>
                  <a:gd name="T0" fmla="*/ 21 w 54"/>
                  <a:gd name="T1" fmla="*/ 105 h 106"/>
                  <a:gd name="T2" fmla="*/ 41 w 54"/>
                  <a:gd name="T3" fmla="*/ 6 h 106"/>
                  <a:gd name="T4" fmla="*/ 39 w 54"/>
                  <a:gd name="T5" fmla="*/ 0 h 106"/>
                  <a:gd name="T6" fmla="*/ 17 w 54"/>
                  <a:gd name="T7" fmla="*/ 22 h 106"/>
                  <a:gd name="T8" fmla="*/ 19 w 54"/>
                  <a:gd name="T9" fmla="*/ 103 h 106"/>
                  <a:gd name="T10" fmla="*/ 21 w 54"/>
                  <a:gd name="T11" fmla="*/ 10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06">
                    <a:moveTo>
                      <a:pt x="21" y="105"/>
                    </a:moveTo>
                    <a:cubicBezTo>
                      <a:pt x="54" y="81"/>
                      <a:pt x="0" y="19"/>
                      <a:pt x="41" y="6"/>
                    </a:cubicBezTo>
                    <a:cubicBezTo>
                      <a:pt x="44" y="5"/>
                      <a:pt x="43" y="0"/>
                      <a:pt x="39" y="0"/>
                    </a:cubicBezTo>
                    <a:cubicBezTo>
                      <a:pt x="27" y="2"/>
                      <a:pt x="19" y="10"/>
                      <a:pt x="17" y="22"/>
                    </a:cubicBezTo>
                    <a:cubicBezTo>
                      <a:pt x="11" y="50"/>
                      <a:pt x="43" y="78"/>
                      <a:pt x="19" y="103"/>
                    </a:cubicBezTo>
                    <a:cubicBezTo>
                      <a:pt x="18" y="104"/>
                      <a:pt x="19" y="106"/>
                      <a:pt x="21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17"/>
              <p:cNvSpPr>
                <a:spLocks/>
              </p:cNvSpPr>
              <p:nvPr/>
            </p:nvSpPr>
            <p:spPr bwMode="auto">
              <a:xfrm>
                <a:off x="2572" y="1273"/>
                <a:ext cx="83" cy="99"/>
              </a:xfrm>
              <a:custGeom>
                <a:avLst/>
                <a:gdLst>
                  <a:gd name="T0" fmla="*/ 37 w 61"/>
                  <a:gd name="T1" fmla="*/ 72 h 74"/>
                  <a:gd name="T2" fmla="*/ 17 w 61"/>
                  <a:gd name="T3" fmla="*/ 8 h 74"/>
                  <a:gd name="T4" fmla="*/ 12 w 61"/>
                  <a:gd name="T5" fmla="*/ 2 h 74"/>
                  <a:gd name="T6" fmla="*/ 7 w 61"/>
                  <a:gd name="T7" fmla="*/ 27 h 74"/>
                  <a:gd name="T8" fmla="*/ 34 w 61"/>
                  <a:gd name="T9" fmla="*/ 70 h 74"/>
                  <a:gd name="T10" fmla="*/ 37 w 61"/>
                  <a:gd name="T11" fmla="*/ 7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74">
                    <a:moveTo>
                      <a:pt x="37" y="72"/>
                    </a:moveTo>
                    <a:cubicBezTo>
                      <a:pt x="61" y="48"/>
                      <a:pt x="0" y="28"/>
                      <a:pt x="17" y="8"/>
                    </a:cubicBezTo>
                    <a:cubicBezTo>
                      <a:pt x="19" y="5"/>
                      <a:pt x="16" y="0"/>
                      <a:pt x="12" y="2"/>
                    </a:cubicBezTo>
                    <a:cubicBezTo>
                      <a:pt x="4" y="9"/>
                      <a:pt x="2" y="18"/>
                      <a:pt x="7" y="27"/>
                    </a:cubicBezTo>
                    <a:cubicBezTo>
                      <a:pt x="14" y="41"/>
                      <a:pt x="45" y="51"/>
                      <a:pt x="34" y="70"/>
                    </a:cubicBezTo>
                    <a:cubicBezTo>
                      <a:pt x="32" y="72"/>
                      <a:pt x="35" y="74"/>
                      <a:pt x="37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18"/>
              <p:cNvSpPr>
                <a:spLocks/>
              </p:cNvSpPr>
              <p:nvPr/>
            </p:nvSpPr>
            <p:spPr bwMode="auto">
              <a:xfrm>
                <a:off x="2588" y="1324"/>
                <a:ext cx="44" cy="53"/>
              </a:xfrm>
              <a:custGeom>
                <a:avLst/>
                <a:gdLst>
                  <a:gd name="T0" fmla="*/ 30 w 32"/>
                  <a:gd name="T1" fmla="*/ 33 h 40"/>
                  <a:gd name="T2" fmla="*/ 10 w 32"/>
                  <a:gd name="T3" fmla="*/ 23 h 40"/>
                  <a:gd name="T4" fmla="*/ 19 w 32"/>
                  <a:gd name="T5" fmla="*/ 5 h 40"/>
                  <a:gd name="T6" fmla="*/ 16 w 32"/>
                  <a:gd name="T7" fmla="*/ 0 h 40"/>
                  <a:gd name="T8" fmla="*/ 5 w 32"/>
                  <a:gd name="T9" fmla="*/ 26 h 40"/>
                  <a:gd name="T10" fmla="*/ 31 w 32"/>
                  <a:gd name="T11" fmla="*/ 35 h 40"/>
                  <a:gd name="T12" fmla="*/ 30 w 32"/>
                  <a:gd name="T13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0">
                    <a:moveTo>
                      <a:pt x="30" y="33"/>
                    </a:moveTo>
                    <a:cubicBezTo>
                      <a:pt x="22" y="35"/>
                      <a:pt x="12" y="31"/>
                      <a:pt x="10" y="23"/>
                    </a:cubicBezTo>
                    <a:cubicBezTo>
                      <a:pt x="8" y="15"/>
                      <a:pt x="13" y="9"/>
                      <a:pt x="19" y="5"/>
                    </a:cubicBezTo>
                    <a:cubicBezTo>
                      <a:pt x="21" y="3"/>
                      <a:pt x="19" y="0"/>
                      <a:pt x="16" y="0"/>
                    </a:cubicBezTo>
                    <a:cubicBezTo>
                      <a:pt x="5" y="2"/>
                      <a:pt x="0" y="17"/>
                      <a:pt x="5" y="26"/>
                    </a:cubicBezTo>
                    <a:cubicBezTo>
                      <a:pt x="9" y="36"/>
                      <a:pt x="22" y="40"/>
                      <a:pt x="31" y="35"/>
                    </a:cubicBezTo>
                    <a:cubicBezTo>
                      <a:pt x="32" y="34"/>
                      <a:pt x="31" y="32"/>
                      <a:pt x="3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19"/>
              <p:cNvSpPr>
                <a:spLocks/>
              </p:cNvSpPr>
              <p:nvPr/>
            </p:nvSpPr>
            <p:spPr bwMode="auto">
              <a:xfrm>
                <a:off x="2617" y="1332"/>
                <a:ext cx="72" cy="49"/>
              </a:xfrm>
              <a:custGeom>
                <a:avLst/>
                <a:gdLst>
                  <a:gd name="T0" fmla="*/ 1 w 53"/>
                  <a:gd name="T1" fmla="*/ 26 h 37"/>
                  <a:gd name="T2" fmla="*/ 47 w 53"/>
                  <a:gd name="T3" fmla="*/ 10 h 37"/>
                  <a:gd name="T4" fmla="*/ 50 w 53"/>
                  <a:gd name="T5" fmla="*/ 6 h 37"/>
                  <a:gd name="T6" fmla="*/ 33 w 53"/>
                  <a:gd name="T7" fmla="*/ 3 h 37"/>
                  <a:gd name="T8" fmla="*/ 2 w 53"/>
                  <a:gd name="T9" fmla="*/ 24 h 37"/>
                  <a:gd name="T10" fmla="*/ 1 w 53"/>
                  <a:gd name="T11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37">
                    <a:moveTo>
                      <a:pt x="1" y="26"/>
                    </a:moveTo>
                    <a:cubicBezTo>
                      <a:pt x="20" y="37"/>
                      <a:pt x="29" y="0"/>
                      <a:pt x="47" y="10"/>
                    </a:cubicBezTo>
                    <a:cubicBezTo>
                      <a:pt x="50" y="12"/>
                      <a:pt x="53" y="8"/>
                      <a:pt x="50" y="6"/>
                    </a:cubicBezTo>
                    <a:cubicBezTo>
                      <a:pt x="46" y="1"/>
                      <a:pt x="39" y="0"/>
                      <a:pt x="33" y="3"/>
                    </a:cubicBezTo>
                    <a:cubicBezTo>
                      <a:pt x="22" y="9"/>
                      <a:pt x="17" y="26"/>
                      <a:pt x="2" y="24"/>
                    </a:cubicBezTo>
                    <a:cubicBezTo>
                      <a:pt x="1" y="23"/>
                      <a:pt x="0" y="25"/>
                      <a:pt x="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6" name="Group 4"/>
            <p:cNvGrpSpPr>
              <a:grpSpLocks noChangeAspect="1"/>
            </p:cNvGrpSpPr>
            <p:nvPr/>
          </p:nvGrpSpPr>
          <p:grpSpPr bwMode="auto">
            <a:xfrm flipH="1">
              <a:off x="10675151" y="2218873"/>
              <a:ext cx="433388" cy="2770188"/>
              <a:chOff x="2462" y="1224"/>
              <a:chExt cx="273" cy="1745"/>
            </a:xfrm>
            <a:solidFill>
              <a:srgbClr val="FAF7C4"/>
            </a:solidFill>
          </p:grpSpPr>
          <p:sp>
            <p:nvSpPr>
              <p:cNvPr id="37" name="Freeform 5"/>
              <p:cNvSpPr>
                <a:spLocks/>
              </p:cNvSpPr>
              <p:nvPr/>
            </p:nvSpPr>
            <p:spPr bwMode="auto">
              <a:xfrm>
                <a:off x="2462" y="2083"/>
                <a:ext cx="168" cy="290"/>
              </a:xfrm>
              <a:custGeom>
                <a:avLst/>
                <a:gdLst>
                  <a:gd name="T0" fmla="*/ 47 w 124"/>
                  <a:gd name="T1" fmla="*/ 62 h 217"/>
                  <a:gd name="T2" fmla="*/ 57 w 124"/>
                  <a:gd name="T3" fmla="*/ 100 h 217"/>
                  <a:gd name="T4" fmla="*/ 21 w 124"/>
                  <a:gd name="T5" fmla="*/ 79 h 217"/>
                  <a:gd name="T6" fmla="*/ 31 w 124"/>
                  <a:gd name="T7" fmla="*/ 32 h 217"/>
                  <a:gd name="T8" fmla="*/ 111 w 124"/>
                  <a:gd name="T9" fmla="*/ 73 h 217"/>
                  <a:gd name="T10" fmla="*/ 59 w 124"/>
                  <a:gd name="T11" fmla="*/ 145 h 217"/>
                  <a:gd name="T12" fmla="*/ 56 w 124"/>
                  <a:gd name="T13" fmla="*/ 191 h 217"/>
                  <a:gd name="T14" fmla="*/ 116 w 124"/>
                  <a:gd name="T15" fmla="*/ 175 h 217"/>
                  <a:gd name="T16" fmla="*/ 95 w 124"/>
                  <a:gd name="T17" fmla="*/ 181 h 217"/>
                  <a:gd name="T18" fmla="*/ 99 w 124"/>
                  <a:gd name="T19" fmla="*/ 178 h 217"/>
                  <a:gd name="T20" fmla="*/ 63 w 124"/>
                  <a:gd name="T21" fmla="*/ 188 h 217"/>
                  <a:gd name="T22" fmla="*/ 64 w 124"/>
                  <a:gd name="T23" fmla="*/ 154 h 217"/>
                  <a:gd name="T24" fmla="*/ 84 w 124"/>
                  <a:gd name="T25" fmla="*/ 131 h 217"/>
                  <a:gd name="T26" fmla="*/ 108 w 124"/>
                  <a:gd name="T27" fmla="*/ 106 h 217"/>
                  <a:gd name="T28" fmla="*/ 112 w 124"/>
                  <a:gd name="T29" fmla="*/ 46 h 217"/>
                  <a:gd name="T30" fmla="*/ 19 w 124"/>
                  <a:gd name="T31" fmla="*/ 36 h 217"/>
                  <a:gd name="T32" fmla="*/ 65 w 124"/>
                  <a:gd name="T33" fmla="*/ 105 h 217"/>
                  <a:gd name="T34" fmla="*/ 46 w 124"/>
                  <a:gd name="T35" fmla="*/ 59 h 217"/>
                  <a:gd name="T36" fmla="*/ 47 w 124"/>
                  <a:gd name="T37" fmla="*/ 6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217">
                    <a:moveTo>
                      <a:pt x="47" y="62"/>
                    </a:moveTo>
                    <a:cubicBezTo>
                      <a:pt x="73" y="50"/>
                      <a:pt x="85" y="96"/>
                      <a:pt x="57" y="100"/>
                    </a:cubicBezTo>
                    <a:cubicBezTo>
                      <a:pt x="42" y="102"/>
                      <a:pt x="27" y="93"/>
                      <a:pt x="21" y="79"/>
                    </a:cubicBezTo>
                    <a:cubicBezTo>
                      <a:pt x="14" y="64"/>
                      <a:pt x="19" y="44"/>
                      <a:pt x="31" y="32"/>
                    </a:cubicBezTo>
                    <a:cubicBezTo>
                      <a:pt x="63" y="1"/>
                      <a:pt x="112" y="34"/>
                      <a:pt x="111" y="73"/>
                    </a:cubicBezTo>
                    <a:cubicBezTo>
                      <a:pt x="109" y="111"/>
                      <a:pt x="77" y="118"/>
                      <a:pt x="59" y="145"/>
                    </a:cubicBezTo>
                    <a:cubicBezTo>
                      <a:pt x="49" y="158"/>
                      <a:pt x="47" y="177"/>
                      <a:pt x="56" y="191"/>
                    </a:cubicBezTo>
                    <a:cubicBezTo>
                      <a:pt x="72" y="217"/>
                      <a:pt x="124" y="211"/>
                      <a:pt x="116" y="175"/>
                    </a:cubicBezTo>
                    <a:cubicBezTo>
                      <a:pt x="111" y="150"/>
                      <a:pt x="78" y="167"/>
                      <a:pt x="95" y="181"/>
                    </a:cubicBezTo>
                    <a:cubicBezTo>
                      <a:pt x="97" y="183"/>
                      <a:pt x="100" y="181"/>
                      <a:pt x="99" y="178"/>
                    </a:cubicBezTo>
                    <a:cubicBezTo>
                      <a:pt x="93" y="205"/>
                      <a:pt x="81" y="209"/>
                      <a:pt x="63" y="188"/>
                    </a:cubicBezTo>
                    <a:cubicBezTo>
                      <a:pt x="56" y="175"/>
                      <a:pt x="56" y="164"/>
                      <a:pt x="64" y="154"/>
                    </a:cubicBezTo>
                    <a:cubicBezTo>
                      <a:pt x="69" y="143"/>
                      <a:pt x="75" y="138"/>
                      <a:pt x="84" y="131"/>
                    </a:cubicBezTo>
                    <a:cubicBezTo>
                      <a:pt x="93" y="124"/>
                      <a:pt x="102" y="116"/>
                      <a:pt x="108" y="106"/>
                    </a:cubicBezTo>
                    <a:cubicBezTo>
                      <a:pt x="119" y="88"/>
                      <a:pt x="121" y="65"/>
                      <a:pt x="112" y="46"/>
                    </a:cubicBezTo>
                    <a:cubicBezTo>
                      <a:pt x="96" y="10"/>
                      <a:pt x="41" y="0"/>
                      <a:pt x="19" y="36"/>
                    </a:cubicBezTo>
                    <a:cubicBezTo>
                      <a:pt x="0" y="66"/>
                      <a:pt x="23" y="125"/>
                      <a:pt x="65" y="105"/>
                    </a:cubicBezTo>
                    <a:cubicBezTo>
                      <a:pt x="96" y="90"/>
                      <a:pt x="77" y="41"/>
                      <a:pt x="46" y="59"/>
                    </a:cubicBezTo>
                    <a:cubicBezTo>
                      <a:pt x="44" y="60"/>
                      <a:pt x="45" y="63"/>
                      <a:pt x="4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6"/>
              <p:cNvSpPr>
                <a:spLocks/>
              </p:cNvSpPr>
              <p:nvPr/>
            </p:nvSpPr>
            <p:spPr bwMode="auto">
              <a:xfrm>
                <a:off x="2462" y="1820"/>
                <a:ext cx="168" cy="290"/>
              </a:xfrm>
              <a:custGeom>
                <a:avLst/>
                <a:gdLst>
                  <a:gd name="T0" fmla="*/ 46 w 124"/>
                  <a:gd name="T1" fmla="*/ 158 h 217"/>
                  <a:gd name="T2" fmla="*/ 65 w 124"/>
                  <a:gd name="T3" fmla="*/ 112 h 217"/>
                  <a:gd name="T4" fmla="*/ 19 w 124"/>
                  <a:gd name="T5" fmla="*/ 181 h 217"/>
                  <a:gd name="T6" fmla="*/ 112 w 124"/>
                  <a:gd name="T7" fmla="*/ 171 h 217"/>
                  <a:gd name="T8" fmla="*/ 108 w 124"/>
                  <a:gd name="T9" fmla="*/ 111 h 217"/>
                  <a:gd name="T10" fmla="*/ 84 w 124"/>
                  <a:gd name="T11" fmla="*/ 86 h 217"/>
                  <a:gd name="T12" fmla="*/ 68 w 124"/>
                  <a:gd name="T13" fmla="*/ 72 h 217"/>
                  <a:gd name="T14" fmla="*/ 66 w 124"/>
                  <a:gd name="T15" fmla="*/ 25 h 217"/>
                  <a:gd name="T16" fmla="*/ 99 w 124"/>
                  <a:gd name="T17" fmla="*/ 39 h 217"/>
                  <a:gd name="T18" fmla="*/ 95 w 124"/>
                  <a:gd name="T19" fmla="*/ 36 h 217"/>
                  <a:gd name="T20" fmla="*/ 116 w 124"/>
                  <a:gd name="T21" fmla="*/ 42 h 217"/>
                  <a:gd name="T22" fmla="*/ 56 w 124"/>
                  <a:gd name="T23" fmla="*/ 25 h 217"/>
                  <a:gd name="T24" fmla="*/ 59 w 124"/>
                  <a:gd name="T25" fmla="*/ 72 h 217"/>
                  <a:gd name="T26" fmla="*/ 111 w 124"/>
                  <a:gd name="T27" fmla="*/ 144 h 217"/>
                  <a:gd name="T28" fmla="*/ 35 w 124"/>
                  <a:gd name="T29" fmla="*/ 188 h 217"/>
                  <a:gd name="T30" fmla="*/ 19 w 124"/>
                  <a:gd name="T31" fmla="*/ 142 h 217"/>
                  <a:gd name="T32" fmla="*/ 57 w 124"/>
                  <a:gd name="T33" fmla="*/ 117 h 217"/>
                  <a:gd name="T34" fmla="*/ 74 w 124"/>
                  <a:gd name="T35" fmla="*/ 134 h 217"/>
                  <a:gd name="T36" fmla="*/ 47 w 124"/>
                  <a:gd name="T37" fmla="*/ 155 h 217"/>
                  <a:gd name="T38" fmla="*/ 46 w 124"/>
                  <a:gd name="T39" fmla="*/ 15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217">
                    <a:moveTo>
                      <a:pt x="46" y="158"/>
                    </a:moveTo>
                    <a:cubicBezTo>
                      <a:pt x="77" y="176"/>
                      <a:pt x="97" y="127"/>
                      <a:pt x="65" y="112"/>
                    </a:cubicBezTo>
                    <a:cubicBezTo>
                      <a:pt x="23" y="92"/>
                      <a:pt x="0" y="150"/>
                      <a:pt x="19" y="181"/>
                    </a:cubicBezTo>
                    <a:cubicBezTo>
                      <a:pt x="41" y="217"/>
                      <a:pt x="96" y="207"/>
                      <a:pt x="112" y="171"/>
                    </a:cubicBezTo>
                    <a:cubicBezTo>
                      <a:pt x="121" y="152"/>
                      <a:pt x="119" y="129"/>
                      <a:pt x="108" y="111"/>
                    </a:cubicBezTo>
                    <a:cubicBezTo>
                      <a:pt x="102" y="100"/>
                      <a:pt x="93" y="93"/>
                      <a:pt x="84" y="86"/>
                    </a:cubicBezTo>
                    <a:cubicBezTo>
                      <a:pt x="79" y="82"/>
                      <a:pt x="73" y="77"/>
                      <a:pt x="68" y="72"/>
                    </a:cubicBezTo>
                    <a:cubicBezTo>
                      <a:pt x="56" y="58"/>
                      <a:pt x="55" y="42"/>
                      <a:pt x="66" y="25"/>
                    </a:cubicBezTo>
                    <a:cubicBezTo>
                      <a:pt x="84" y="9"/>
                      <a:pt x="94" y="14"/>
                      <a:pt x="99" y="39"/>
                    </a:cubicBezTo>
                    <a:cubicBezTo>
                      <a:pt x="100" y="36"/>
                      <a:pt x="97" y="34"/>
                      <a:pt x="95" y="36"/>
                    </a:cubicBezTo>
                    <a:cubicBezTo>
                      <a:pt x="78" y="49"/>
                      <a:pt x="110" y="67"/>
                      <a:pt x="116" y="42"/>
                    </a:cubicBezTo>
                    <a:cubicBezTo>
                      <a:pt x="124" y="6"/>
                      <a:pt x="72" y="0"/>
                      <a:pt x="56" y="25"/>
                    </a:cubicBezTo>
                    <a:cubicBezTo>
                      <a:pt x="47" y="40"/>
                      <a:pt x="49" y="59"/>
                      <a:pt x="59" y="72"/>
                    </a:cubicBezTo>
                    <a:cubicBezTo>
                      <a:pt x="77" y="99"/>
                      <a:pt x="109" y="106"/>
                      <a:pt x="111" y="144"/>
                    </a:cubicBezTo>
                    <a:cubicBezTo>
                      <a:pt x="112" y="181"/>
                      <a:pt x="68" y="213"/>
                      <a:pt x="35" y="188"/>
                    </a:cubicBezTo>
                    <a:cubicBezTo>
                      <a:pt x="21" y="178"/>
                      <a:pt x="15" y="159"/>
                      <a:pt x="19" y="142"/>
                    </a:cubicBezTo>
                    <a:cubicBezTo>
                      <a:pt x="22" y="129"/>
                      <a:pt x="42" y="109"/>
                      <a:pt x="57" y="117"/>
                    </a:cubicBezTo>
                    <a:cubicBezTo>
                      <a:pt x="63" y="123"/>
                      <a:pt x="69" y="128"/>
                      <a:pt x="74" y="134"/>
                    </a:cubicBezTo>
                    <a:cubicBezTo>
                      <a:pt x="74" y="153"/>
                      <a:pt x="65" y="160"/>
                      <a:pt x="47" y="155"/>
                    </a:cubicBezTo>
                    <a:cubicBezTo>
                      <a:pt x="45" y="154"/>
                      <a:pt x="44" y="156"/>
                      <a:pt x="46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7"/>
              <p:cNvSpPr>
                <a:spLocks/>
              </p:cNvSpPr>
              <p:nvPr/>
            </p:nvSpPr>
            <p:spPr bwMode="auto">
              <a:xfrm>
                <a:off x="2599" y="2074"/>
                <a:ext cx="56" cy="52"/>
              </a:xfrm>
              <a:custGeom>
                <a:avLst/>
                <a:gdLst>
                  <a:gd name="T0" fmla="*/ 33 w 41"/>
                  <a:gd name="T1" fmla="*/ 7 h 39"/>
                  <a:gd name="T2" fmla="*/ 6 w 41"/>
                  <a:gd name="T3" fmla="*/ 8 h 39"/>
                  <a:gd name="T4" fmla="*/ 9 w 41"/>
                  <a:gd name="T5" fmla="*/ 34 h 39"/>
                  <a:gd name="T6" fmla="*/ 35 w 41"/>
                  <a:gd name="T7" fmla="*/ 30 h 39"/>
                  <a:gd name="T8" fmla="*/ 30 w 41"/>
                  <a:gd name="T9" fmla="*/ 5 h 39"/>
                  <a:gd name="T10" fmla="*/ 26 w 41"/>
                  <a:gd name="T11" fmla="*/ 9 h 39"/>
                  <a:gd name="T12" fmla="*/ 28 w 41"/>
                  <a:gd name="T13" fmla="*/ 26 h 39"/>
                  <a:gd name="T14" fmla="*/ 13 w 41"/>
                  <a:gd name="T15" fmla="*/ 28 h 39"/>
                  <a:gd name="T16" fmla="*/ 11 w 41"/>
                  <a:gd name="T17" fmla="*/ 12 h 39"/>
                  <a:gd name="T18" fmla="*/ 32 w 41"/>
                  <a:gd name="T19" fmla="*/ 9 h 39"/>
                  <a:gd name="T20" fmla="*/ 33 w 41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39">
                    <a:moveTo>
                      <a:pt x="33" y="7"/>
                    </a:moveTo>
                    <a:cubicBezTo>
                      <a:pt x="25" y="0"/>
                      <a:pt x="12" y="0"/>
                      <a:pt x="6" y="8"/>
                    </a:cubicBezTo>
                    <a:cubicBezTo>
                      <a:pt x="0" y="16"/>
                      <a:pt x="1" y="28"/>
                      <a:pt x="9" y="34"/>
                    </a:cubicBezTo>
                    <a:cubicBezTo>
                      <a:pt x="17" y="39"/>
                      <a:pt x="29" y="38"/>
                      <a:pt x="35" y="30"/>
                    </a:cubicBezTo>
                    <a:cubicBezTo>
                      <a:pt x="41" y="22"/>
                      <a:pt x="39" y="10"/>
                      <a:pt x="30" y="5"/>
                    </a:cubicBezTo>
                    <a:cubicBezTo>
                      <a:pt x="27" y="3"/>
                      <a:pt x="24" y="7"/>
                      <a:pt x="26" y="9"/>
                    </a:cubicBezTo>
                    <a:cubicBezTo>
                      <a:pt x="30" y="13"/>
                      <a:pt x="32" y="21"/>
                      <a:pt x="28" y="26"/>
                    </a:cubicBezTo>
                    <a:cubicBezTo>
                      <a:pt x="25" y="31"/>
                      <a:pt x="18" y="31"/>
                      <a:pt x="13" y="28"/>
                    </a:cubicBezTo>
                    <a:cubicBezTo>
                      <a:pt x="8" y="25"/>
                      <a:pt x="7" y="17"/>
                      <a:pt x="11" y="12"/>
                    </a:cubicBezTo>
                    <a:cubicBezTo>
                      <a:pt x="15" y="5"/>
                      <a:pt x="25" y="7"/>
                      <a:pt x="32" y="9"/>
                    </a:cubicBezTo>
                    <a:cubicBezTo>
                      <a:pt x="33" y="9"/>
                      <a:pt x="34" y="7"/>
                      <a:pt x="3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8"/>
              <p:cNvSpPr>
                <a:spLocks/>
              </p:cNvSpPr>
              <p:nvPr/>
            </p:nvSpPr>
            <p:spPr bwMode="auto">
              <a:xfrm>
                <a:off x="2616" y="2135"/>
                <a:ext cx="17" cy="694"/>
              </a:xfrm>
              <a:custGeom>
                <a:avLst/>
                <a:gdLst>
                  <a:gd name="T0" fmla="*/ 5 w 13"/>
                  <a:gd name="T1" fmla="*/ 2 h 519"/>
                  <a:gd name="T2" fmla="*/ 3 w 13"/>
                  <a:gd name="T3" fmla="*/ 259 h 519"/>
                  <a:gd name="T4" fmla="*/ 2 w 13"/>
                  <a:gd name="T5" fmla="*/ 385 h 519"/>
                  <a:gd name="T6" fmla="*/ 4 w 13"/>
                  <a:gd name="T7" fmla="*/ 516 h 519"/>
                  <a:gd name="T8" fmla="*/ 9 w 13"/>
                  <a:gd name="T9" fmla="*/ 516 h 519"/>
                  <a:gd name="T10" fmla="*/ 10 w 13"/>
                  <a:gd name="T11" fmla="*/ 385 h 519"/>
                  <a:gd name="T12" fmla="*/ 10 w 13"/>
                  <a:gd name="T13" fmla="*/ 259 h 519"/>
                  <a:gd name="T14" fmla="*/ 8 w 13"/>
                  <a:gd name="T15" fmla="*/ 2 h 519"/>
                  <a:gd name="T16" fmla="*/ 5 w 13"/>
                  <a:gd name="T17" fmla="*/ 2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19">
                    <a:moveTo>
                      <a:pt x="5" y="2"/>
                    </a:moveTo>
                    <a:cubicBezTo>
                      <a:pt x="0" y="87"/>
                      <a:pt x="3" y="173"/>
                      <a:pt x="3" y="259"/>
                    </a:cubicBezTo>
                    <a:cubicBezTo>
                      <a:pt x="3" y="301"/>
                      <a:pt x="2" y="343"/>
                      <a:pt x="2" y="385"/>
                    </a:cubicBezTo>
                    <a:cubicBezTo>
                      <a:pt x="2" y="428"/>
                      <a:pt x="0" y="472"/>
                      <a:pt x="4" y="516"/>
                    </a:cubicBezTo>
                    <a:cubicBezTo>
                      <a:pt x="4" y="519"/>
                      <a:pt x="9" y="519"/>
                      <a:pt x="9" y="516"/>
                    </a:cubicBezTo>
                    <a:cubicBezTo>
                      <a:pt x="13" y="473"/>
                      <a:pt x="10" y="428"/>
                      <a:pt x="10" y="385"/>
                    </a:cubicBezTo>
                    <a:cubicBezTo>
                      <a:pt x="10" y="343"/>
                      <a:pt x="10" y="301"/>
                      <a:pt x="10" y="259"/>
                    </a:cubicBezTo>
                    <a:cubicBezTo>
                      <a:pt x="10" y="173"/>
                      <a:pt x="13" y="87"/>
                      <a:pt x="8" y="2"/>
                    </a:cubicBezTo>
                    <a:cubicBezTo>
                      <a:pt x="8" y="0"/>
                      <a:pt x="5" y="0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2625" y="2821"/>
                <a:ext cx="108" cy="105"/>
              </a:xfrm>
              <a:custGeom>
                <a:avLst/>
                <a:gdLst>
                  <a:gd name="T0" fmla="*/ 1 w 80"/>
                  <a:gd name="T1" fmla="*/ 2 h 79"/>
                  <a:gd name="T2" fmla="*/ 33 w 80"/>
                  <a:gd name="T3" fmla="*/ 68 h 79"/>
                  <a:gd name="T4" fmla="*/ 76 w 80"/>
                  <a:gd name="T5" fmla="*/ 50 h 79"/>
                  <a:gd name="T6" fmla="*/ 47 w 80"/>
                  <a:gd name="T7" fmla="*/ 28 h 79"/>
                  <a:gd name="T8" fmla="*/ 60 w 80"/>
                  <a:gd name="T9" fmla="*/ 49 h 79"/>
                  <a:gd name="T10" fmla="*/ 59 w 80"/>
                  <a:gd name="T11" fmla="*/ 44 h 79"/>
                  <a:gd name="T12" fmla="*/ 54 w 80"/>
                  <a:gd name="T13" fmla="*/ 65 h 79"/>
                  <a:gd name="T14" fmla="*/ 37 w 80"/>
                  <a:gd name="T15" fmla="*/ 63 h 79"/>
                  <a:gd name="T16" fmla="*/ 19 w 80"/>
                  <a:gd name="T17" fmla="*/ 36 h 79"/>
                  <a:gd name="T18" fmla="*/ 2 w 80"/>
                  <a:gd name="T19" fmla="*/ 1 h 79"/>
                  <a:gd name="T20" fmla="*/ 1 w 80"/>
                  <a:gd name="T21" fmla="*/ 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79">
                    <a:moveTo>
                      <a:pt x="1" y="2"/>
                    </a:moveTo>
                    <a:cubicBezTo>
                      <a:pt x="13" y="22"/>
                      <a:pt x="12" y="55"/>
                      <a:pt x="33" y="68"/>
                    </a:cubicBezTo>
                    <a:cubicBezTo>
                      <a:pt x="50" y="79"/>
                      <a:pt x="73" y="70"/>
                      <a:pt x="76" y="50"/>
                    </a:cubicBezTo>
                    <a:cubicBezTo>
                      <a:pt x="79" y="35"/>
                      <a:pt x="63" y="14"/>
                      <a:pt x="47" y="28"/>
                    </a:cubicBezTo>
                    <a:cubicBezTo>
                      <a:pt x="37" y="37"/>
                      <a:pt x="46" y="56"/>
                      <a:pt x="60" y="49"/>
                    </a:cubicBezTo>
                    <a:cubicBezTo>
                      <a:pt x="62" y="48"/>
                      <a:pt x="61" y="44"/>
                      <a:pt x="59" y="44"/>
                    </a:cubicBezTo>
                    <a:cubicBezTo>
                      <a:pt x="80" y="42"/>
                      <a:pt x="63" y="63"/>
                      <a:pt x="54" y="65"/>
                    </a:cubicBezTo>
                    <a:cubicBezTo>
                      <a:pt x="49" y="67"/>
                      <a:pt x="41" y="66"/>
                      <a:pt x="37" y="63"/>
                    </a:cubicBezTo>
                    <a:cubicBezTo>
                      <a:pt x="28" y="57"/>
                      <a:pt x="23" y="46"/>
                      <a:pt x="19" y="36"/>
                    </a:cubicBezTo>
                    <a:cubicBezTo>
                      <a:pt x="15" y="23"/>
                      <a:pt x="12" y="11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10"/>
              <p:cNvSpPr>
                <a:spLocks/>
              </p:cNvSpPr>
              <p:nvPr/>
            </p:nvSpPr>
            <p:spPr bwMode="auto">
              <a:xfrm>
                <a:off x="2598" y="2827"/>
                <a:ext cx="73" cy="142"/>
              </a:xfrm>
              <a:custGeom>
                <a:avLst/>
                <a:gdLst>
                  <a:gd name="T0" fmla="*/ 19 w 54"/>
                  <a:gd name="T1" fmla="*/ 3 h 106"/>
                  <a:gd name="T2" fmla="*/ 17 w 54"/>
                  <a:gd name="T3" fmla="*/ 84 h 106"/>
                  <a:gd name="T4" fmla="*/ 40 w 54"/>
                  <a:gd name="T5" fmla="*/ 106 h 106"/>
                  <a:gd name="T6" fmla="*/ 41 w 54"/>
                  <a:gd name="T7" fmla="*/ 100 h 106"/>
                  <a:gd name="T8" fmla="*/ 21 w 54"/>
                  <a:gd name="T9" fmla="*/ 1 h 106"/>
                  <a:gd name="T10" fmla="*/ 19 w 54"/>
                  <a:gd name="T11" fmla="*/ 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06">
                    <a:moveTo>
                      <a:pt x="19" y="3"/>
                    </a:moveTo>
                    <a:cubicBezTo>
                      <a:pt x="43" y="28"/>
                      <a:pt x="11" y="56"/>
                      <a:pt x="17" y="84"/>
                    </a:cubicBezTo>
                    <a:cubicBezTo>
                      <a:pt x="20" y="96"/>
                      <a:pt x="28" y="104"/>
                      <a:pt x="40" y="106"/>
                    </a:cubicBezTo>
                    <a:cubicBezTo>
                      <a:pt x="43" y="106"/>
                      <a:pt x="44" y="101"/>
                      <a:pt x="41" y="100"/>
                    </a:cubicBezTo>
                    <a:cubicBezTo>
                      <a:pt x="0" y="87"/>
                      <a:pt x="54" y="25"/>
                      <a:pt x="21" y="1"/>
                    </a:cubicBezTo>
                    <a:cubicBezTo>
                      <a:pt x="19" y="0"/>
                      <a:pt x="18" y="2"/>
                      <a:pt x="1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11"/>
              <p:cNvSpPr>
                <a:spLocks/>
              </p:cNvSpPr>
              <p:nvPr/>
            </p:nvSpPr>
            <p:spPr bwMode="auto">
              <a:xfrm>
                <a:off x="2572" y="2821"/>
                <a:ext cx="83" cy="99"/>
              </a:xfrm>
              <a:custGeom>
                <a:avLst/>
                <a:gdLst>
                  <a:gd name="T0" fmla="*/ 34 w 61"/>
                  <a:gd name="T1" fmla="*/ 4 h 74"/>
                  <a:gd name="T2" fmla="*/ 7 w 61"/>
                  <a:gd name="T3" fmla="*/ 47 h 74"/>
                  <a:gd name="T4" fmla="*/ 12 w 61"/>
                  <a:gd name="T5" fmla="*/ 71 h 74"/>
                  <a:gd name="T6" fmla="*/ 17 w 61"/>
                  <a:gd name="T7" fmla="*/ 66 h 74"/>
                  <a:gd name="T8" fmla="*/ 37 w 61"/>
                  <a:gd name="T9" fmla="*/ 2 h 74"/>
                  <a:gd name="T10" fmla="*/ 34 w 61"/>
                  <a:gd name="T11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74">
                    <a:moveTo>
                      <a:pt x="34" y="4"/>
                    </a:moveTo>
                    <a:cubicBezTo>
                      <a:pt x="45" y="23"/>
                      <a:pt x="13" y="33"/>
                      <a:pt x="7" y="47"/>
                    </a:cubicBezTo>
                    <a:cubicBezTo>
                      <a:pt x="2" y="56"/>
                      <a:pt x="4" y="65"/>
                      <a:pt x="12" y="71"/>
                    </a:cubicBezTo>
                    <a:cubicBezTo>
                      <a:pt x="16" y="74"/>
                      <a:pt x="19" y="69"/>
                      <a:pt x="17" y="66"/>
                    </a:cubicBezTo>
                    <a:cubicBezTo>
                      <a:pt x="0" y="46"/>
                      <a:pt x="61" y="26"/>
                      <a:pt x="37" y="2"/>
                    </a:cubicBezTo>
                    <a:cubicBezTo>
                      <a:pt x="35" y="0"/>
                      <a:pt x="32" y="2"/>
                      <a:pt x="3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12"/>
              <p:cNvSpPr>
                <a:spLocks/>
              </p:cNvSpPr>
              <p:nvPr/>
            </p:nvSpPr>
            <p:spPr bwMode="auto">
              <a:xfrm>
                <a:off x="2588" y="2815"/>
                <a:ext cx="44" cy="54"/>
              </a:xfrm>
              <a:custGeom>
                <a:avLst/>
                <a:gdLst>
                  <a:gd name="T0" fmla="*/ 31 w 32"/>
                  <a:gd name="T1" fmla="*/ 5 h 40"/>
                  <a:gd name="T2" fmla="*/ 5 w 32"/>
                  <a:gd name="T3" fmla="*/ 13 h 40"/>
                  <a:gd name="T4" fmla="*/ 16 w 32"/>
                  <a:gd name="T5" fmla="*/ 39 h 40"/>
                  <a:gd name="T6" fmla="*/ 19 w 32"/>
                  <a:gd name="T7" fmla="*/ 35 h 40"/>
                  <a:gd name="T8" fmla="*/ 10 w 32"/>
                  <a:gd name="T9" fmla="*/ 17 h 40"/>
                  <a:gd name="T10" fmla="*/ 30 w 32"/>
                  <a:gd name="T11" fmla="*/ 7 h 40"/>
                  <a:gd name="T12" fmla="*/ 31 w 32"/>
                  <a:gd name="T13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0">
                    <a:moveTo>
                      <a:pt x="31" y="5"/>
                    </a:moveTo>
                    <a:cubicBezTo>
                      <a:pt x="22" y="0"/>
                      <a:pt x="9" y="3"/>
                      <a:pt x="5" y="13"/>
                    </a:cubicBezTo>
                    <a:cubicBezTo>
                      <a:pt x="0" y="23"/>
                      <a:pt x="5" y="38"/>
                      <a:pt x="16" y="39"/>
                    </a:cubicBezTo>
                    <a:cubicBezTo>
                      <a:pt x="19" y="40"/>
                      <a:pt x="21" y="37"/>
                      <a:pt x="19" y="35"/>
                    </a:cubicBezTo>
                    <a:cubicBezTo>
                      <a:pt x="13" y="31"/>
                      <a:pt x="8" y="25"/>
                      <a:pt x="10" y="17"/>
                    </a:cubicBezTo>
                    <a:cubicBezTo>
                      <a:pt x="12" y="9"/>
                      <a:pt x="22" y="5"/>
                      <a:pt x="30" y="7"/>
                    </a:cubicBezTo>
                    <a:cubicBezTo>
                      <a:pt x="31" y="7"/>
                      <a:pt x="32" y="6"/>
                      <a:pt x="3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13"/>
              <p:cNvSpPr>
                <a:spLocks/>
              </p:cNvSpPr>
              <p:nvPr/>
            </p:nvSpPr>
            <p:spPr bwMode="auto">
              <a:xfrm>
                <a:off x="2617" y="2810"/>
                <a:ext cx="72" cy="51"/>
              </a:xfrm>
              <a:custGeom>
                <a:avLst/>
                <a:gdLst>
                  <a:gd name="T0" fmla="*/ 2 w 53"/>
                  <a:gd name="T1" fmla="*/ 14 h 38"/>
                  <a:gd name="T2" fmla="*/ 33 w 53"/>
                  <a:gd name="T3" fmla="*/ 35 h 38"/>
                  <a:gd name="T4" fmla="*/ 50 w 53"/>
                  <a:gd name="T5" fmla="*/ 32 h 38"/>
                  <a:gd name="T6" fmla="*/ 47 w 53"/>
                  <a:gd name="T7" fmla="*/ 28 h 38"/>
                  <a:gd name="T8" fmla="*/ 1 w 53"/>
                  <a:gd name="T9" fmla="*/ 12 h 38"/>
                  <a:gd name="T10" fmla="*/ 2 w 53"/>
                  <a:gd name="T11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38">
                    <a:moveTo>
                      <a:pt x="2" y="14"/>
                    </a:moveTo>
                    <a:cubicBezTo>
                      <a:pt x="17" y="12"/>
                      <a:pt x="22" y="29"/>
                      <a:pt x="33" y="35"/>
                    </a:cubicBezTo>
                    <a:cubicBezTo>
                      <a:pt x="39" y="38"/>
                      <a:pt x="46" y="37"/>
                      <a:pt x="50" y="32"/>
                    </a:cubicBezTo>
                    <a:cubicBezTo>
                      <a:pt x="53" y="30"/>
                      <a:pt x="50" y="26"/>
                      <a:pt x="47" y="28"/>
                    </a:cubicBezTo>
                    <a:cubicBezTo>
                      <a:pt x="29" y="37"/>
                      <a:pt x="20" y="0"/>
                      <a:pt x="1" y="12"/>
                    </a:cubicBezTo>
                    <a:cubicBezTo>
                      <a:pt x="0" y="13"/>
                      <a:pt x="1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14"/>
              <p:cNvSpPr>
                <a:spLocks/>
              </p:cNvSpPr>
              <p:nvPr/>
            </p:nvSpPr>
            <p:spPr bwMode="auto">
              <a:xfrm>
                <a:off x="2616" y="1364"/>
                <a:ext cx="17" cy="694"/>
              </a:xfrm>
              <a:custGeom>
                <a:avLst/>
                <a:gdLst>
                  <a:gd name="T0" fmla="*/ 8 w 13"/>
                  <a:gd name="T1" fmla="*/ 517 h 519"/>
                  <a:gd name="T2" fmla="*/ 10 w 13"/>
                  <a:gd name="T3" fmla="*/ 260 h 519"/>
                  <a:gd name="T4" fmla="*/ 10 w 13"/>
                  <a:gd name="T5" fmla="*/ 134 h 519"/>
                  <a:gd name="T6" fmla="*/ 9 w 13"/>
                  <a:gd name="T7" fmla="*/ 3 h 519"/>
                  <a:gd name="T8" fmla="*/ 4 w 13"/>
                  <a:gd name="T9" fmla="*/ 3 h 519"/>
                  <a:gd name="T10" fmla="*/ 2 w 13"/>
                  <a:gd name="T11" fmla="*/ 134 h 519"/>
                  <a:gd name="T12" fmla="*/ 3 w 13"/>
                  <a:gd name="T13" fmla="*/ 260 h 519"/>
                  <a:gd name="T14" fmla="*/ 5 w 13"/>
                  <a:gd name="T15" fmla="*/ 517 h 519"/>
                  <a:gd name="T16" fmla="*/ 8 w 13"/>
                  <a:gd name="T17" fmla="*/ 51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19">
                    <a:moveTo>
                      <a:pt x="8" y="517"/>
                    </a:moveTo>
                    <a:cubicBezTo>
                      <a:pt x="13" y="432"/>
                      <a:pt x="10" y="346"/>
                      <a:pt x="10" y="260"/>
                    </a:cubicBezTo>
                    <a:cubicBezTo>
                      <a:pt x="10" y="218"/>
                      <a:pt x="10" y="176"/>
                      <a:pt x="10" y="134"/>
                    </a:cubicBezTo>
                    <a:cubicBezTo>
                      <a:pt x="10" y="91"/>
                      <a:pt x="13" y="46"/>
                      <a:pt x="9" y="3"/>
                    </a:cubicBezTo>
                    <a:cubicBezTo>
                      <a:pt x="9" y="0"/>
                      <a:pt x="4" y="0"/>
                      <a:pt x="4" y="3"/>
                    </a:cubicBezTo>
                    <a:cubicBezTo>
                      <a:pt x="0" y="46"/>
                      <a:pt x="2" y="91"/>
                      <a:pt x="2" y="134"/>
                    </a:cubicBezTo>
                    <a:cubicBezTo>
                      <a:pt x="2" y="176"/>
                      <a:pt x="3" y="218"/>
                      <a:pt x="3" y="260"/>
                    </a:cubicBezTo>
                    <a:cubicBezTo>
                      <a:pt x="3" y="346"/>
                      <a:pt x="0" y="432"/>
                      <a:pt x="5" y="517"/>
                    </a:cubicBezTo>
                    <a:cubicBezTo>
                      <a:pt x="5" y="519"/>
                      <a:pt x="8" y="519"/>
                      <a:pt x="8" y="5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15"/>
              <p:cNvSpPr>
                <a:spLocks/>
              </p:cNvSpPr>
              <p:nvPr/>
            </p:nvSpPr>
            <p:spPr bwMode="auto">
              <a:xfrm>
                <a:off x="2625" y="1266"/>
                <a:ext cx="110" cy="105"/>
              </a:xfrm>
              <a:custGeom>
                <a:avLst/>
                <a:gdLst>
                  <a:gd name="T0" fmla="*/ 2 w 81"/>
                  <a:gd name="T1" fmla="*/ 78 h 78"/>
                  <a:gd name="T2" fmla="*/ 19 w 81"/>
                  <a:gd name="T3" fmla="*/ 43 h 78"/>
                  <a:gd name="T4" fmla="*/ 34 w 81"/>
                  <a:gd name="T5" fmla="*/ 19 h 78"/>
                  <a:gd name="T6" fmla="*/ 54 w 81"/>
                  <a:gd name="T7" fmla="*/ 14 h 78"/>
                  <a:gd name="T8" fmla="*/ 59 w 81"/>
                  <a:gd name="T9" fmla="*/ 35 h 78"/>
                  <a:gd name="T10" fmla="*/ 60 w 81"/>
                  <a:gd name="T11" fmla="*/ 30 h 78"/>
                  <a:gd name="T12" fmla="*/ 47 w 81"/>
                  <a:gd name="T13" fmla="*/ 51 h 78"/>
                  <a:gd name="T14" fmla="*/ 76 w 81"/>
                  <a:gd name="T15" fmla="*/ 28 h 78"/>
                  <a:gd name="T16" fmla="*/ 35 w 81"/>
                  <a:gd name="T17" fmla="*/ 10 h 78"/>
                  <a:gd name="T18" fmla="*/ 1 w 81"/>
                  <a:gd name="T19" fmla="*/ 76 h 78"/>
                  <a:gd name="T20" fmla="*/ 2 w 81"/>
                  <a:gd name="T2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78">
                    <a:moveTo>
                      <a:pt x="2" y="78"/>
                    </a:moveTo>
                    <a:cubicBezTo>
                      <a:pt x="12" y="68"/>
                      <a:pt x="15" y="56"/>
                      <a:pt x="19" y="43"/>
                    </a:cubicBezTo>
                    <a:cubicBezTo>
                      <a:pt x="23" y="34"/>
                      <a:pt x="26" y="25"/>
                      <a:pt x="34" y="19"/>
                    </a:cubicBezTo>
                    <a:cubicBezTo>
                      <a:pt x="39" y="14"/>
                      <a:pt x="48" y="11"/>
                      <a:pt x="54" y="14"/>
                    </a:cubicBezTo>
                    <a:cubicBezTo>
                      <a:pt x="63" y="17"/>
                      <a:pt x="81" y="37"/>
                      <a:pt x="59" y="35"/>
                    </a:cubicBezTo>
                    <a:cubicBezTo>
                      <a:pt x="61" y="35"/>
                      <a:pt x="62" y="31"/>
                      <a:pt x="60" y="30"/>
                    </a:cubicBezTo>
                    <a:cubicBezTo>
                      <a:pt x="47" y="23"/>
                      <a:pt x="37" y="41"/>
                      <a:pt x="47" y="51"/>
                    </a:cubicBezTo>
                    <a:cubicBezTo>
                      <a:pt x="62" y="65"/>
                      <a:pt x="79" y="43"/>
                      <a:pt x="76" y="28"/>
                    </a:cubicBezTo>
                    <a:cubicBezTo>
                      <a:pt x="73" y="10"/>
                      <a:pt x="51" y="0"/>
                      <a:pt x="35" y="10"/>
                    </a:cubicBezTo>
                    <a:cubicBezTo>
                      <a:pt x="12" y="23"/>
                      <a:pt x="13" y="56"/>
                      <a:pt x="1" y="76"/>
                    </a:cubicBezTo>
                    <a:cubicBezTo>
                      <a:pt x="0" y="77"/>
                      <a:pt x="1" y="78"/>
                      <a:pt x="2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16"/>
              <p:cNvSpPr>
                <a:spLocks/>
              </p:cNvSpPr>
              <p:nvPr/>
            </p:nvSpPr>
            <p:spPr bwMode="auto">
              <a:xfrm>
                <a:off x="2598" y="1224"/>
                <a:ext cx="73" cy="141"/>
              </a:xfrm>
              <a:custGeom>
                <a:avLst/>
                <a:gdLst>
                  <a:gd name="T0" fmla="*/ 21 w 54"/>
                  <a:gd name="T1" fmla="*/ 105 h 106"/>
                  <a:gd name="T2" fmla="*/ 41 w 54"/>
                  <a:gd name="T3" fmla="*/ 6 h 106"/>
                  <a:gd name="T4" fmla="*/ 39 w 54"/>
                  <a:gd name="T5" fmla="*/ 0 h 106"/>
                  <a:gd name="T6" fmla="*/ 17 w 54"/>
                  <a:gd name="T7" fmla="*/ 22 h 106"/>
                  <a:gd name="T8" fmla="*/ 19 w 54"/>
                  <a:gd name="T9" fmla="*/ 103 h 106"/>
                  <a:gd name="T10" fmla="*/ 21 w 54"/>
                  <a:gd name="T11" fmla="*/ 10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06">
                    <a:moveTo>
                      <a:pt x="21" y="105"/>
                    </a:moveTo>
                    <a:cubicBezTo>
                      <a:pt x="54" y="81"/>
                      <a:pt x="0" y="19"/>
                      <a:pt x="41" y="6"/>
                    </a:cubicBezTo>
                    <a:cubicBezTo>
                      <a:pt x="44" y="5"/>
                      <a:pt x="43" y="0"/>
                      <a:pt x="39" y="0"/>
                    </a:cubicBezTo>
                    <a:cubicBezTo>
                      <a:pt x="27" y="2"/>
                      <a:pt x="19" y="10"/>
                      <a:pt x="17" y="22"/>
                    </a:cubicBezTo>
                    <a:cubicBezTo>
                      <a:pt x="11" y="50"/>
                      <a:pt x="43" y="78"/>
                      <a:pt x="19" y="103"/>
                    </a:cubicBezTo>
                    <a:cubicBezTo>
                      <a:pt x="18" y="104"/>
                      <a:pt x="19" y="106"/>
                      <a:pt x="21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17"/>
              <p:cNvSpPr>
                <a:spLocks/>
              </p:cNvSpPr>
              <p:nvPr/>
            </p:nvSpPr>
            <p:spPr bwMode="auto">
              <a:xfrm>
                <a:off x="2572" y="1273"/>
                <a:ext cx="83" cy="99"/>
              </a:xfrm>
              <a:custGeom>
                <a:avLst/>
                <a:gdLst>
                  <a:gd name="T0" fmla="*/ 37 w 61"/>
                  <a:gd name="T1" fmla="*/ 72 h 74"/>
                  <a:gd name="T2" fmla="*/ 17 w 61"/>
                  <a:gd name="T3" fmla="*/ 8 h 74"/>
                  <a:gd name="T4" fmla="*/ 12 w 61"/>
                  <a:gd name="T5" fmla="*/ 2 h 74"/>
                  <a:gd name="T6" fmla="*/ 7 w 61"/>
                  <a:gd name="T7" fmla="*/ 27 h 74"/>
                  <a:gd name="T8" fmla="*/ 34 w 61"/>
                  <a:gd name="T9" fmla="*/ 70 h 74"/>
                  <a:gd name="T10" fmla="*/ 37 w 61"/>
                  <a:gd name="T11" fmla="*/ 7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74">
                    <a:moveTo>
                      <a:pt x="37" y="72"/>
                    </a:moveTo>
                    <a:cubicBezTo>
                      <a:pt x="61" y="48"/>
                      <a:pt x="0" y="28"/>
                      <a:pt x="17" y="8"/>
                    </a:cubicBezTo>
                    <a:cubicBezTo>
                      <a:pt x="19" y="5"/>
                      <a:pt x="16" y="0"/>
                      <a:pt x="12" y="2"/>
                    </a:cubicBezTo>
                    <a:cubicBezTo>
                      <a:pt x="4" y="9"/>
                      <a:pt x="2" y="18"/>
                      <a:pt x="7" y="27"/>
                    </a:cubicBezTo>
                    <a:cubicBezTo>
                      <a:pt x="14" y="41"/>
                      <a:pt x="45" y="51"/>
                      <a:pt x="34" y="70"/>
                    </a:cubicBezTo>
                    <a:cubicBezTo>
                      <a:pt x="32" y="72"/>
                      <a:pt x="35" y="74"/>
                      <a:pt x="37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18"/>
              <p:cNvSpPr>
                <a:spLocks/>
              </p:cNvSpPr>
              <p:nvPr/>
            </p:nvSpPr>
            <p:spPr bwMode="auto">
              <a:xfrm>
                <a:off x="2588" y="1324"/>
                <a:ext cx="44" cy="53"/>
              </a:xfrm>
              <a:custGeom>
                <a:avLst/>
                <a:gdLst>
                  <a:gd name="T0" fmla="*/ 30 w 32"/>
                  <a:gd name="T1" fmla="*/ 33 h 40"/>
                  <a:gd name="T2" fmla="*/ 10 w 32"/>
                  <a:gd name="T3" fmla="*/ 23 h 40"/>
                  <a:gd name="T4" fmla="*/ 19 w 32"/>
                  <a:gd name="T5" fmla="*/ 5 h 40"/>
                  <a:gd name="T6" fmla="*/ 16 w 32"/>
                  <a:gd name="T7" fmla="*/ 0 h 40"/>
                  <a:gd name="T8" fmla="*/ 5 w 32"/>
                  <a:gd name="T9" fmla="*/ 26 h 40"/>
                  <a:gd name="T10" fmla="*/ 31 w 32"/>
                  <a:gd name="T11" fmla="*/ 35 h 40"/>
                  <a:gd name="T12" fmla="*/ 30 w 32"/>
                  <a:gd name="T13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0">
                    <a:moveTo>
                      <a:pt x="30" y="33"/>
                    </a:moveTo>
                    <a:cubicBezTo>
                      <a:pt x="22" y="35"/>
                      <a:pt x="12" y="31"/>
                      <a:pt x="10" y="23"/>
                    </a:cubicBezTo>
                    <a:cubicBezTo>
                      <a:pt x="8" y="15"/>
                      <a:pt x="13" y="9"/>
                      <a:pt x="19" y="5"/>
                    </a:cubicBezTo>
                    <a:cubicBezTo>
                      <a:pt x="21" y="3"/>
                      <a:pt x="19" y="0"/>
                      <a:pt x="16" y="0"/>
                    </a:cubicBezTo>
                    <a:cubicBezTo>
                      <a:pt x="5" y="2"/>
                      <a:pt x="0" y="17"/>
                      <a:pt x="5" y="26"/>
                    </a:cubicBezTo>
                    <a:cubicBezTo>
                      <a:pt x="9" y="36"/>
                      <a:pt x="22" y="40"/>
                      <a:pt x="31" y="35"/>
                    </a:cubicBezTo>
                    <a:cubicBezTo>
                      <a:pt x="32" y="34"/>
                      <a:pt x="31" y="32"/>
                      <a:pt x="3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19"/>
              <p:cNvSpPr>
                <a:spLocks/>
              </p:cNvSpPr>
              <p:nvPr/>
            </p:nvSpPr>
            <p:spPr bwMode="auto">
              <a:xfrm>
                <a:off x="2617" y="1332"/>
                <a:ext cx="72" cy="49"/>
              </a:xfrm>
              <a:custGeom>
                <a:avLst/>
                <a:gdLst>
                  <a:gd name="T0" fmla="*/ 1 w 53"/>
                  <a:gd name="T1" fmla="*/ 26 h 37"/>
                  <a:gd name="T2" fmla="*/ 47 w 53"/>
                  <a:gd name="T3" fmla="*/ 10 h 37"/>
                  <a:gd name="T4" fmla="*/ 50 w 53"/>
                  <a:gd name="T5" fmla="*/ 6 h 37"/>
                  <a:gd name="T6" fmla="*/ 33 w 53"/>
                  <a:gd name="T7" fmla="*/ 3 h 37"/>
                  <a:gd name="T8" fmla="*/ 2 w 53"/>
                  <a:gd name="T9" fmla="*/ 24 h 37"/>
                  <a:gd name="T10" fmla="*/ 1 w 53"/>
                  <a:gd name="T11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37">
                    <a:moveTo>
                      <a:pt x="1" y="26"/>
                    </a:moveTo>
                    <a:cubicBezTo>
                      <a:pt x="20" y="37"/>
                      <a:pt x="29" y="0"/>
                      <a:pt x="47" y="10"/>
                    </a:cubicBezTo>
                    <a:cubicBezTo>
                      <a:pt x="50" y="12"/>
                      <a:pt x="53" y="8"/>
                      <a:pt x="50" y="6"/>
                    </a:cubicBezTo>
                    <a:cubicBezTo>
                      <a:pt x="46" y="1"/>
                      <a:pt x="39" y="0"/>
                      <a:pt x="33" y="3"/>
                    </a:cubicBezTo>
                    <a:cubicBezTo>
                      <a:pt x="22" y="9"/>
                      <a:pt x="17" y="26"/>
                      <a:pt x="2" y="24"/>
                    </a:cubicBezTo>
                    <a:cubicBezTo>
                      <a:pt x="1" y="23"/>
                      <a:pt x="0" y="25"/>
                      <a:pt x="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607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图片 2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227" name="组合 226"/>
          <p:cNvGrpSpPr>
            <a:grpSpLocks noChangeAspect="1"/>
          </p:cNvGrpSpPr>
          <p:nvPr/>
        </p:nvGrpSpPr>
        <p:grpSpPr>
          <a:xfrm>
            <a:off x="1257279" y="2892672"/>
            <a:ext cx="665910" cy="595426"/>
            <a:chOff x="2586037" y="1611313"/>
            <a:chExt cx="974726" cy="871538"/>
          </a:xfrm>
          <a:solidFill>
            <a:srgbClr val="FAF7C4"/>
          </a:solidFill>
          <a:effectLst>
            <a:outerShdw blurRad="228600" dist="152400" dir="2700000" sx="102000" sy="102000" algn="tl" rotWithShape="0">
              <a:prstClr val="black">
                <a:alpha val="30000"/>
              </a:prstClr>
            </a:outerShdw>
          </a:effectLst>
        </p:grpSpPr>
        <p:sp>
          <p:nvSpPr>
            <p:cNvPr id="228" name="Freeform 5"/>
            <p:cNvSpPr>
              <a:spLocks/>
            </p:cNvSpPr>
            <p:nvPr/>
          </p:nvSpPr>
          <p:spPr bwMode="auto">
            <a:xfrm>
              <a:off x="2798763" y="1611313"/>
              <a:ext cx="554038" cy="384175"/>
            </a:xfrm>
            <a:custGeom>
              <a:avLst/>
              <a:gdLst>
                <a:gd name="T0" fmla="*/ 146 w 146"/>
                <a:gd name="T1" fmla="*/ 44 h 101"/>
                <a:gd name="T2" fmla="*/ 102 w 146"/>
                <a:gd name="T3" fmla="*/ 0 h 101"/>
                <a:gd name="T4" fmla="*/ 73 w 146"/>
                <a:gd name="T5" fmla="*/ 10 h 101"/>
                <a:gd name="T6" fmla="*/ 44 w 146"/>
                <a:gd name="T7" fmla="*/ 0 h 101"/>
                <a:gd name="T8" fmla="*/ 0 w 146"/>
                <a:gd name="T9" fmla="*/ 44 h 101"/>
                <a:gd name="T10" fmla="*/ 12 w 146"/>
                <a:gd name="T11" fmla="*/ 73 h 101"/>
                <a:gd name="T12" fmla="*/ 11 w 146"/>
                <a:gd name="T13" fmla="*/ 73 h 101"/>
                <a:gd name="T14" fmla="*/ 71 w 146"/>
                <a:gd name="T15" fmla="*/ 101 h 101"/>
                <a:gd name="T16" fmla="*/ 63 w 146"/>
                <a:gd name="T17" fmla="*/ 83 h 101"/>
                <a:gd name="T18" fmla="*/ 73 w 146"/>
                <a:gd name="T19" fmla="*/ 73 h 101"/>
                <a:gd name="T20" fmla="*/ 83 w 146"/>
                <a:gd name="T21" fmla="*/ 83 h 101"/>
                <a:gd name="T22" fmla="*/ 75 w 146"/>
                <a:gd name="T23" fmla="*/ 101 h 101"/>
                <a:gd name="T24" fmla="*/ 134 w 146"/>
                <a:gd name="T25" fmla="*/ 73 h 101"/>
                <a:gd name="T26" fmla="*/ 134 w 146"/>
                <a:gd name="T27" fmla="*/ 73 h 101"/>
                <a:gd name="T28" fmla="*/ 146 w 146"/>
                <a:gd name="T29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101">
                  <a:moveTo>
                    <a:pt x="146" y="44"/>
                  </a:moveTo>
                  <a:cubicBezTo>
                    <a:pt x="146" y="19"/>
                    <a:pt x="126" y="0"/>
                    <a:pt x="102" y="0"/>
                  </a:cubicBezTo>
                  <a:cubicBezTo>
                    <a:pt x="91" y="0"/>
                    <a:pt x="81" y="4"/>
                    <a:pt x="73" y="10"/>
                  </a:cubicBezTo>
                  <a:cubicBezTo>
                    <a:pt x="65" y="4"/>
                    <a:pt x="55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55"/>
                    <a:pt x="5" y="66"/>
                    <a:pt x="12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26" y="90"/>
                    <a:pt x="47" y="101"/>
                    <a:pt x="71" y="101"/>
                  </a:cubicBezTo>
                  <a:cubicBezTo>
                    <a:pt x="71" y="89"/>
                    <a:pt x="63" y="83"/>
                    <a:pt x="63" y="8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75" y="89"/>
                    <a:pt x="75" y="101"/>
                  </a:cubicBezTo>
                  <a:cubicBezTo>
                    <a:pt x="99" y="101"/>
                    <a:pt x="120" y="90"/>
                    <a:pt x="134" y="73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41" y="66"/>
                    <a:pt x="146" y="55"/>
                    <a:pt x="14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Oval 6"/>
            <p:cNvSpPr>
              <a:spLocks noChangeArrowheads="1"/>
            </p:cNvSpPr>
            <p:nvPr/>
          </p:nvSpPr>
          <p:spPr bwMode="auto">
            <a:xfrm>
              <a:off x="3025775" y="2006601"/>
              <a:ext cx="98425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7"/>
            <p:cNvSpPr>
              <a:spLocks/>
            </p:cNvSpPr>
            <p:nvPr/>
          </p:nvSpPr>
          <p:spPr bwMode="auto">
            <a:xfrm>
              <a:off x="2586037" y="1930401"/>
              <a:ext cx="488950" cy="552450"/>
            </a:xfrm>
            <a:custGeom>
              <a:avLst/>
              <a:gdLst>
                <a:gd name="T0" fmla="*/ 116 w 129"/>
                <a:gd name="T1" fmla="*/ 43 h 145"/>
                <a:gd name="T2" fmla="*/ 104 w 129"/>
                <a:gd name="T3" fmla="*/ 59 h 145"/>
                <a:gd name="T4" fmla="*/ 90 w 129"/>
                <a:gd name="T5" fmla="*/ 56 h 145"/>
                <a:gd name="T6" fmla="*/ 94 w 129"/>
                <a:gd name="T7" fmla="*/ 42 h 145"/>
                <a:gd name="T8" fmla="*/ 114 w 129"/>
                <a:gd name="T9" fmla="*/ 40 h 145"/>
                <a:gd name="T10" fmla="*/ 60 w 129"/>
                <a:gd name="T11" fmla="*/ 2 h 145"/>
                <a:gd name="T12" fmla="*/ 60 w 129"/>
                <a:gd name="T13" fmla="*/ 2 h 145"/>
                <a:gd name="T14" fmla="*/ 29 w 129"/>
                <a:gd name="T15" fmla="*/ 7 h 145"/>
                <a:gd name="T16" fmla="*/ 13 w 129"/>
                <a:gd name="T17" fmla="*/ 68 h 145"/>
                <a:gd name="T18" fmla="*/ 36 w 129"/>
                <a:gd name="T19" fmla="*/ 87 h 145"/>
                <a:gd name="T20" fmla="*/ 41 w 129"/>
                <a:gd name="T21" fmla="*/ 117 h 145"/>
                <a:gd name="T22" fmla="*/ 102 w 129"/>
                <a:gd name="T23" fmla="*/ 133 h 145"/>
                <a:gd name="T24" fmla="*/ 121 w 129"/>
                <a:gd name="T25" fmla="*/ 109 h 145"/>
                <a:gd name="T26" fmla="*/ 121 w 129"/>
                <a:gd name="T27" fmla="*/ 109 h 145"/>
                <a:gd name="T28" fmla="*/ 116 w 129"/>
                <a:gd name="T29" fmla="*/ 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5">
                  <a:moveTo>
                    <a:pt x="116" y="43"/>
                  </a:moveTo>
                  <a:cubicBezTo>
                    <a:pt x="106" y="49"/>
                    <a:pt x="104" y="59"/>
                    <a:pt x="104" y="5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2"/>
                    <a:pt x="104" y="46"/>
                    <a:pt x="114" y="40"/>
                  </a:cubicBezTo>
                  <a:cubicBezTo>
                    <a:pt x="102" y="20"/>
                    <a:pt x="82" y="6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0" y="0"/>
                    <a:pt x="39" y="2"/>
                    <a:pt x="29" y="7"/>
                  </a:cubicBezTo>
                  <a:cubicBezTo>
                    <a:pt x="8" y="19"/>
                    <a:pt x="0" y="46"/>
                    <a:pt x="13" y="68"/>
                  </a:cubicBezTo>
                  <a:cubicBezTo>
                    <a:pt x="18" y="77"/>
                    <a:pt x="27" y="84"/>
                    <a:pt x="36" y="87"/>
                  </a:cubicBezTo>
                  <a:cubicBezTo>
                    <a:pt x="34" y="97"/>
                    <a:pt x="36" y="108"/>
                    <a:pt x="41" y="117"/>
                  </a:cubicBezTo>
                  <a:cubicBezTo>
                    <a:pt x="53" y="138"/>
                    <a:pt x="80" y="145"/>
                    <a:pt x="102" y="133"/>
                  </a:cubicBezTo>
                  <a:cubicBezTo>
                    <a:pt x="111" y="128"/>
                    <a:pt x="118" y="119"/>
                    <a:pt x="121" y="109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29" y="88"/>
                    <a:pt x="127" y="64"/>
                    <a:pt x="1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8"/>
            <p:cNvSpPr>
              <a:spLocks/>
            </p:cNvSpPr>
            <p:nvPr/>
          </p:nvSpPr>
          <p:spPr bwMode="auto">
            <a:xfrm>
              <a:off x="3074988" y="1930401"/>
              <a:ext cx="485775" cy="552450"/>
            </a:xfrm>
            <a:custGeom>
              <a:avLst/>
              <a:gdLst>
                <a:gd name="T0" fmla="*/ 100 w 128"/>
                <a:gd name="T1" fmla="*/ 7 h 145"/>
                <a:gd name="T2" fmla="*/ 69 w 128"/>
                <a:gd name="T3" fmla="*/ 2 h 145"/>
                <a:gd name="T4" fmla="*/ 69 w 128"/>
                <a:gd name="T5" fmla="*/ 2 h 145"/>
                <a:gd name="T6" fmla="*/ 15 w 128"/>
                <a:gd name="T7" fmla="*/ 40 h 145"/>
                <a:gd name="T8" fmla="*/ 35 w 128"/>
                <a:gd name="T9" fmla="*/ 42 h 145"/>
                <a:gd name="T10" fmla="*/ 39 w 128"/>
                <a:gd name="T11" fmla="*/ 56 h 145"/>
                <a:gd name="T12" fmla="*/ 24 w 128"/>
                <a:gd name="T13" fmla="*/ 59 h 145"/>
                <a:gd name="T14" fmla="*/ 13 w 128"/>
                <a:gd name="T15" fmla="*/ 43 h 145"/>
                <a:gd name="T16" fmla="*/ 7 w 128"/>
                <a:gd name="T17" fmla="*/ 109 h 145"/>
                <a:gd name="T18" fmla="*/ 7 w 128"/>
                <a:gd name="T19" fmla="*/ 109 h 145"/>
                <a:gd name="T20" fmla="*/ 27 w 128"/>
                <a:gd name="T21" fmla="*/ 133 h 145"/>
                <a:gd name="T22" fmla="*/ 88 w 128"/>
                <a:gd name="T23" fmla="*/ 117 h 145"/>
                <a:gd name="T24" fmla="*/ 93 w 128"/>
                <a:gd name="T25" fmla="*/ 87 h 145"/>
                <a:gd name="T26" fmla="*/ 116 w 128"/>
                <a:gd name="T27" fmla="*/ 68 h 145"/>
                <a:gd name="T28" fmla="*/ 100 w 128"/>
                <a:gd name="T29" fmla="*/ 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45">
                  <a:moveTo>
                    <a:pt x="100" y="7"/>
                  </a:moveTo>
                  <a:cubicBezTo>
                    <a:pt x="90" y="2"/>
                    <a:pt x="79" y="0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47" y="6"/>
                    <a:pt x="27" y="20"/>
                    <a:pt x="15" y="40"/>
                  </a:cubicBezTo>
                  <a:cubicBezTo>
                    <a:pt x="25" y="46"/>
                    <a:pt x="35" y="42"/>
                    <a:pt x="35" y="4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49"/>
                    <a:pt x="13" y="43"/>
                  </a:cubicBezTo>
                  <a:cubicBezTo>
                    <a:pt x="1" y="64"/>
                    <a:pt x="0" y="88"/>
                    <a:pt x="7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11" y="119"/>
                    <a:pt x="17" y="128"/>
                    <a:pt x="27" y="133"/>
                  </a:cubicBezTo>
                  <a:cubicBezTo>
                    <a:pt x="48" y="145"/>
                    <a:pt x="75" y="138"/>
                    <a:pt x="88" y="117"/>
                  </a:cubicBezTo>
                  <a:cubicBezTo>
                    <a:pt x="93" y="108"/>
                    <a:pt x="95" y="97"/>
                    <a:pt x="93" y="87"/>
                  </a:cubicBezTo>
                  <a:cubicBezTo>
                    <a:pt x="102" y="84"/>
                    <a:pt x="111" y="77"/>
                    <a:pt x="116" y="68"/>
                  </a:cubicBezTo>
                  <a:cubicBezTo>
                    <a:pt x="128" y="46"/>
                    <a:pt x="121" y="19"/>
                    <a:pt x="10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Oval 10"/>
            <p:cNvSpPr>
              <a:spLocks noChangeArrowheads="1"/>
            </p:cNvSpPr>
            <p:nvPr/>
          </p:nvSpPr>
          <p:spPr bwMode="auto">
            <a:xfrm>
              <a:off x="3025775" y="2006601"/>
              <a:ext cx="98425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3" name="组合 232"/>
          <p:cNvGrpSpPr>
            <a:grpSpLocks noChangeAspect="1"/>
          </p:cNvGrpSpPr>
          <p:nvPr/>
        </p:nvGrpSpPr>
        <p:grpSpPr>
          <a:xfrm>
            <a:off x="2199123" y="2786840"/>
            <a:ext cx="876198" cy="783442"/>
            <a:chOff x="2586037" y="1611313"/>
            <a:chExt cx="974726" cy="871538"/>
          </a:xfrm>
          <a:solidFill>
            <a:srgbClr val="FAF7C4"/>
          </a:solidFill>
          <a:effectLst>
            <a:outerShdw blurRad="228600" dist="152400" dir="2700000" sx="102000" sy="102000" algn="tl" rotWithShape="0">
              <a:prstClr val="black">
                <a:alpha val="30000"/>
              </a:prstClr>
            </a:outerShdw>
          </a:effectLst>
        </p:grpSpPr>
        <p:sp>
          <p:nvSpPr>
            <p:cNvPr id="234" name="Freeform 5"/>
            <p:cNvSpPr>
              <a:spLocks/>
            </p:cNvSpPr>
            <p:nvPr/>
          </p:nvSpPr>
          <p:spPr bwMode="auto">
            <a:xfrm>
              <a:off x="2798763" y="1611313"/>
              <a:ext cx="554038" cy="384175"/>
            </a:xfrm>
            <a:custGeom>
              <a:avLst/>
              <a:gdLst>
                <a:gd name="T0" fmla="*/ 146 w 146"/>
                <a:gd name="T1" fmla="*/ 44 h 101"/>
                <a:gd name="T2" fmla="*/ 102 w 146"/>
                <a:gd name="T3" fmla="*/ 0 h 101"/>
                <a:gd name="T4" fmla="*/ 73 w 146"/>
                <a:gd name="T5" fmla="*/ 10 h 101"/>
                <a:gd name="T6" fmla="*/ 44 w 146"/>
                <a:gd name="T7" fmla="*/ 0 h 101"/>
                <a:gd name="T8" fmla="*/ 0 w 146"/>
                <a:gd name="T9" fmla="*/ 44 h 101"/>
                <a:gd name="T10" fmla="*/ 12 w 146"/>
                <a:gd name="T11" fmla="*/ 73 h 101"/>
                <a:gd name="T12" fmla="*/ 11 w 146"/>
                <a:gd name="T13" fmla="*/ 73 h 101"/>
                <a:gd name="T14" fmla="*/ 71 w 146"/>
                <a:gd name="T15" fmla="*/ 101 h 101"/>
                <a:gd name="T16" fmla="*/ 63 w 146"/>
                <a:gd name="T17" fmla="*/ 83 h 101"/>
                <a:gd name="T18" fmla="*/ 73 w 146"/>
                <a:gd name="T19" fmla="*/ 73 h 101"/>
                <a:gd name="T20" fmla="*/ 83 w 146"/>
                <a:gd name="T21" fmla="*/ 83 h 101"/>
                <a:gd name="T22" fmla="*/ 75 w 146"/>
                <a:gd name="T23" fmla="*/ 101 h 101"/>
                <a:gd name="T24" fmla="*/ 134 w 146"/>
                <a:gd name="T25" fmla="*/ 73 h 101"/>
                <a:gd name="T26" fmla="*/ 134 w 146"/>
                <a:gd name="T27" fmla="*/ 73 h 101"/>
                <a:gd name="T28" fmla="*/ 146 w 146"/>
                <a:gd name="T29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101">
                  <a:moveTo>
                    <a:pt x="146" y="44"/>
                  </a:moveTo>
                  <a:cubicBezTo>
                    <a:pt x="146" y="19"/>
                    <a:pt x="126" y="0"/>
                    <a:pt x="102" y="0"/>
                  </a:cubicBezTo>
                  <a:cubicBezTo>
                    <a:pt x="91" y="0"/>
                    <a:pt x="81" y="4"/>
                    <a:pt x="73" y="10"/>
                  </a:cubicBezTo>
                  <a:cubicBezTo>
                    <a:pt x="65" y="4"/>
                    <a:pt x="55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55"/>
                    <a:pt x="5" y="66"/>
                    <a:pt x="12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26" y="90"/>
                    <a:pt x="47" y="101"/>
                    <a:pt x="71" y="101"/>
                  </a:cubicBezTo>
                  <a:cubicBezTo>
                    <a:pt x="71" y="89"/>
                    <a:pt x="63" y="83"/>
                    <a:pt x="63" y="8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75" y="89"/>
                    <a:pt x="75" y="101"/>
                  </a:cubicBezTo>
                  <a:cubicBezTo>
                    <a:pt x="99" y="101"/>
                    <a:pt x="120" y="90"/>
                    <a:pt x="134" y="73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41" y="66"/>
                    <a:pt x="146" y="55"/>
                    <a:pt x="14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Oval 6"/>
            <p:cNvSpPr>
              <a:spLocks noChangeArrowheads="1"/>
            </p:cNvSpPr>
            <p:nvPr/>
          </p:nvSpPr>
          <p:spPr bwMode="auto">
            <a:xfrm>
              <a:off x="3025775" y="2006601"/>
              <a:ext cx="98425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7"/>
            <p:cNvSpPr>
              <a:spLocks/>
            </p:cNvSpPr>
            <p:nvPr/>
          </p:nvSpPr>
          <p:spPr bwMode="auto">
            <a:xfrm>
              <a:off x="2586037" y="1930401"/>
              <a:ext cx="488950" cy="552450"/>
            </a:xfrm>
            <a:custGeom>
              <a:avLst/>
              <a:gdLst>
                <a:gd name="T0" fmla="*/ 116 w 129"/>
                <a:gd name="T1" fmla="*/ 43 h 145"/>
                <a:gd name="T2" fmla="*/ 104 w 129"/>
                <a:gd name="T3" fmla="*/ 59 h 145"/>
                <a:gd name="T4" fmla="*/ 90 w 129"/>
                <a:gd name="T5" fmla="*/ 56 h 145"/>
                <a:gd name="T6" fmla="*/ 94 w 129"/>
                <a:gd name="T7" fmla="*/ 42 h 145"/>
                <a:gd name="T8" fmla="*/ 114 w 129"/>
                <a:gd name="T9" fmla="*/ 40 h 145"/>
                <a:gd name="T10" fmla="*/ 60 w 129"/>
                <a:gd name="T11" fmla="*/ 2 h 145"/>
                <a:gd name="T12" fmla="*/ 60 w 129"/>
                <a:gd name="T13" fmla="*/ 2 h 145"/>
                <a:gd name="T14" fmla="*/ 29 w 129"/>
                <a:gd name="T15" fmla="*/ 7 h 145"/>
                <a:gd name="T16" fmla="*/ 13 w 129"/>
                <a:gd name="T17" fmla="*/ 68 h 145"/>
                <a:gd name="T18" fmla="*/ 36 w 129"/>
                <a:gd name="T19" fmla="*/ 87 h 145"/>
                <a:gd name="T20" fmla="*/ 41 w 129"/>
                <a:gd name="T21" fmla="*/ 117 h 145"/>
                <a:gd name="T22" fmla="*/ 102 w 129"/>
                <a:gd name="T23" fmla="*/ 133 h 145"/>
                <a:gd name="T24" fmla="*/ 121 w 129"/>
                <a:gd name="T25" fmla="*/ 109 h 145"/>
                <a:gd name="T26" fmla="*/ 121 w 129"/>
                <a:gd name="T27" fmla="*/ 109 h 145"/>
                <a:gd name="T28" fmla="*/ 116 w 129"/>
                <a:gd name="T29" fmla="*/ 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5">
                  <a:moveTo>
                    <a:pt x="116" y="43"/>
                  </a:moveTo>
                  <a:cubicBezTo>
                    <a:pt x="106" y="49"/>
                    <a:pt x="104" y="59"/>
                    <a:pt x="104" y="5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2"/>
                    <a:pt x="104" y="46"/>
                    <a:pt x="114" y="40"/>
                  </a:cubicBezTo>
                  <a:cubicBezTo>
                    <a:pt x="102" y="20"/>
                    <a:pt x="82" y="6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0" y="0"/>
                    <a:pt x="39" y="2"/>
                    <a:pt x="29" y="7"/>
                  </a:cubicBezTo>
                  <a:cubicBezTo>
                    <a:pt x="8" y="19"/>
                    <a:pt x="0" y="46"/>
                    <a:pt x="13" y="68"/>
                  </a:cubicBezTo>
                  <a:cubicBezTo>
                    <a:pt x="18" y="77"/>
                    <a:pt x="27" y="84"/>
                    <a:pt x="36" y="87"/>
                  </a:cubicBezTo>
                  <a:cubicBezTo>
                    <a:pt x="34" y="97"/>
                    <a:pt x="36" y="108"/>
                    <a:pt x="41" y="117"/>
                  </a:cubicBezTo>
                  <a:cubicBezTo>
                    <a:pt x="53" y="138"/>
                    <a:pt x="80" y="145"/>
                    <a:pt x="102" y="133"/>
                  </a:cubicBezTo>
                  <a:cubicBezTo>
                    <a:pt x="111" y="128"/>
                    <a:pt x="118" y="119"/>
                    <a:pt x="121" y="109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29" y="88"/>
                    <a:pt x="127" y="64"/>
                    <a:pt x="1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8"/>
            <p:cNvSpPr>
              <a:spLocks/>
            </p:cNvSpPr>
            <p:nvPr/>
          </p:nvSpPr>
          <p:spPr bwMode="auto">
            <a:xfrm>
              <a:off x="3074988" y="1930401"/>
              <a:ext cx="485775" cy="552450"/>
            </a:xfrm>
            <a:custGeom>
              <a:avLst/>
              <a:gdLst>
                <a:gd name="T0" fmla="*/ 100 w 128"/>
                <a:gd name="T1" fmla="*/ 7 h 145"/>
                <a:gd name="T2" fmla="*/ 69 w 128"/>
                <a:gd name="T3" fmla="*/ 2 h 145"/>
                <a:gd name="T4" fmla="*/ 69 w 128"/>
                <a:gd name="T5" fmla="*/ 2 h 145"/>
                <a:gd name="T6" fmla="*/ 15 w 128"/>
                <a:gd name="T7" fmla="*/ 40 h 145"/>
                <a:gd name="T8" fmla="*/ 35 w 128"/>
                <a:gd name="T9" fmla="*/ 42 h 145"/>
                <a:gd name="T10" fmla="*/ 39 w 128"/>
                <a:gd name="T11" fmla="*/ 56 h 145"/>
                <a:gd name="T12" fmla="*/ 24 w 128"/>
                <a:gd name="T13" fmla="*/ 59 h 145"/>
                <a:gd name="T14" fmla="*/ 13 w 128"/>
                <a:gd name="T15" fmla="*/ 43 h 145"/>
                <a:gd name="T16" fmla="*/ 7 w 128"/>
                <a:gd name="T17" fmla="*/ 109 h 145"/>
                <a:gd name="T18" fmla="*/ 7 w 128"/>
                <a:gd name="T19" fmla="*/ 109 h 145"/>
                <a:gd name="T20" fmla="*/ 27 w 128"/>
                <a:gd name="T21" fmla="*/ 133 h 145"/>
                <a:gd name="T22" fmla="*/ 88 w 128"/>
                <a:gd name="T23" fmla="*/ 117 h 145"/>
                <a:gd name="T24" fmla="*/ 93 w 128"/>
                <a:gd name="T25" fmla="*/ 87 h 145"/>
                <a:gd name="T26" fmla="*/ 116 w 128"/>
                <a:gd name="T27" fmla="*/ 68 h 145"/>
                <a:gd name="T28" fmla="*/ 100 w 128"/>
                <a:gd name="T29" fmla="*/ 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45">
                  <a:moveTo>
                    <a:pt x="100" y="7"/>
                  </a:moveTo>
                  <a:cubicBezTo>
                    <a:pt x="90" y="2"/>
                    <a:pt x="79" y="0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47" y="6"/>
                    <a:pt x="27" y="20"/>
                    <a:pt x="15" y="40"/>
                  </a:cubicBezTo>
                  <a:cubicBezTo>
                    <a:pt x="25" y="46"/>
                    <a:pt x="35" y="42"/>
                    <a:pt x="35" y="4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49"/>
                    <a:pt x="13" y="43"/>
                  </a:cubicBezTo>
                  <a:cubicBezTo>
                    <a:pt x="1" y="64"/>
                    <a:pt x="0" y="88"/>
                    <a:pt x="7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11" y="119"/>
                    <a:pt x="17" y="128"/>
                    <a:pt x="27" y="133"/>
                  </a:cubicBezTo>
                  <a:cubicBezTo>
                    <a:pt x="48" y="145"/>
                    <a:pt x="75" y="138"/>
                    <a:pt x="88" y="117"/>
                  </a:cubicBezTo>
                  <a:cubicBezTo>
                    <a:pt x="93" y="108"/>
                    <a:pt x="95" y="97"/>
                    <a:pt x="93" y="87"/>
                  </a:cubicBezTo>
                  <a:cubicBezTo>
                    <a:pt x="102" y="84"/>
                    <a:pt x="111" y="77"/>
                    <a:pt x="116" y="68"/>
                  </a:cubicBezTo>
                  <a:cubicBezTo>
                    <a:pt x="128" y="46"/>
                    <a:pt x="121" y="19"/>
                    <a:pt x="10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Oval 10"/>
            <p:cNvSpPr>
              <a:spLocks noChangeArrowheads="1"/>
            </p:cNvSpPr>
            <p:nvPr/>
          </p:nvSpPr>
          <p:spPr bwMode="auto">
            <a:xfrm>
              <a:off x="3025775" y="2006601"/>
              <a:ext cx="98425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9" name="组合 238"/>
          <p:cNvGrpSpPr>
            <a:grpSpLocks noChangeAspect="1"/>
          </p:cNvGrpSpPr>
          <p:nvPr/>
        </p:nvGrpSpPr>
        <p:grpSpPr>
          <a:xfrm>
            <a:off x="2648338" y="1325050"/>
            <a:ext cx="894080" cy="799430"/>
            <a:chOff x="2586037" y="1611313"/>
            <a:chExt cx="974726" cy="871538"/>
          </a:xfrm>
          <a:solidFill>
            <a:srgbClr val="FAF7C4"/>
          </a:solidFill>
          <a:effectLst>
            <a:outerShdw blurRad="228600" dist="152400" dir="2700000" sx="102000" sy="102000" algn="tl" rotWithShape="0">
              <a:prstClr val="black">
                <a:alpha val="30000"/>
              </a:prstClr>
            </a:outerShdw>
          </a:effectLst>
        </p:grpSpPr>
        <p:sp>
          <p:nvSpPr>
            <p:cNvPr id="240" name="Freeform 5"/>
            <p:cNvSpPr>
              <a:spLocks/>
            </p:cNvSpPr>
            <p:nvPr/>
          </p:nvSpPr>
          <p:spPr bwMode="auto">
            <a:xfrm>
              <a:off x="2798763" y="1611313"/>
              <a:ext cx="554038" cy="384175"/>
            </a:xfrm>
            <a:custGeom>
              <a:avLst/>
              <a:gdLst>
                <a:gd name="T0" fmla="*/ 146 w 146"/>
                <a:gd name="T1" fmla="*/ 44 h 101"/>
                <a:gd name="T2" fmla="*/ 102 w 146"/>
                <a:gd name="T3" fmla="*/ 0 h 101"/>
                <a:gd name="T4" fmla="*/ 73 w 146"/>
                <a:gd name="T5" fmla="*/ 10 h 101"/>
                <a:gd name="T6" fmla="*/ 44 w 146"/>
                <a:gd name="T7" fmla="*/ 0 h 101"/>
                <a:gd name="T8" fmla="*/ 0 w 146"/>
                <a:gd name="T9" fmla="*/ 44 h 101"/>
                <a:gd name="T10" fmla="*/ 12 w 146"/>
                <a:gd name="T11" fmla="*/ 73 h 101"/>
                <a:gd name="T12" fmla="*/ 11 w 146"/>
                <a:gd name="T13" fmla="*/ 73 h 101"/>
                <a:gd name="T14" fmla="*/ 71 w 146"/>
                <a:gd name="T15" fmla="*/ 101 h 101"/>
                <a:gd name="T16" fmla="*/ 63 w 146"/>
                <a:gd name="T17" fmla="*/ 83 h 101"/>
                <a:gd name="T18" fmla="*/ 73 w 146"/>
                <a:gd name="T19" fmla="*/ 73 h 101"/>
                <a:gd name="T20" fmla="*/ 83 w 146"/>
                <a:gd name="T21" fmla="*/ 83 h 101"/>
                <a:gd name="T22" fmla="*/ 75 w 146"/>
                <a:gd name="T23" fmla="*/ 101 h 101"/>
                <a:gd name="T24" fmla="*/ 134 w 146"/>
                <a:gd name="T25" fmla="*/ 73 h 101"/>
                <a:gd name="T26" fmla="*/ 134 w 146"/>
                <a:gd name="T27" fmla="*/ 73 h 101"/>
                <a:gd name="T28" fmla="*/ 146 w 146"/>
                <a:gd name="T29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101">
                  <a:moveTo>
                    <a:pt x="146" y="44"/>
                  </a:moveTo>
                  <a:cubicBezTo>
                    <a:pt x="146" y="19"/>
                    <a:pt x="126" y="0"/>
                    <a:pt x="102" y="0"/>
                  </a:cubicBezTo>
                  <a:cubicBezTo>
                    <a:pt x="91" y="0"/>
                    <a:pt x="81" y="4"/>
                    <a:pt x="73" y="10"/>
                  </a:cubicBezTo>
                  <a:cubicBezTo>
                    <a:pt x="65" y="4"/>
                    <a:pt x="55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55"/>
                    <a:pt x="5" y="66"/>
                    <a:pt x="12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26" y="90"/>
                    <a:pt x="47" y="101"/>
                    <a:pt x="71" y="101"/>
                  </a:cubicBezTo>
                  <a:cubicBezTo>
                    <a:pt x="71" y="89"/>
                    <a:pt x="63" y="83"/>
                    <a:pt x="63" y="8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75" y="89"/>
                    <a:pt x="75" y="101"/>
                  </a:cubicBezTo>
                  <a:cubicBezTo>
                    <a:pt x="99" y="101"/>
                    <a:pt x="120" y="90"/>
                    <a:pt x="134" y="73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41" y="66"/>
                    <a:pt x="146" y="55"/>
                    <a:pt x="14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Oval 6"/>
            <p:cNvSpPr>
              <a:spLocks noChangeArrowheads="1"/>
            </p:cNvSpPr>
            <p:nvPr/>
          </p:nvSpPr>
          <p:spPr bwMode="auto">
            <a:xfrm>
              <a:off x="3025775" y="2006601"/>
              <a:ext cx="98425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7"/>
            <p:cNvSpPr>
              <a:spLocks/>
            </p:cNvSpPr>
            <p:nvPr/>
          </p:nvSpPr>
          <p:spPr bwMode="auto">
            <a:xfrm>
              <a:off x="2586037" y="1930401"/>
              <a:ext cx="488950" cy="552450"/>
            </a:xfrm>
            <a:custGeom>
              <a:avLst/>
              <a:gdLst>
                <a:gd name="T0" fmla="*/ 116 w 129"/>
                <a:gd name="T1" fmla="*/ 43 h 145"/>
                <a:gd name="T2" fmla="*/ 104 w 129"/>
                <a:gd name="T3" fmla="*/ 59 h 145"/>
                <a:gd name="T4" fmla="*/ 90 w 129"/>
                <a:gd name="T5" fmla="*/ 56 h 145"/>
                <a:gd name="T6" fmla="*/ 94 w 129"/>
                <a:gd name="T7" fmla="*/ 42 h 145"/>
                <a:gd name="T8" fmla="*/ 114 w 129"/>
                <a:gd name="T9" fmla="*/ 40 h 145"/>
                <a:gd name="T10" fmla="*/ 60 w 129"/>
                <a:gd name="T11" fmla="*/ 2 h 145"/>
                <a:gd name="T12" fmla="*/ 60 w 129"/>
                <a:gd name="T13" fmla="*/ 2 h 145"/>
                <a:gd name="T14" fmla="*/ 29 w 129"/>
                <a:gd name="T15" fmla="*/ 7 h 145"/>
                <a:gd name="T16" fmla="*/ 13 w 129"/>
                <a:gd name="T17" fmla="*/ 68 h 145"/>
                <a:gd name="T18" fmla="*/ 36 w 129"/>
                <a:gd name="T19" fmla="*/ 87 h 145"/>
                <a:gd name="T20" fmla="*/ 41 w 129"/>
                <a:gd name="T21" fmla="*/ 117 h 145"/>
                <a:gd name="T22" fmla="*/ 102 w 129"/>
                <a:gd name="T23" fmla="*/ 133 h 145"/>
                <a:gd name="T24" fmla="*/ 121 w 129"/>
                <a:gd name="T25" fmla="*/ 109 h 145"/>
                <a:gd name="T26" fmla="*/ 121 w 129"/>
                <a:gd name="T27" fmla="*/ 109 h 145"/>
                <a:gd name="T28" fmla="*/ 116 w 129"/>
                <a:gd name="T29" fmla="*/ 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5">
                  <a:moveTo>
                    <a:pt x="116" y="43"/>
                  </a:moveTo>
                  <a:cubicBezTo>
                    <a:pt x="106" y="49"/>
                    <a:pt x="104" y="59"/>
                    <a:pt x="104" y="5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2"/>
                    <a:pt x="104" y="46"/>
                    <a:pt x="114" y="40"/>
                  </a:cubicBezTo>
                  <a:cubicBezTo>
                    <a:pt x="102" y="20"/>
                    <a:pt x="82" y="6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0" y="0"/>
                    <a:pt x="39" y="2"/>
                    <a:pt x="29" y="7"/>
                  </a:cubicBezTo>
                  <a:cubicBezTo>
                    <a:pt x="8" y="19"/>
                    <a:pt x="0" y="46"/>
                    <a:pt x="13" y="68"/>
                  </a:cubicBezTo>
                  <a:cubicBezTo>
                    <a:pt x="18" y="77"/>
                    <a:pt x="27" y="84"/>
                    <a:pt x="36" y="87"/>
                  </a:cubicBezTo>
                  <a:cubicBezTo>
                    <a:pt x="34" y="97"/>
                    <a:pt x="36" y="108"/>
                    <a:pt x="41" y="117"/>
                  </a:cubicBezTo>
                  <a:cubicBezTo>
                    <a:pt x="53" y="138"/>
                    <a:pt x="80" y="145"/>
                    <a:pt x="102" y="133"/>
                  </a:cubicBezTo>
                  <a:cubicBezTo>
                    <a:pt x="111" y="128"/>
                    <a:pt x="118" y="119"/>
                    <a:pt x="121" y="109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29" y="88"/>
                    <a:pt x="127" y="64"/>
                    <a:pt x="1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8"/>
            <p:cNvSpPr>
              <a:spLocks/>
            </p:cNvSpPr>
            <p:nvPr/>
          </p:nvSpPr>
          <p:spPr bwMode="auto">
            <a:xfrm>
              <a:off x="3074988" y="1930401"/>
              <a:ext cx="485775" cy="552450"/>
            </a:xfrm>
            <a:custGeom>
              <a:avLst/>
              <a:gdLst>
                <a:gd name="T0" fmla="*/ 100 w 128"/>
                <a:gd name="T1" fmla="*/ 7 h 145"/>
                <a:gd name="T2" fmla="*/ 69 w 128"/>
                <a:gd name="T3" fmla="*/ 2 h 145"/>
                <a:gd name="T4" fmla="*/ 69 w 128"/>
                <a:gd name="T5" fmla="*/ 2 h 145"/>
                <a:gd name="T6" fmla="*/ 15 w 128"/>
                <a:gd name="T7" fmla="*/ 40 h 145"/>
                <a:gd name="T8" fmla="*/ 35 w 128"/>
                <a:gd name="T9" fmla="*/ 42 h 145"/>
                <a:gd name="T10" fmla="*/ 39 w 128"/>
                <a:gd name="T11" fmla="*/ 56 h 145"/>
                <a:gd name="T12" fmla="*/ 24 w 128"/>
                <a:gd name="T13" fmla="*/ 59 h 145"/>
                <a:gd name="T14" fmla="*/ 13 w 128"/>
                <a:gd name="T15" fmla="*/ 43 h 145"/>
                <a:gd name="T16" fmla="*/ 7 w 128"/>
                <a:gd name="T17" fmla="*/ 109 h 145"/>
                <a:gd name="T18" fmla="*/ 7 w 128"/>
                <a:gd name="T19" fmla="*/ 109 h 145"/>
                <a:gd name="T20" fmla="*/ 27 w 128"/>
                <a:gd name="T21" fmla="*/ 133 h 145"/>
                <a:gd name="T22" fmla="*/ 88 w 128"/>
                <a:gd name="T23" fmla="*/ 117 h 145"/>
                <a:gd name="T24" fmla="*/ 93 w 128"/>
                <a:gd name="T25" fmla="*/ 87 h 145"/>
                <a:gd name="T26" fmla="*/ 116 w 128"/>
                <a:gd name="T27" fmla="*/ 68 h 145"/>
                <a:gd name="T28" fmla="*/ 100 w 128"/>
                <a:gd name="T29" fmla="*/ 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45">
                  <a:moveTo>
                    <a:pt x="100" y="7"/>
                  </a:moveTo>
                  <a:cubicBezTo>
                    <a:pt x="90" y="2"/>
                    <a:pt x="79" y="0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47" y="6"/>
                    <a:pt x="27" y="20"/>
                    <a:pt x="15" y="40"/>
                  </a:cubicBezTo>
                  <a:cubicBezTo>
                    <a:pt x="25" y="46"/>
                    <a:pt x="35" y="42"/>
                    <a:pt x="35" y="4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49"/>
                    <a:pt x="13" y="43"/>
                  </a:cubicBezTo>
                  <a:cubicBezTo>
                    <a:pt x="1" y="64"/>
                    <a:pt x="0" y="88"/>
                    <a:pt x="7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11" y="119"/>
                    <a:pt x="17" y="128"/>
                    <a:pt x="27" y="133"/>
                  </a:cubicBezTo>
                  <a:cubicBezTo>
                    <a:pt x="48" y="145"/>
                    <a:pt x="75" y="138"/>
                    <a:pt x="88" y="117"/>
                  </a:cubicBezTo>
                  <a:cubicBezTo>
                    <a:pt x="93" y="108"/>
                    <a:pt x="95" y="97"/>
                    <a:pt x="93" y="87"/>
                  </a:cubicBezTo>
                  <a:cubicBezTo>
                    <a:pt x="102" y="84"/>
                    <a:pt x="111" y="77"/>
                    <a:pt x="116" y="68"/>
                  </a:cubicBezTo>
                  <a:cubicBezTo>
                    <a:pt x="128" y="46"/>
                    <a:pt x="121" y="19"/>
                    <a:pt x="10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Oval 10"/>
            <p:cNvSpPr>
              <a:spLocks noChangeArrowheads="1"/>
            </p:cNvSpPr>
            <p:nvPr/>
          </p:nvSpPr>
          <p:spPr bwMode="auto">
            <a:xfrm>
              <a:off x="3025775" y="2006601"/>
              <a:ext cx="98425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1408792" y="1439164"/>
            <a:ext cx="1625600" cy="1453508"/>
            <a:chOff x="2586037" y="1611313"/>
            <a:chExt cx="974726" cy="871538"/>
          </a:xfrm>
          <a:solidFill>
            <a:srgbClr val="FAF7C4"/>
          </a:solidFill>
          <a:effectLst>
            <a:outerShdw blurRad="228600" dist="152400" dir="2700000" sx="102000" sy="102000" algn="tl" rotWithShape="0">
              <a:prstClr val="black">
                <a:alpha val="30000"/>
              </a:prstClr>
            </a:outerShdw>
          </a:effectLst>
        </p:grpSpPr>
        <p:sp>
          <p:nvSpPr>
            <p:cNvPr id="246" name="Freeform 5"/>
            <p:cNvSpPr>
              <a:spLocks/>
            </p:cNvSpPr>
            <p:nvPr/>
          </p:nvSpPr>
          <p:spPr bwMode="auto">
            <a:xfrm>
              <a:off x="2798763" y="1611313"/>
              <a:ext cx="554038" cy="384175"/>
            </a:xfrm>
            <a:custGeom>
              <a:avLst/>
              <a:gdLst>
                <a:gd name="T0" fmla="*/ 146 w 146"/>
                <a:gd name="T1" fmla="*/ 44 h 101"/>
                <a:gd name="T2" fmla="*/ 102 w 146"/>
                <a:gd name="T3" fmla="*/ 0 h 101"/>
                <a:gd name="T4" fmla="*/ 73 w 146"/>
                <a:gd name="T5" fmla="*/ 10 h 101"/>
                <a:gd name="T6" fmla="*/ 44 w 146"/>
                <a:gd name="T7" fmla="*/ 0 h 101"/>
                <a:gd name="T8" fmla="*/ 0 w 146"/>
                <a:gd name="T9" fmla="*/ 44 h 101"/>
                <a:gd name="T10" fmla="*/ 12 w 146"/>
                <a:gd name="T11" fmla="*/ 73 h 101"/>
                <a:gd name="T12" fmla="*/ 11 w 146"/>
                <a:gd name="T13" fmla="*/ 73 h 101"/>
                <a:gd name="T14" fmla="*/ 71 w 146"/>
                <a:gd name="T15" fmla="*/ 101 h 101"/>
                <a:gd name="T16" fmla="*/ 63 w 146"/>
                <a:gd name="T17" fmla="*/ 83 h 101"/>
                <a:gd name="T18" fmla="*/ 73 w 146"/>
                <a:gd name="T19" fmla="*/ 73 h 101"/>
                <a:gd name="T20" fmla="*/ 83 w 146"/>
                <a:gd name="T21" fmla="*/ 83 h 101"/>
                <a:gd name="T22" fmla="*/ 75 w 146"/>
                <a:gd name="T23" fmla="*/ 101 h 101"/>
                <a:gd name="T24" fmla="*/ 134 w 146"/>
                <a:gd name="T25" fmla="*/ 73 h 101"/>
                <a:gd name="T26" fmla="*/ 134 w 146"/>
                <a:gd name="T27" fmla="*/ 73 h 101"/>
                <a:gd name="T28" fmla="*/ 146 w 146"/>
                <a:gd name="T29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101">
                  <a:moveTo>
                    <a:pt x="146" y="44"/>
                  </a:moveTo>
                  <a:cubicBezTo>
                    <a:pt x="146" y="19"/>
                    <a:pt x="126" y="0"/>
                    <a:pt x="102" y="0"/>
                  </a:cubicBezTo>
                  <a:cubicBezTo>
                    <a:pt x="91" y="0"/>
                    <a:pt x="81" y="4"/>
                    <a:pt x="73" y="10"/>
                  </a:cubicBezTo>
                  <a:cubicBezTo>
                    <a:pt x="65" y="4"/>
                    <a:pt x="55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55"/>
                    <a:pt x="5" y="66"/>
                    <a:pt x="12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26" y="90"/>
                    <a:pt x="47" y="101"/>
                    <a:pt x="71" y="101"/>
                  </a:cubicBezTo>
                  <a:cubicBezTo>
                    <a:pt x="71" y="89"/>
                    <a:pt x="63" y="83"/>
                    <a:pt x="63" y="8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75" y="89"/>
                    <a:pt x="75" y="101"/>
                  </a:cubicBezTo>
                  <a:cubicBezTo>
                    <a:pt x="99" y="101"/>
                    <a:pt x="120" y="90"/>
                    <a:pt x="134" y="73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41" y="66"/>
                    <a:pt x="146" y="55"/>
                    <a:pt x="14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Oval 6"/>
            <p:cNvSpPr>
              <a:spLocks noChangeArrowheads="1"/>
            </p:cNvSpPr>
            <p:nvPr/>
          </p:nvSpPr>
          <p:spPr bwMode="auto">
            <a:xfrm>
              <a:off x="3025775" y="2006601"/>
              <a:ext cx="98425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7"/>
            <p:cNvSpPr>
              <a:spLocks/>
            </p:cNvSpPr>
            <p:nvPr/>
          </p:nvSpPr>
          <p:spPr bwMode="auto">
            <a:xfrm>
              <a:off x="2586037" y="1930401"/>
              <a:ext cx="488950" cy="552450"/>
            </a:xfrm>
            <a:custGeom>
              <a:avLst/>
              <a:gdLst>
                <a:gd name="T0" fmla="*/ 116 w 129"/>
                <a:gd name="T1" fmla="*/ 43 h 145"/>
                <a:gd name="T2" fmla="*/ 104 w 129"/>
                <a:gd name="T3" fmla="*/ 59 h 145"/>
                <a:gd name="T4" fmla="*/ 90 w 129"/>
                <a:gd name="T5" fmla="*/ 56 h 145"/>
                <a:gd name="T6" fmla="*/ 94 w 129"/>
                <a:gd name="T7" fmla="*/ 42 h 145"/>
                <a:gd name="T8" fmla="*/ 114 w 129"/>
                <a:gd name="T9" fmla="*/ 40 h 145"/>
                <a:gd name="T10" fmla="*/ 60 w 129"/>
                <a:gd name="T11" fmla="*/ 2 h 145"/>
                <a:gd name="T12" fmla="*/ 60 w 129"/>
                <a:gd name="T13" fmla="*/ 2 h 145"/>
                <a:gd name="T14" fmla="*/ 29 w 129"/>
                <a:gd name="T15" fmla="*/ 7 h 145"/>
                <a:gd name="T16" fmla="*/ 13 w 129"/>
                <a:gd name="T17" fmla="*/ 68 h 145"/>
                <a:gd name="T18" fmla="*/ 36 w 129"/>
                <a:gd name="T19" fmla="*/ 87 h 145"/>
                <a:gd name="T20" fmla="*/ 41 w 129"/>
                <a:gd name="T21" fmla="*/ 117 h 145"/>
                <a:gd name="T22" fmla="*/ 102 w 129"/>
                <a:gd name="T23" fmla="*/ 133 h 145"/>
                <a:gd name="T24" fmla="*/ 121 w 129"/>
                <a:gd name="T25" fmla="*/ 109 h 145"/>
                <a:gd name="T26" fmla="*/ 121 w 129"/>
                <a:gd name="T27" fmla="*/ 109 h 145"/>
                <a:gd name="T28" fmla="*/ 116 w 129"/>
                <a:gd name="T29" fmla="*/ 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5">
                  <a:moveTo>
                    <a:pt x="116" y="43"/>
                  </a:moveTo>
                  <a:cubicBezTo>
                    <a:pt x="106" y="49"/>
                    <a:pt x="104" y="59"/>
                    <a:pt x="104" y="5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2"/>
                    <a:pt x="104" y="46"/>
                    <a:pt x="114" y="40"/>
                  </a:cubicBezTo>
                  <a:cubicBezTo>
                    <a:pt x="102" y="20"/>
                    <a:pt x="82" y="6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0" y="0"/>
                    <a:pt x="39" y="2"/>
                    <a:pt x="29" y="7"/>
                  </a:cubicBezTo>
                  <a:cubicBezTo>
                    <a:pt x="8" y="19"/>
                    <a:pt x="0" y="46"/>
                    <a:pt x="13" y="68"/>
                  </a:cubicBezTo>
                  <a:cubicBezTo>
                    <a:pt x="18" y="77"/>
                    <a:pt x="27" y="84"/>
                    <a:pt x="36" y="87"/>
                  </a:cubicBezTo>
                  <a:cubicBezTo>
                    <a:pt x="34" y="97"/>
                    <a:pt x="36" y="108"/>
                    <a:pt x="41" y="117"/>
                  </a:cubicBezTo>
                  <a:cubicBezTo>
                    <a:pt x="53" y="138"/>
                    <a:pt x="80" y="145"/>
                    <a:pt x="102" y="133"/>
                  </a:cubicBezTo>
                  <a:cubicBezTo>
                    <a:pt x="111" y="128"/>
                    <a:pt x="118" y="119"/>
                    <a:pt x="121" y="109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29" y="88"/>
                    <a:pt x="127" y="64"/>
                    <a:pt x="1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8"/>
            <p:cNvSpPr>
              <a:spLocks/>
            </p:cNvSpPr>
            <p:nvPr/>
          </p:nvSpPr>
          <p:spPr bwMode="auto">
            <a:xfrm>
              <a:off x="3074988" y="1930401"/>
              <a:ext cx="485775" cy="552450"/>
            </a:xfrm>
            <a:custGeom>
              <a:avLst/>
              <a:gdLst>
                <a:gd name="T0" fmla="*/ 100 w 128"/>
                <a:gd name="T1" fmla="*/ 7 h 145"/>
                <a:gd name="T2" fmla="*/ 69 w 128"/>
                <a:gd name="T3" fmla="*/ 2 h 145"/>
                <a:gd name="T4" fmla="*/ 69 w 128"/>
                <a:gd name="T5" fmla="*/ 2 h 145"/>
                <a:gd name="T6" fmla="*/ 15 w 128"/>
                <a:gd name="T7" fmla="*/ 40 h 145"/>
                <a:gd name="T8" fmla="*/ 35 w 128"/>
                <a:gd name="T9" fmla="*/ 42 h 145"/>
                <a:gd name="T10" fmla="*/ 39 w 128"/>
                <a:gd name="T11" fmla="*/ 56 h 145"/>
                <a:gd name="T12" fmla="*/ 24 w 128"/>
                <a:gd name="T13" fmla="*/ 59 h 145"/>
                <a:gd name="T14" fmla="*/ 13 w 128"/>
                <a:gd name="T15" fmla="*/ 43 h 145"/>
                <a:gd name="T16" fmla="*/ 7 w 128"/>
                <a:gd name="T17" fmla="*/ 109 h 145"/>
                <a:gd name="T18" fmla="*/ 7 w 128"/>
                <a:gd name="T19" fmla="*/ 109 h 145"/>
                <a:gd name="T20" fmla="*/ 27 w 128"/>
                <a:gd name="T21" fmla="*/ 133 h 145"/>
                <a:gd name="T22" fmla="*/ 88 w 128"/>
                <a:gd name="T23" fmla="*/ 117 h 145"/>
                <a:gd name="T24" fmla="*/ 93 w 128"/>
                <a:gd name="T25" fmla="*/ 87 h 145"/>
                <a:gd name="T26" fmla="*/ 116 w 128"/>
                <a:gd name="T27" fmla="*/ 68 h 145"/>
                <a:gd name="T28" fmla="*/ 100 w 128"/>
                <a:gd name="T29" fmla="*/ 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45">
                  <a:moveTo>
                    <a:pt x="100" y="7"/>
                  </a:moveTo>
                  <a:cubicBezTo>
                    <a:pt x="90" y="2"/>
                    <a:pt x="79" y="0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47" y="6"/>
                    <a:pt x="27" y="20"/>
                    <a:pt x="15" y="40"/>
                  </a:cubicBezTo>
                  <a:cubicBezTo>
                    <a:pt x="25" y="46"/>
                    <a:pt x="35" y="42"/>
                    <a:pt x="35" y="4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49"/>
                    <a:pt x="13" y="43"/>
                  </a:cubicBezTo>
                  <a:cubicBezTo>
                    <a:pt x="1" y="64"/>
                    <a:pt x="0" y="88"/>
                    <a:pt x="7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11" y="119"/>
                    <a:pt x="17" y="128"/>
                    <a:pt x="27" y="133"/>
                  </a:cubicBezTo>
                  <a:cubicBezTo>
                    <a:pt x="48" y="145"/>
                    <a:pt x="75" y="138"/>
                    <a:pt x="88" y="117"/>
                  </a:cubicBezTo>
                  <a:cubicBezTo>
                    <a:pt x="93" y="108"/>
                    <a:pt x="95" y="97"/>
                    <a:pt x="93" y="87"/>
                  </a:cubicBezTo>
                  <a:cubicBezTo>
                    <a:pt x="102" y="84"/>
                    <a:pt x="111" y="77"/>
                    <a:pt x="116" y="68"/>
                  </a:cubicBezTo>
                  <a:cubicBezTo>
                    <a:pt x="128" y="46"/>
                    <a:pt x="121" y="19"/>
                    <a:pt x="10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Oval 10"/>
            <p:cNvSpPr>
              <a:spLocks noChangeArrowheads="1"/>
            </p:cNvSpPr>
            <p:nvPr/>
          </p:nvSpPr>
          <p:spPr bwMode="auto">
            <a:xfrm>
              <a:off x="3025775" y="2006601"/>
              <a:ext cx="98425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51" name="组合 250"/>
          <p:cNvGrpSpPr>
            <a:grpSpLocks noChangeAspect="1"/>
          </p:cNvGrpSpPr>
          <p:nvPr/>
        </p:nvGrpSpPr>
        <p:grpSpPr>
          <a:xfrm>
            <a:off x="3445226" y="1063062"/>
            <a:ext cx="586001" cy="523975"/>
            <a:chOff x="2586037" y="1611313"/>
            <a:chExt cx="974726" cy="871538"/>
          </a:xfrm>
          <a:solidFill>
            <a:srgbClr val="FAF7C4"/>
          </a:solidFill>
          <a:effectLst>
            <a:outerShdw blurRad="228600" dist="152400" dir="2700000" sx="102000" sy="102000" algn="tl" rotWithShape="0">
              <a:prstClr val="black">
                <a:alpha val="30000"/>
              </a:prstClr>
            </a:outerShdw>
          </a:effectLst>
        </p:grpSpPr>
        <p:sp>
          <p:nvSpPr>
            <p:cNvPr id="252" name="Freeform 5"/>
            <p:cNvSpPr>
              <a:spLocks/>
            </p:cNvSpPr>
            <p:nvPr/>
          </p:nvSpPr>
          <p:spPr bwMode="auto">
            <a:xfrm>
              <a:off x="2798763" y="1611313"/>
              <a:ext cx="554038" cy="384175"/>
            </a:xfrm>
            <a:custGeom>
              <a:avLst/>
              <a:gdLst>
                <a:gd name="T0" fmla="*/ 146 w 146"/>
                <a:gd name="T1" fmla="*/ 44 h 101"/>
                <a:gd name="T2" fmla="*/ 102 w 146"/>
                <a:gd name="T3" fmla="*/ 0 h 101"/>
                <a:gd name="T4" fmla="*/ 73 w 146"/>
                <a:gd name="T5" fmla="*/ 10 h 101"/>
                <a:gd name="T6" fmla="*/ 44 w 146"/>
                <a:gd name="T7" fmla="*/ 0 h 101"/>
                <a:gd name="T8" fmla="*/ 0 w 146"/>
                <a:gd name="T9" fmla="*/ 44 h 101"/>
                <a:gd name="T10" fmla="*/ 12 w 146"/>
                <a:gd name="T11" fmla="*/ 73 h 101"/>
                <a:gd name="T12" fmla="*/ 11 w 146"/>
                <a:gd name="T13" fmla="*/ 73 h 101"/>
                <a:gd name="T14" fmla="*/ 71 w 146"/>
                <a:gd name="T15" fmla="*/ 101 h 101"/>
                <a:gd name="T16" fmla="*/ 63 w 146"/>
                <a:gd name="T17" fmla="*/ 83 h 101"/>
                <a:gd name="T18" fmla="*/ 73 w 146"/>
                <a:gd name="T19" fmla="*/ 73 h 101"/>
                <a:gd name="T20" fmla="*/ 83 w 146"/>
                <a:gd name="T21" fmla="*/ 83 h 101"/>
                <a:gd name="T22" fmla="*/ 75 w 146"/>
                <a:gd name="T23" fmla="*/ 101 h 101"/>
                <a:gd name="T24" fmla="*/ 134 w 146"/>
                <a:gd name="T25" fmla="*/ 73 h 101"/>
                <a:gd name="T26" fmla="*/ 134 w 146"/>
                <a:gd name="T27" fmla="*/ 73 h 101"/>
                <a:gd name="T28" fmla="*/ 146 w 146"/>
                <a:gd name="T29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101">
                  <a:moveTo>
                    <a:pt x="146" y="44"/>
                  </a:moveTo>
                  <a:cubicBezTo>
                    <a:pt x="146" y="19"/>
                    <a:pt x="126" y="0"/>
                    <a:pt x="102" y="0"/>
                  </a:cubicBezTo>
                  <a:cubicBezTo>
                    <a:pt x="91" y="0"/>
                    <a:pt x="81" y="4"/>
                    <a:pt x="73" y="10"/>
                  </a:cubicBezTo>
                  <a:cubicBezTo>
                    <a:pt x="65" y="4"/>
                    <a:pt x="55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55"/>
                    <a:pt x="5" y="66"/>
                    <a:pt x="12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26" y="90"/>
                    <a:pt x="47" y="101"/>
                    <a:pt x="71" y="101"/>
                  </a:cubicBezTo>
                  <a:cubicBezTo>
                    <a:pt x="71" y="89"/>
                    <a:pt x="63" y="83"/>
                    <a:pt x="63" y="8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75" y="89"/>
                    <a:pt x="75" y="101"/>
                  </a:cubicBezTo>
                  <a:cubicBezTo>
                    <a:pt x="99" y="101"/>
                    <a:pt x="120" y="90"/>
                    <a:pt x="134" y="73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41" y="66"/>
                    <a:pt x="146" y="55"/>
                    <a:pt x="14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Oval 6"/>
            <p:cNvSpPr>
              <a:spLocks noChangeArrowheads="1"/>
            </p:cNvSpPr>
            <p:nvPr/>
          </p:nvSpPr>
          <p:spPr bwMode="auto">
            <a:xfrm>
              <a:off x="3025775" y="2006601"/>
              <a:ext cx="98425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7"/>
            <p:cNvSpPr>
              <a:spLocks/>
            </p:cNvSpPr>
            <p:nvPr/>
          </p:nvSpPr>
          <p:spPr bwMode="auto">
            <a:xfrm>
              <a:off x="2586037" y="1930401"/>
              <a:ext cx="488950" cy="552450"/>
            </a:xfrm>
            <a:custGeom>
              <a:avLst/>
              <a:gdLst>
                <a:gd name="T0" fmla="*/ 116 w 129"/>
                <a:gd name="T1" fmla="*/ 43 h 145"/>
                <a:gd name="T2" fmla="*/ 104 w 129"/>
                <a:gd name="T3" fmla="*/ 59 h 145"/>
                <a:gd name="T4" fmla="*/ 90 w 129"/>
                <a:gd name="T5" fmla="*/ 56 h 145"/>
                <a:gd name="T6" fmla="*/ 94 w 129"/>
                <a:gd name="T7" fmla="*/ 42 h 145"/>
                <a:gd name="T8" fmla="*/ 114 w 129"/>
                <a:gd name="T9" fmla="*/ 40 h 145"/>
                <a:gd name="T10" fmla="*/ 60 w 129"/>
                <a:gd name="T11" fmla="*/ 2 h 145"/>
                <a:gd name="T12" fmla="*/ 60 w 129"/>
                <a:gd name="T13" fmla="*/ 2 h 145"/>
                <a:gd name="T14" fmla="*/ 29 w 129"/>
                <a:gd name="T15" fmla="*/ 7 h 145"/>
                <a:gd name="T16" fmla="*/ 13 w 129"/>
                <a:gd name="T17" fmla="*/ 68 h 145"/>
                <a:gd name="T18" fmla="*/ 36 w 129"/>
                <a:gd name="T19" fmla="*/ 87 h 145"/>
                <a:gd name="T20" fmla="*/ 41 w 129"/>
                <a:gd name="T21" fmla="*/ 117 h 145"/>
                <a:gd name="T22" fmla="*/ 102 w 129"/>
                <a:gd name="T23" fmla="*/ 133 h 145"/>
                <a:gd name="T24" fmla="*/ 121 w 129"/>
                <a:gd name="T25" fmla="*/ 109 h 145"/>
                <a:gd name="T26" fmla="*/ 121 w 129"/>
                <a:gd name="T27" fmla="*/ 109 h 145"/>
                <a:gd name="T28" fmla="*/ 116 w 129"/>
                <a:gd name="T29" fmla="*/ 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5">
                  <a:moveTo>
                    <a:pt x="116" y="43"/>
                  </a:moveTo>
                  <a:cubicBezTo>
                    <a:pt x="106" y="49"/>
                    <a:pt x="104" y="59"/>
                    <a:pt x="104" y="5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2"/>
                    <a:pt x="104" y="46"/>
                    <a:pt x="114" y="40"/>
                  </a:cubicBezTo>
                  <a:cubicBezTo>
                    <a:pt x="102" y="20"/>
                    <a:pt x="82" y="6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0" y="0"/>
                    <a:pt x="39" y="2"/>
                    <a:pt x="29" y="7"/>
                  </a:cubicBezTo>
                  <a:cubicBezTo>
                    <a:pt x="8" y="19"/>
                    <a:pt x="0" y="46"/>
                    <a:pt x="13" y="68"/>
                  </a:cubicBezTo>
                  <a:cubicBezTo>
                    <a:pt x="18" y="77"/>
                    <a:pt x="27" y="84"/>
                    <a:pt x="36" y="87"/>
                  </a:cubicBezTo>
                  <a:cubicBezTo>
                    <a:pt x="34" y="97"/>
                    <a:pt x="36" y="108"/>
                    <a:pt x="41" y="117"/>
                  </a:cubicBezTo>
                  <a:cubicBezTo>
                    <a:pt x="53" y="138"/>
                    <a:pt x="80" y="145"/>
                    <a:pt x="102" y="133"/>
                  </a:cubicBezTo>
                  <a:cubicBezTo>
                    <a:pt x="111" y="128"/>
                    <a:pt x="118" y="119"/>
                    <a:pt x="121" y="109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29" y="88"/>
                    <a:pt x="127" y="64"/>
                    <a:pt x="1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8"/>
            <p:cNvSpPr>
              <a:spLocks/>
            </p:cNvSpPr>
            <p:nvPr/>
          </p:nvSpPr>
          <p:spPr bwMode="auto">
            <a:xfrm>
              <a:off x="3074988" y="1930401"/>
              <a:ext cx="485775" cy="552450"/>
            </a:xfrm>
            <a:custGeom>
              <a:avLst/>
              <a:gdLst>
                <a:gd name="T0" fmla="*/ 100 w 128"/>
                <a:gd name="T1" fmla="*/ 7 h 145"/>
                <a:gd name="T2" fmla="*/ 69 w 128"/>
                <a:gd name="T3" fmla="*/ 2 h 145"/>
                <a:gd name="T4" fmla="*/ 69 w 128"/>
                <a:gd name="T5" fmla="*/ 2 h 145"/>
                <a:gd name="T6" fmla="*/ 15 w 128"/>
                <a:gd name="T7" fmla="*/ 40 h 145"/>
                <a:gd name="T8" fmla="*/ 35 w 128"/>
                <a:gd name="T9" fmla="*/ 42 h 145"/>
                <a:gd name="T10" fmla="*/ 39 w 128"/>
                <a:gd name="T11" fmla="*/ 56 h 145"/>
                <a:gd name="T12" fmla="*/ 24 w 128"/>
                <a:gd name="T13" fmla="*/ 59 h 145"/>
                <a:gd name="T14" fmla="*/ 13 w 128"/>
                <a:gd name="T15" fmla="*/ 43 h 145"/>
                <a:gd name="T16" fmla="*/ 7 w 128"/>
                <a:gd name="T17" fmla="*/ 109 h 145"/>
                <a:gd name="T18" fmla="*/ 7 w 128"/>
                <a:gd name="T19" fmla="*/ 109 h 145"/>
                <a:gd name="T20" fmla="*/ 27 w 128"/>
                <a:gd name="T21" fmla="*/ 133 h 145"/>
                <a:gd name="T22" fmla="*/ 88 w 128"/>
                <a:gd name="T23" fmla="*/ 117 h 145"/>
                <a:gd name="T24" fmla="*/ 93 w 128"/>
                <a:gd name="T25" fmla="*/ 87 h 145"/>
                <a:gd name="T26" fmla="*/ 116 w 128"/>
                <a:gd name="T27" fmla="*/ 68 h 145"/>
                <a:gd name="T28" fmla="*/ 100 w 128"/>
                <a:gd name="T29" fmla="*/ 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45">
                  <a:moveTo>
                    <a:pt x="100" y="7"/>
                  </a:moveTo>
                  <a:cubicBezTo>
                    <a:pt x="90" y="2"/>
                    <a:pt x="79" y="0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47" y="6"/>
                    <a:pt x="27" y="20"/>
                    <a:pt x="15" y="40"/>
                  </a:cubicBezTo>
                  <a:cubicBezTo>
                    <a:pt x="25" y="46"/>
                    <a:pt x="35" y="42"/>
                    <a:pt x="35" y="4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49"/>
                    <a:pt x="13" y="43"/>
                  </a:cubicBezTo>
                  <a:cubicBezTo>
                    <a:pt x="1" y="64"/>
                    <a:pt x="0" y="88"/>
                    <a:pt x="7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11" y="119"/>
                    <a:pt x="17" y="128"/>
                    <a:pt x="27" y="133"/>
                  </a:cubicBezTo>
                  <a:cubicBezTo>
                    <a:pt x="48" y="145"/>
                    <a:pt x="75" y="138"/>
                    <a:pt x="88" y="117"/>
                  </a:cubicBezTo>
                  <a:cubicBezTo>
                    <a:pt x="93" y="108"/>
                    <a:pt x="95" y="97"/>
                    <a:pt x="93" y="87"/>
                  </a:cubicBezTo>
                  <a:cubicBezTo>
                    <a:pt x="102" y="84"/>
                    <a:pt x="111" y="77"/>
                    <a:pt x="116" y="68"/>
                  </a:cubicBezTo>
                  <a:cubicBezTo>
                    <a:pt x="128" y="46"/>
                    <a:pt x="121" y="19"/>
                    <a:pt x="10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Oval 10"/>
            <p:cNvSpPr>
              <a:spLocks noChangeArrowheads="1"/>
            </p:cNvSpPr>
            <p:nvPr/>
          </p:nvSpPr>
          <p:spPr bwMode="auto">
            <a:xfrm>
              <a:off x="3025775" y="2006601"/>
              <a:ext cx="98425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57" name="组合 256"/>
          <p:cNvGrpSpPr>
            <a:grpSpLocks noChangeAspect="1"/>
          </p:cNvGrpSpPr>
          <p:nvPr/>
        </p:nvGrpSpPr>
        <p:grpSpPr>
          <a:xfrm>
            <a:off x="9443746" y="4063171"/>
            <a:ext cx="894080" cy="799430"/>
            <a:chOff x="2586037" y="1611313"/>
            <a:chExt cx="974726" cy="871538"/>
          </a:xfrm>
          <a:solidFill>
            <a:srgbClr val="FAF7C4"/>
          </a:solidFill>
          <a:effectLst>
            <a:outerShdw blurRad="228600" dist="152400" dir="2700000" sx="102000" sy="102000" algn="tl" rotWithShape="0">
              <a:prstClr val="black">
                <a:alpha val="30000"/>
              </a:prstClr>
            </a:outerShdw>
          </a:effectLst>
        </p:grpSpPr>
        <p:sp>
          <p:nvSpPr>
            <p:cNvPr id="258" name="Freeform 5"/>
            <p:cNvSpPr>
              <a:spLocks/>
            </p:cNvSpPr>
            <p:nvPr/>
          </p:nvSpPr>
          <p:spPr bwMode="auto">
            <a:xfrm>
              <a:off x="2798763" y="1611313"/>
              <a:ext cx="554038" cy="384175"/>
            </a:xfrm>
            <a:custGeom>
              <a:avLst/>
              <a:gdLst>
                <a:gd name="T0" fmla="*/ 146 w 146"/>
                <a:gd name="T1" fmla="*/ 44 h 101"/>
                <a:gd name="T2" fmla="*/ 102 w 146"/>
                <a:gd name="T3" fmla="*/ 0 h 101"/>
                <a:gd name="T4" fmla="*/ 73 w 146"/>
                <a:gd name="T5" fmla="*/ 10 h 101"/>
                <a:gd name="T6" fmla="*/ 44 w 146"/>
                <a:gd name="T7" fmla="*/ 0 h 101"/>
                <a:gd name="T8" fmla="*/ 0 w 146"/>
                <a:gd name="T9" fmla="*/ 44 h 101"/>
                <a:gd name="T10" fmla="*/ 12 w 146"/>
                <a:gd name="T11" fmla="*/ 73 h 101"/>
                <a:gd name="T12" fmla="*/ 11 w 146"/>
                <a:gd name="T13" fmla="*/ 73 h 101"/>
                <a:gd name="T14" fmla="*/ 71 w 146"/>
                <a:gd name="T15" fmla="*/ 101 h 101"/>
                <a:gd name="T16" fmla="*/ 63 w 146"/>
                <a:gd name="T17" fmla="*/ 83 h 101"/>
                <a:gd name="T18" fmla="*/ 73 w 146"/>
                <a:gd name="T19" fmla="*/ 73 h 101"/>
                <a:gd name="T20" fmla="*/ 83 w 146"/>
                <a:gd name="T21" fmla="*/ 83 h 101"/>
                <a:gd name="T22" fmla="*/ 75 w 146"/>
                <a:gd name="T23" fmla="*/ 101 h 101"/>
                <a:gd name="T24" fmla="*/ 134 w 146"/>
                <a:gd name="T25" fmla="*/ 73 h 101"/>
                <a:gd name="T26" fmla="*/ 134 w 146"/>
                <a:gd name="T27" fmla="*/ 73 h 101"/>
                <a:gd name="T28" fmla="*/ 146 w 146"/>
                <a:gd name="T29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101">
                  <a:moveTo>
                    <a:pt x="146" y="44"/>
                  </a:moveTo>
                  <a:cubicBezTo>
                    <a:pt x="146" y="19"/>
                    <a:pt x="126" y="0"/>
                    <a:pt x="102" y="0"/>
                  </a:cubicBezTo>
                  <a:cubicBezTo>
                    <a:pt x="91" y="0"/>
                    <a:pt x="81" y="4"/>
                    <a:pt x="73" y="10"/>
                  </a:cubicBezTo>
                  <a:cubicBezTo>
                    <a:pt x="65" y="4"/>
                    <a:pt x="55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55"/>
                    <a:pt x="5" y="66"/>
                    <a:pt x="12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26" y="90"/>
                    <a:pt x="47" y="101"/>
                    <a:pt x="71" y="101"/>
                  </a:cubicBezTo>
                  <a:cubicBezTo>
                    <a:pt x="71" y="89"/>
                    <a:pt x="63" y="83"/>
                    <a:pt x="63" y="8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75" y="89"/>
                    <a:pt x="75" y="101"/>
                  </a:cubicBezTo>
                  <a:cubicBezTo>
                    <a:pt x="99" y="101"/>
                    <a:pt x="120" y="90"/>
                    <a:pt x="134" y="73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41" y="66"/>
                    <a:pt x="146" y="55"/>
                    <a:pt x="14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Oval 6"/>
            <p:cNvSpPr>
              <a:spLocks noChangeArrowheads="1"/>
            </p:cNvSpPr>
            <p:nvPr/>
          </p:nvSpPr>
          <p:spPr bwMode="auto">
            <a:xfrm>
              <a:off x="3025775" y="2006601"/>
              <a:ext cx="98425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7"/>
            <p:cNvSpPr>
              <a:spLocks/>
            </p:cNvSpPr>
            <p:nvPr/>
          </p:nvSpPr>
          <p:spPr bwMode="auto">
            <a:xfrm>
              <a:off x="2586037" y="1930401"/>
              <a:ext cx="488950" cy="552450"/>
            </a:xfrm>
            <a:custGeom>
              <a:avLst/>
              <a:gdLst>
                <a:gd name="T0" fmla="*/ 116 w 129"/>
                <a:gd name="T1" fmla="*/ 43 h 145"/>
                <a:gd name="T2" fmla="*/ 104 w 129"/>
                <a:gd name="T3" fmla="*/ 59 h 145"/>
                <a:gd name="T4" fmla="*/ 90 w 129"/>
                <a:gd name="T5" fmla="*/ 56 h 145"/>
                <a:gd name="T6" fmla="*/ 94 w 129"/>
                <a:gd name="T7" fmla="*/ 42 h 145"/>
                <a:gd name="T8" fmla="*/ 114 w 129"/>
                <a:gd name="T9" fmla="*/ 40 h 145"/>
                <a:gd name="T10" fmla="*/ 60 w 129"/>
                <a:gd name="T11" fmla="*/ 2 h 145"/>
                <a:gd name="T12" fmla="*/ 60 w 129"/>
                <a:gd name="T13" fmla="*/ 2 h 145"/>
                <a:gd name="T14" fmla="*/ 29 w 129"/>
                <a:gd name="T15" fmla="*/ 7 h 145"/>
                <a:gd name="T16" fmla="*/ 13 w 129"/>
                <a:gd name="T17" fmla="*/ 68 h 145"/>
                <a:gd name="T18" fmla="*/ 36 w 129"/>
                <a:gd name="T19" fmla="*/ 87 h 145"/>
                <a:gd name="T20" fmla="*/ 41 w 129"/>
                <a:gd name="T21" fmla="*/ 117 h 145"/>
                <a:gd name="T22" fmla="*/ 102 w 129"/>
                <a:gd name="T23" fmla="*/ 133 h 145"/>
                <a:gd name="T24" fmla="*/ 121 w 129"/>
                <a:gd name="T25" fmla="*/ 109 h 145"/>
                <a:gd name="T26" fmla="*/ 121 w 129"/>
                <a:gd name="T27" fmla="*/ 109 h 145"/>
                <a:gd name="T28" fmla="*/ 116 w 129"/>
                <a:gd name="T29" fmla="*/ 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5">
                  <a:moveTo>
                    <a:pt x="116" y="43"/>
                  </a:moveTo>
                  <a:cubicBezTo>
                    <a:pt x="106" y="49"/>
                    <a:pt x="104" y="59"/>
                    <a:pt x="104" y="5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2"/>
                    <a:pt x="104" y="46"/>
                    <a:pt x="114" y="40"/>
                  </a:cubicBezTo>
                  <a:cubicBezTo>
                    <a:pt x="102" y="20"/>
                    <a:pt x="82" y="6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0" y="0"/>
                    <a:pt x="39" y="2"/>
                    <a:pt x="29" y="7"/>
                  </a:cubicBezTo>
                  <a:cubicBezTo>
                    <a:pt x="8" y="19"/>
                    <a:pt x="0" y="46"/>
                    <a:pt x="13" y="68"/>
                  </a:cubicBezTo>
                  <a:cubicBezTo>
                    <a:pt x="18" y="77"/>
                    <a:pt x="27" y="84"/>
                    <a:pt x="36" y="87"/>
                  </a:cubicBezTo>
                  <a:cubicBezTo>
                    <a:pt x="34" y="97"/>
                    <a:pt x="36" y="108"/>
                    <a:pt x="41" y="117"/>
                  </a:cubicBezTo>
                  <a:cubicBezTo>
                    <a:pt x="53" y="138"/>
                    <a:pt x="80" y="145"/>
                    <a:pt x="102" y="133"/>
                  </a:cubicBezTo>
                  <a:cubicBezTo>
                    <a:pt x="111" y="128"/>
                    <a:pt x="118" y="119"/>
                    <a:pt x="121" y="109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29" y="88"/>
                    <a:pt x="127" y="64"/>
                    <a:pt x="1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8"/>
            <p:cNvSpPr>
              <a:spLocks/>
            </p:cNvSpPr>
            <p:nvPr/>
          </p:nvSpPr>
          <p:spPr bwMode="auto">
            <a:xfrm>
              <a:off x="3074988" y="1930401"/>
              <a:ext cx="485775" cy="552450"/>
            </a:xfrm>
            <a:custGeom>
              <a:avLst/>
              <a:gdLst>
                <a:gd name="T0" fmla="*/ 100 w 128"/>
                <a:gd name="T1" fmla="*/ 7 h 145"/>
                <a:gd name="T2" fmla="*/ 69 w 128"/>
                <a:gd name="T3" fmla="*/ 2 h 145"/>
                <a:gd name="T4" fmla="*/ 69 w 128"/>
                <a:gd name="T5" fmla="*/ 2 h 145"/>
                <a:gd name="T6" fmla="*/ 15 w 128"/>
                <a:gd name="T7" fmla="*/ 40 h 145"/>
                <a:gd name="T8" fmla="*/ 35 w 128"/>
                <a:gd name="T9" fmla="*/ 42 h 145"/>
                <a:gd name="T10" fmla="*/ 39 w 128"/>
                <a:gd name="T11" fmla="*/ 56 h 145"/>
                <a:gd name="T12" fmla="*/ 24 w 128"/>
                <a:gd name="T13" fmla="*/ 59 h 145"/>
                <a:gd name="T14" fmla="*/ 13 w 128"/>
                <a:gd name="T15" fmla="*/ 43 h 145"/>
                <a:gd name="T16" fmla="*/ 7 w 128"/>
                <a:gd name="T17" fmla="*/ 109 h 145"/>
                <a:gd name="T18" fmla="*/ 7 w 128"/>
                <a:gd name="T19" fmla="*/ 109 h 145"/>
                <a:gd name="T20" fmla="*/ 27 w 128"/>
                <a:gd name="T21" fmla="*/ 133 h 145"/>
                <a:gd name="T22" fmla="*/ 88 w 128"/>
                <a:gd name="T23" fmla="*/ 117 h 145"/>
                <a:gd name="T24" fmla="*/ 93 w 128"/>
                <a:gd name="T25" fmla="*/ 87 h 145"/>
                <a:gd name="T26" fmla="*/ 116 w 128"/>
                <a:gd name="T27" fmla="*/ 68 h 145"/>
                <a:gd name="T28" fmla="*/ 100 w 128"/>
                <a:gd name="T29" fmla="*/ 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45">
                  <a:moveTo>
                    <a:pt x="100" y="7"/>
                  </a:moveTo>
                  <a:cubicBezTo>
                    <a:pt x="90" y="2"/>
                    <a:pt x="79" y="0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47" y="6"/>
                    <a:pt x="27" y="20"/>
                    <a:pt x="15" y="40"/>
                  </a:cubicBezTo>
                  <a:cubicBezTo>
                    <a:pt x="25" y="46"/>
                    <a:pt x="35" y="42"/>
                    <a:pt x="35" y="4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49"/>
                    <a:pt x="13" y="43"/>
                  </a:cubicBezTo>
                  <a:cubicBezTo>
                    <a:pt x="1" y="64"/>
                    <a:pt x="0" y="88"/>
                    <a:pt x="7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11" y="119"/>
                    <a:pt x="17" y="128"/>
                    <a:pt x="27" y="133"/>
                  </a:cubicBezTo>
                  <a:cubicBezTo>
                    <a:pt x="48" y="145"/>
                    <a:pt x="75" y="138"/>
                    <a:pt x="88" y="117"/>
                  </a:cubicBezTo>
                  <a:cubicBezTo>
                    <a:pt x="93" y="108"/>
                    <a:pt x="95" y="97"/>
                    <a:pt x="93" y="87"/>
                  </a:cubicBezTo>
                  <a:cubicBezTo>
                    <a:pt x="102" y="84"/>
                    <a:pt x="111" y="77"/>
                    <a:pt x="116" y="68"/>
                  </a:cubicBezTo>
                  <a:cubicBezTo>
                    <a:pt x="128" y="46"/>
                    <a:pt x="121" y="19"/>
                    <a:pt x="10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Oval 10"/>
            <p:cNvSpPr>
              <a:spLocks noChangeArrowheads="1"/>
            </p:cNvSpPr>
            <p:nvPr/>
          </p:nvSpPr>
          <p:spPr bwMode="auto">
            <a:xfrm>
              <a:off x="3025775" y="2006601"/>
              <a:ext cx="98425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3" name="组合 262"/>
          <p:cNvGrpSpPr>
            <a:grpSpLocks noChangeAspect="1"/>
          </p:cNvGrpSpPr>
          <p:nvPr/>
        </p:nvGrpSpPr>
        <p:grpSpPr>
          <a:xfrm>
            <a:off x="10154988" y="3682046"/>
            <a:ext cx="586001" cy="523975"/>
            <a:chOff x="2586037" y="1611313"/>
            <a:chExt cx="974726" cy="871538"/>
          </a:xfrm>
          <a:solidFill>
            <a:srgbClr val="FAF7C4"/>
          </a:solidFill>
          <a:effectLst>
            <a:outerShdw blurRad="228600" dist="152400" dir="2700000" sx="102000" sy="102000" algn="tl" rotWithShape="0">
              <a:prstClr val="black">
                <a:alpha val="30000"/>
              </a:prstClr>
            </a:outerShdw>
          </a:effectLst>
        </p:grpSpPr>
        <p:sp>
          <p:nvSpPr>
            <p:cNvPr id="264" name="Freeform 5"/>
            <p:cNvSpPr>
              <a:spLocks/>
            </p:cNvSpPr>
            <p:nvPr/>
          </p:nvSpPr>
          <p:spPr bwMode="auto">
            <a:xfrm>
              <a:off x="2798763" y="1611313"/>
              <a:ext cx="554038" cy="384175"/>
            </a:xfrm>
            <a:custGeom>
              <a:avLst/>
              <a:gdLst>
                <a:gd name="T0" fmla="*/ 146 w 146"/>
                <a:gd name="T1" fmla="*/ 44 h 101"/>
                <a:gd name="T2" fmla="*/ 102 w 146"/>
                <a:gd name="T3" fmla="*/ 0 h 101"/>
                <a:gd name="T4" fmla="*/ 73 w 146"/>
                <a:gd name="T5" fmla="*/ 10 h 101"/>
                <a:gd name="T6" fmla="*/ 44 w 146"/>
                <a:gd name="T7" fmla="*/ 0 h 101"/>
                <a:gd name="T8" fmla="*/ 0 w 146"/>
                <a:gd name="T9" fmla="*/ 44 h 101"/>
                <a:gd name="T10" fmla="*/ 12 w 146"/>
                <a:gd name="T11" fmla="*/ 73 h 101"/>
                <a:gd name="T12" fmla="*/ 11 w 146"/>
                <a:gd name="T13" fmla="*/ 73 h 101"/>
                <a:gd name="T14" fmla="*/ 71 w 146"/>
                <a:gd name="T15" fmla="*/ 101 h 101"/>
                <a:gd name="T16" fmla="*/ 63 w 146"/>
                <a:gd name="T17" fmla="*/ 83 h 101"/>
                <a:gd name="T18" fmla="*/ 73 w 146"/>
                <a:gd name="T19" fmla="*/ 73 h 101"/>
                <a:gd name="T20" fmla="*/ 83 w 146"/>
                <a:gd name="T21" fmla="*/ 83 h 101"/>
                <a:gd name="T22" fmla="*/ 75 w 146"/>
                <a:gd name="T23" fmla="*/ 101 h 101"/>
                <a:gd name="T24" fmla="*/ 134 w 146"/>
                <a:gd name="T25" fmla="*/ 73 h 101"/>
                <a:gd name="T26" fmla="*/ 134 w 146"/>
                <a:gd name="T27" fmla="*/ 73 h 101"/>
                <a:gd name="T28" fmla="*/ 146 w 146"/>
                <a:gd name="T29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101">
                  <a:moveTo>
                    <a:pt x="146" y="44"/>
                  </a:moveTo>
                  <a:cubicBezTo>
                    <a:pt x="146" y="19"/>
                    <a:pt x="126" y="0"/>
                    <a:pt x="102" y="0"/>
                  </a:cubicBezTo>
                  <a:cubicBezTo>
                    <a:pt x="91" y="0"/>
                    <a:pt x="81" y="4"/>
                    <a:pt x="73" y="10"/>
                  </a:cubicBezTo>
                  <a:cubicBezTo>
                    <a:pt x="65" y="4"/>
                    <a:pt x="55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55"/>
                    <a:pt x="5" y="66"/>
                    <a:pt x="12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26" y="90"/>
                    <a:pt x="47" y="101"/>
                    <a:pt x="71" y="101"/>
                  </a:cubicBezTo>
                  <a:cubicBezTo>
                    <a:pt x="71" y="89"/>
                    <a:pt x="63" y="83"/>
                    <a:pt x="63" y="8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75" y="89"/>
                    <a:pt x="75" y="101"/>
                  </a:cubicBezTo>
                  <a:cubicBezTo>
                    <a:pt x="99" y="101"/>
                    <a:pt x="120" y="90"/>
                    <a:pt x="134" y="73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41" y="66"/>
                    <a:pt x="146" y="55"/>
                    <a:pt x="14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Oval 6"/>
            <p:cNvSpPr>
              <a:spLocks noChangeArrowheads="1"/>
            </p:cNvSpPr>
            <p:nvPr/>
          </p:nvSpPr>
          <p:spPr bwMode="auto">
            <a:xfrm>
              <a:off x="3025775" y="2006601"/>
              <a:ext cx="98425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7"/>
            <p:cNvSpPr>
              <a:spLocks/>
            </p:cNvSpPr>
            <p:nvPr/>
          </p:nvSpPr>
          <p:spPr bwMode="auto">
            <a:xfrm>
              <a:off x="2586037" y="1930401"/>
              <a:ext cx="488950" cy="552450"/>
            </a:xfrm>
            <a:custGeom>
              <a:avLst/>
              <a:gdLst>
                <a:gd name="T0" fmla="*/ 116 w 129"/>
                <a:gd name="T1" fmla="*/ 43 h 145"/>
                <a:gd name="T2" fmla="*/ 104 w 129"/>
                <a:gd name="T3" fmla="*/ 59 h 145"/>
                <a:gd name="T4" fmla="*/ 90 w 129"/>
                <a:gd name="T5" fmla="*/ 56 h 145"/>
                <a:gd name="T6" fmla="*/ 94 w 129"/>
                <a:gd name="T7" fmla="*/ 42 h 145"/>
                <a:gd name="T8" fmla="*/ 114 w 129"/>
                <a:gd name="T9" fmla="*/ 40 h 145"/>
                <a:gd name="T10" fmla="*/ 60 w 129"/>
                <a:gd name="T11" fmla="*/ 2 h 145"/>
                <a:gd name="T12" fmla="*/ 60 w 129"/>
                <a:gd name="T13" fmla="*/ 2 h 145"/>
                <a:gd name="T14" fmla="*/ 29 w 129"/>
                <a:gd name="T15" fmla="*/ 7 h 145"/>
                <a:gd name="T16" fmla="*/ 13 w 129"/>
                <a:gd name="T17" fmla="*/ 68 h 145"/>
                <a:gd name="T18" fmla="*/ 36 w 129"/>
                <a:gd name="T19" fmla="*/ 87 h 145"/>
                <a:gd name="T20" fmla="*/ 41 w 129"/>
                <a:gd name="T21" fmla="*/ 117 h 145"/>
                <a:gd name="T22" fmla="*/ 102 w 129"/>
                <a:gd name="T23" fmla="*/ 133 h 145"/>
                <a:gd name="T24" fmla="*/ 121 w 129"/>
                <a:gd name="T25" fmla="*/ 109 h 145"/>
                <a:gd name="T26" fmla="*/ 121 w 129"/>
                <a:gd name="T27" fmla="*/ 109 h 145"/>
                <a:gd name="T28" fmla="*/ 116 w 129"/>
                <a:gd name="T29" fmla="*/ 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5">
                  <a:moveTo>
                    <a:pt x="116" y="43"/>
                  </a:moveTo>
                  <a:cubicBezTo>
                    <a:pt x="106" y="49"/>
                    <a:pt x="104" y="59"/>
                    <a:pt x="104" y="5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2"/>
                    <a:pt x="104" y="46"/>
                    <a:pt x="114" y="40"/>
                  </a:cubicBezTo>
                  <a:cubicBezTo>
                    <a:pt x="102" y="20"/>
                    <a:pt x="82" y="6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0" y="0"/>
                    <a:pt x="39" y="2"/>
                    <a:pt x="29" y="7"/>
                  </a:cubicBezTo>
                  <a:cubicBezTo>
                    <a:pt x="8" y="19"/>
                    <a:pt x="0" y="46"/>
                    <a:pt x="13" y="68"/>
                  </a:cubicBezTo>
                  <a:cubicBezTo>
                    <a:pt x="18" y="77"/>
                    <a:pt x="27" y="84"/>
                    <a:pt x="36" y="87"/>
                  </a:cubicBezTo>
                  <a:cubicBezTo>
                    <a:pt x="34" y="97"/>
                    <a:pt x="36" y="108"/>
                    <a:pt x="41" y="117"/>
                  </a:cubicBezTo>
                  <a:cubicBezTo>
                    <a:pt x="53" y="138"/>
                    <a:pt x="80" y="145"/>
                    <a:pt x="102" y="133"/>
                  </a:cubicBezTo>
                  <a:cubicBezTo>
                    <a:pt x="111" y="128"/>
                    <a:pt x="118" y="119"/>
                    <a:pt x="121" y="109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29" y="88"/>
                    <a:pt x="127" y="64"/>
                    <a:pt x="1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Freeform 8"/>
            <p:cNvSpPr>
              <a:spLocks/>
            </p:cNvSpPr>
            <p:nvPr/>
          </p:nvSpPr>
          <p:spPr bwMode="auto">
            <a:xfrm>
              <a:off x="3074988" y="1930401"/>
              <a:ext cx="485775" cy="552450"/>
            </a:xfrm>
            <a:custGeom>
              <a:avLst/>
              <a:gdLst>
                <a:gd name="T0" fmla="*/ 100 w 128"/>
                <a:gd name="T1" fmla="*/ 7 h 145"/>
                <a:gd name="T2" fmla="*/ 69 w 128"/>
                <a:gd name="T3" fmla="*/ 2 h 145"/>
                <a:gd name="T4" fmla="*/ 69 w 128"/>
                <a:gd name="T5" fmla="*/ 2 h 145"/>
                <a:gd name="T6" fmla="*/ 15 w 128"/>
                <a:gd name="T7" fmla="*/ 40 h 145"/>
                <a:gd name="T8" fmla="*/ 35 w 128"/>
                <a:gd name="T9" fmla="*/ 42 h 145"/>
                <a:gd name="T10" fmla="*/ 39 w 128"/>
                <a:gd name="T11" fmla="*/ 56 h 145"/>
                <a:gd name="T12" fmla="*/ 24 w 128"/>
                <a:gd name="T13" fmla="*/ 59 h 145"/>
                <a:gd name="T14" fmla="*/ 13 w 128"/>
                <a:gd name="T15" fmla="*/ 43 h 145"/>
                <a:gd name="T16" fmla="*/ 7 w 128"/>
                <a:gd name="T17" fmla="*/ 109 h 145"/>
                <a:gd name="T18" fmla="*/ 7 w 128"/>
                <a:gd name="T19" fmla="*/ 109 h 145"/>
                <a:gd name="T20" fmla="*/ 27 w 128"/>
                <a:gd name="T21" fmla="*/ 133 h 145"/>
                <a:gd name="T22" fmla="*/ 88 w 128"/>
                <a:gd name="T23" fmla="*/ 117 h 145"/>
                <a:gd name="T24" fmla="*/ 93 w 128"/>
                <a:gd name="T25" fmla="*/ 87 h 145"/>
                <a:gd name="T26" fmla="*/ 116 w 128"/>
                <a:gd name="T27" fmla="*/ 68 h 145"/>
                <a:gd name="T28" fmla="*/ 100 w 128"/>
                <a:gd name="T29" fmla="*/ 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45">
                  <a:moveTo>
                    <a:pt x="100" y="7"/>
                  </a:moveTo>
                  <a:cubicBezTo>
                    <a:pt x="90" y="2"/>
                    <a:pt x="79" y="0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47" y="6"/>
                    <a:pt x="27" y="20"/>
                    <a:pt x="15" y="40"/>
                  </a:cubicBezTo>
                  <a:cubicBezTo>
                    <a:pt x="25" y="46"/>
                    <a:pt x="35" y="42"/>
                    <a:pt x="35" y="4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49"/>
                    <a:pt x="13" y="43"/>
                  </a:cubicBezTo>
                  <a:cubicBezTo>
                    <a:pt x="1" y="64"/>
                    <a:pt x="0" y="88"/>
                    <a:pt x="7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11" y="119"/>
                    <a:pt x="17" y="128"/>
                    <a:pt x="27" y="133"/>
                  </a:cubicBezTo>
                  <a:cubicBezTo>
                    <a:pt x="48" y="145"/>
                    <a:pt x="75" y="138"/>
                    <a:pt x="88" y="117"/>
                  </a:cubicBezTo>
                  <a:cubicBezTo>
                    <a:pt x="93" y="108"/>
                    <a:pt x="95" y="97"/>
                    <a:pt x="93" y="87"/>
                  </a:cubicBezTo>
                  <a:cubicBezTo>
                    <a:pt x="102" y="84"/>
                    <a:pt x="111" y="77"/>
                    <a:pt x="116" y="68"/>
                  </a:cubicBezTo>
                  <a:cubicBezTo>
                    <a:pt x="128" y="46"/>
                    <a:pt x="121" y="19"/>
                    <a:pt x="10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Oval 10"/>
            <p:cNvSpPr>
              <a:spLocks noChangeArrowheads="1"/>
            </p:cNvSpPr>
            <p:nvPr/>
          </p:nvSpPr>
          <p:spPr bwMode="auto">
            <a:xfrm>
              <a:off x="3025775" y="2006601"/>
              <a:ext cx="98425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9" name="组合 268"/>
          <p:cNvGrpSpPr>
            <a:grpSpLocks noChangeAspect="1"/>
          </p:cNvGrpSpPr>
          <p:nvPr/>
        </p:nvGrpSpPr>
        <p:grpSpPr>
          <a:xfrm>
            <a:off x="9782079" y="2994612"/>
            <a:ext cx="665910" cy="595426"/>
            <a:chOff x="2586037" y="1611313"/>
            <a:chExt cx="974726" cy="871538"/>
          </a:xfrm>
          <a:solidFill>
            <a:srgbClr val="FAF7C4"/>
          </a:solidFill>
          <a:effectLst>
            <a:outerShdw blurRad="228600" dist="152400" dir="2700000" sx="102000" sy="102000" algn="tl" rotWithShape="0">
              <a:prstClr val="black">
                <a:alpha val="30000"/>
              </a:prstClr>
            </a:outerShdw>
          </a:effectLst>
        </p:grpSpPr>
        <p:sp>
          <p:nvSpPr>
            <p:cNvPr id="270" name="Freeform 5"/>
            <p:cNvSpPr>
              <a:spLocks/>
            </p:cNvSpPr>
            <p:nvPr/>
          </p:nvSpPr>
          <p:spPr bwMode="auto">
            <a:xfrm>
              <a:off x="2798763" y="1611313"/>
              <a:ext cx="554038" cy="384175"/>
            </a:xfrm>
            <a:custGeom>
              <a:avLst/>
              <a:gdLst>
                <a:gd name="T0" fmla="*/ 146 w 146"/>
                <a:gd name="T1" fmla="*/ 44 h 101"/>
                <a:gd name="T2" fmla="*/ 102 w 146"/>
                <a:gd name="T3" fmla="*/ 0 h 101"/>
                <a:gd name="T4" fmla="*/ 73 w 146"/>
                <a:gd name="T5" fmla="*/ 10 h 101"/>
                <a:gd name="T6" fmla="*/ 44 w 146"/>
                <a:gd name="T7" fmla="*/ 0 h 101"/>
                <a:gd name="T8" fmla="*/ 0 w 146"/>
                <a:gd name="T9" fmla="*/ 44 h 101"/>
                <a:gd name="T10" fmla="*/ 12 w 146"/>
                <a:gd name="T11" fmla="*/ 73 h 101"/>
                <a:gd name="T12" fmla="*/ 11 w 146"/>
                <a:gd name="T13" fmla="*/ 73 h 101"/>
                <a:gd name="T14" fmla="*/ 71 w 146"/>
                <a:gd name="T15" fmla="*/ 101 h 101"/>
                <a:gd name="T16" fmla="*/ 63 w 146"/>
                <a:gd name="T17" fmla="*/ 83 h 101"/>
                <a:gd name="T18" fmla="*/ 73 w 146"/>
                <a:gd name="T19" fmla="*/ 73 h 101"/>
                <a:gd name="T20" fmla="*/ 83 w 146"/>
                <a:gd name="T21" fmla="*/ 83 h 101"/>
                <a:gd name="T22" fmla="*/ 75 w 146"/>
                <a:gd name="T23" fmla="*/ 101 h 101"/>
                <a:gd name="T24" fmla="*/ 134 w 146"/>
                <a:gd name="T25" fmla="*/ 73 h 101"/>
                <a:gd name="T26" fmla="*/ 134 w 146"/>
                <a:gd name="T27" fmla="*/ 73 h 101"/>
                <a:gd name="T28" fmla="*/ 146 w 146"/>
                <a:gd name="T29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101">
                  <a:moveTo>
                    <a:pt x="146" y="44"/>
                  </a:moveTo>
                  <a:cubicBezTo>
                    <a:pt x="146" y="19"/>
                    <a:pt x="126" y="0"/>
                    <a:pt x="102" y="0"/>
                  </a:cubicBezTo>
                  <a:cubicBezTo>
                    <a:pt x="91" y="0"/>
                    <a:pt x="81" y="4"/>
                    <a:pt x="73" y="10"/>
                  </a:cubicBezTo>
                  <a:cubicBezTo>
                    <a:pt x="65" y="4"/>
                    <a:pt x="55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55"/>
                    <a:pt x="5" y="66"/>
                    <a:pt x="12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26" y="90"/>
                    <a:pt x="47" y="101"/>
                    <a:pt x="71" y="101"/>
                  </a:cubicBezTo>
                  <a:cubicBezTo>
                    <a:pt x="71" y="89"/>
                    <a:pt x="63" y="83"/>
                    <a:pt x="63" y="8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75" y="89"/>
                    <a:pt x="75" y="101"/>
                  </a:cubicBezTo>
                  <a:cubicBezTo>
                    <a:pt x="99" y="101"/>
                    <a:pt x="120" y="90"/>
                    <a:pt x="134" y="73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41" y="66"/>
                    <a:pt x="146" y="55"/>
                    <a:pt x="14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Oval 6"/>
            <p:cNvSpPr>
              <a:spLocks noChangeArrowheads="1"/>
            </p:cNvSpPr>
            <p:nvPr/>
          </p:nvSpPr>
          <p:spPr bwMode="auto">
            <a:xfrm>
              <a:off x="3025775" y="2006601"/>
              <a:ext cx="98425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7"/>
            <p:cNvSpPr>
              <a:spLocks/>
            </p:cNvSpPr>
            <p:nvPr/>
          </p:nvSpPr>
          <p:spPr bwMode="auto">
            <a:xfrm>
              <a:off x="2586037" y="1930401"/>
              <a:ext cx="488950" cy="552450"/>
            </a:xfrm>
            <a:custGeom>
              <a:avLst/>
              <a:gdLst>
                <a:gd name="T0" fmla="*/ 116 w 129"/>
                <a:gd name="T1" fmla="*/ 43 h 145"/>
                <a:gd name="T2" fmla="*/ 104 w 129"/>
                <a:gd name="T3" fmla="*/ 59 h 145"/>
                <a:gd name="T4" fmla="*/ 90 w 129"/>
                <a:gd name="T5" fmla="*/ 56 h 145"/>
                <a:gd name="T6" fmla="*/ 94 w 129"/>
                <a:gd name="T7" fmla="*/ 42 h 145"/>
                <a:gd name="T8" fmla="*/ 114 w 129"/>
                <a:gd name="T9" fmla="*/ 40 h 145"/>
                <a:gd name="T10" fmla="*/ 60 w 129"/>
                <a:gd name="T11" fmla="*/ 2 h 145"/>
                <a:gd name="T12" fmla="*/ 60 w 129"/>
                <a:gd name="T13" fmla="*/ 2 h 145"/>
                <a:gd name="T14" fmla="*/ 29 w 129"/>
                <a:gd name="T15" fmla="*/ 7 h 145"/>
                <a:gd name="T16" fmla="*/ 13 w 129"/>
                <a:gd name="T17" fmla="*/ 68 h 145"/>
                <a:gd name="T18" fmla="*/ 36 w 129"/>
                <a:gd name="T19" fmla="*/ 87 h 145"/>
                <a:gd name="T20" fmla="*/ 41 w 129"/>
                <a:gd name="T21" fmla="*/ 117 h 145"/>
                <a:gd name="T22" fmla="*/ 102 w 129"/>
                <a:gd name="T23" fmla="*/ 133 h 145"/>
                <a:gd name="T24" fmla="*/ 121 w 129"/>
                <a:gd name="T25" fmla="*/ 109 h 145"/>
                <a:gd name="T26" fmla="*/ 121 w 129"/>
                <a:gd name="T27" fmla="*/ 109 h 145"/>
                <a:gd name="T28" fmla="*/ 116 w 129"/>
                <a:gd name="T29" fmla="*/ 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5">
                  <a:moveTo>
                    <a:pt x="116" y="43"/>
                  </a:moveTo>
                  <a:cubicBezTo>
                    <a:pt x="106" y="49"/>
                    <a:pt x="104" y="59"/>
                    <a:pt x="104" y="5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2"/>
                    <a:pt x="104" y="46"/>
                    <a:pt x="114" y="40"/>
                  </a:cubicBezTo>
                  <a:cubicBezTo>
                    <a:pt x="102" y="20"/>
                    <a:pt x="82" y="6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0" y="0"/>
                    <a:pt x="39" y="2"/>
                    <a:pt x="29" y="7"/>
                  </a:cubicBezTo>
                  <a:cubicBezTo>
                    <a:pt x="8" y="19"/>
                    <a:pt x="0" y="46"/>
                    <a:pt x="13" y="68"/>
                  </a:cubicBezTo>
                  <a:cubicBezTo>
                    <a:pt x="18" y="77"/>
                    <a:pt x="27" y="84"/>
                    <a:pt x="36" y="87"/>
                  </a:cubicBezTo>
                  <a:cubicBezTo>
                    <a:pt x="34" y="97"/>
                    <a:pt x="36" y="108"/>
                    <a:pt x="41" y="117"/>
                  </a:cubicBezTo>
                  <a:cubicBezTo>
                    <a:pt x="53" y="138"/>
                    <a:pt x="80" y="145"/>
                    <a:pt x="102" y="133"/>
                  </a:cubicBezTo>
                  <a:cubicBezTo>
                    <a:pt x="111" y="128"/>
                    <a:pt x="118" y="119"/>
                    <a:pt x="121" y="109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29" y="88"/>
                    <a:pt x="127" y="64"/>
                    <a:pt x="1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8"/>
            <p:cNvSpPr>
              <a:spLocks/>
            </p:cNvSpPr>
            <p:nvPr/>
          </p:nvSpPr>
          <p:spPr bwMode="auto">
            <a:xfrm>
              <a:off x="3074988" y="1930401"/>
              <a:ext cx="485775" cy="552450"/>
            </a:xfrm>
            <a:custGeom>
              <a:avLst/>
              <a:gdLst>
                <a:gd name="T0" fmla="*/ 100 w 128"/>
                <a:gd name="T1" fmla="*/ 7 h 145"/>
                <a:gd name="T2" fmla="*/ 69 w 128"/>
                <a:gd name="T3" fmla="*/ 2 h 145"/>
                <a:gd name="T4" fmla="*/ 69 w 128"/>
                <a:gd name="T5" fmla="*/ 2 h 145"/>
                <a:gd name="T6" fmla="*/ 15 w 128"/>
                <a:gd name="T7" fmla="*/ 40 h 145"/>
                <a:gd name="T8" fmla="*/ 35 w 128"/>
                <a:gd name="T9" fmla="*/ 42 h 145"/>
                <a:gd name="T10" fmla="*/ 39 w 128"/>
                <a:gd name="T11" fmla="*/ 56 h 145"/>
                <a:gd name="T12" fmla="*/ 24 w 128"/>
                <a:gd name="T13" fmla="*/ 59 h 145"/>
                <a:gd name="T14" fmla="*/ 13 w 128"/>
                <a:gd name="T15" fmla="*/ 43 h 145"/>
                <a:gd name="T16" fmla="*/ 7 w 128"/>
                <a:gd name="T17" fmla="*/ 109 h 145"/>
                <a:gd name="T18" fmla="*/ 7 w 128"/>
                <a:gd name="T19" fmla="*/ 109 h 145"/>
                <a:gd name="T20" fmla="*/ 27 w 128"/>
                <a:gd name="T21" fmla="*/ 133 h 145"/>
                <a:gd name="T22" fmla="*/ 88 w 128"/>
                <a:gd name="T23" fmla="*/ 117 h 145"/>
                <a:gd name="T24" fmla="*/ 93 w 128"/>
                <a:gd name="T25" fmla="*/ 87 h 145"/>
                <a:gd name="T26" fmla="*/ 116 w 128"/>
                <a:gd name="T27" fmla="*/ 68 h 145"/>
                <a:gd name="T28" fmla="*/ 100 w 128"/>
                <a:gd name="T29" fmla="*/ 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45">
                  <a:moveTo>
                    <a:pt x="100" y="7"/>
                  </a:moveTo>
                  <a:cubicBezTo>
                    <a:pt x="90" y="2"/>
                    <a:pt x="79" y="0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47" y="6"/>
                    <a:pt x="27" y="20"/>
                    <a:pt x="15" y="40"/>
                  </a:cubicBezTo>
                  <a:cubicBezTo>
                    <a:pt x="25" y="46"/>
                    <a:pt x="35" y="42"/>
                    <a:pt x="35" y="4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49"/>
                    <a:pt x="13" y="43"/>
                  </a:cubicBezTo>
                  <a:cubicBezTo>
                    <a:pt x="1" y="64"/>
                    <a:pt x="0" y="88"/>
                    <a:pt x="7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11" y="119"/>
                    <a:pt x="17" y="128"/>
                    <a:pt x="27" y="133"/>
                  </a:cubicBezTo>
                  <a:cubicBezTo>
                    <a:pt x="48" y="145"/>
                    <a:pt x="75" y="138"/>
                    <a:pt x="88" y="117"/>
                  </a:cubicBezTo>
                  <a:cubicBezTo>
                    <a:pt x="93" y="108"/>
                    <a:pt x="95" y="97"/>
                    <a:pt x="93" y="87"/>
                  </a:cubicBezTo>
                  <a:cubicBezTo>
                    <a:pt x="102" y="84"/>
                    <a:pt x="111" y="77"/>
                    <a:pt x="116" y="68"/>
                  </a:cubicBezTo>
                  <a:cubicBezTo>
                    <a:pt x="128" y="46"/>
                    <a:pt x="121" y="19"/>
                    <a:pt x="10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Oval 10"/>
            <p:cNvSpPr>
              <a:spLocks noChangeArrowheads="1"/>
            </p:cNvSpPr>
            <p:nvPr/>
          </p:nvSpPr>
          <p:spPr bwMode="auto">
            <a:xfrm>
              <a:off x="3025775" y="2006601"/>
              <a:ext cx="98425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75" name="图片 27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136"/>
          <a:stretch/>
        </p:blipFill>
        <p:spPr>
          <a:xfrm>
            <a:off x="-529" y="5765227"/>
            <a:ext cx="12193057" cy="1092773"/>
          </a:xfrm>
          <a:prstGeom prst="rect">
            <a:avLst/>
          </a:prstGeom>
        </p:spPr>
      </p:pic>
      <p:sp>
        <p:nvSpPr>
          <p:cNvPr id="276" name="文本框 275"/>
          <p:cNvSpPr txBox="1"/>
          <p:nvPr/>
        </p:nvSpPr>
        <p:spPr>
          <a:xfrm>
            <a:off x="3642305" y="2095007"/>
            <a:ext cx="455786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6000" dirty="0" smtClean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海上生明月</a:t>
            </a:r>
            <a:endParaRPr lang="zh-CN" altLang="en-US" sz="6000" dirty="0">
              <a:solidFill>
                <a:srgbClr val="FAF7C4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77" name="文本框 276"/>
          <p:cNvSpPr txBox="1"/>
          <p:nvPr/>
        </p:nvSpPr>
        <p:spPr>
          <a:xfrm>
            <a:off x="5256090" y="3110670"/>
            <a:ext cx="434807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6000" dirty="0" smtClean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天涯共此时</a:t>
            </a:r>
            <a:endParaRPr lang="zh-CN" altLang="en-US" sz="6000" dirty="0">
              <a:solidFill>
                <a:srgbClr val="FAF7C4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718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/>
      <p:bldP spid="2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784601" y="1113066"/>
            <a:ext cx="4632325" cy="865188"/>
            <a:chOff x="2384" y="605"/>
            <a:chExt cx="2918" cy="545"/>
          </a:xfrm>
          <a:solidFill>
            <a:srgbClr val="FAF7C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845" y="683"/>
              <a:ext cx="1088" cy="353"/>
            </a:xfrm>
            <a:custGeom>
              <a:avLst/>
              <a:gdLst>
                <a:gd name="T0" fmla="*/ 405 w 407"/>
                <a:gd name="T1" fmla="*/ 110 h 130"/>
                <a:gd name="T2" fmla="*/ 219 w 407"/>
                <a:gd name="T3" fmla="*/ 78 h 130"/>
                <a:gd name="T4" fmla="*/ 95 w 407"/>
                <a:gd name="T5" fmla="*/ 107 h 130"/>
                <a:gd name="T6" fmla="*/ 33 w 407"/>
                <a:gd name="T7" fmla="*/ 84 h 130"/>
                <a:gd name="T8" fmla="*/ 13 w 407"/>
                <a:gd name="T9" fmla="*/ 44 h 130"/>
                <a:gd name="T10" fmla="*/ 28 w 407"/>
                <a:gd name="T11" fmla="*/ 17 h 130"/>
                <a:gd name="T12" fmla="*/ 47 w 407"/>
                <a:gd name="T13" fmla="*/ 29 h 130"/>
                <a:gd name="T14" fmla="*/ 42 w 407"/>
                <a:gd name="T15" fmla="*/ 28 h 130"/>
                <a:gd name="T16" fmla="*/ 62 w 407"/>
                <a:gd name="T17" fmla="*/ 43 h 130"/>
                <a:gd name="T18" fmla="*/ 58 w 407"/>
                <a:gd name="T19" fmla="*/ 9 h 130"/>
                <a:gd name="T20" fmla="*/ 14 w 407"/>
                <a:gd name="T21" fmla="*/ 19 h 130"/>
                <a:gd name="T22" fmla="*/ 18 w 407"/>
                <a:gd name="T23" fmla="*/ 79 h 130"/>
                <a:gd name="T24" fmla="*/ 181 w 407"/>
                <a:gd name="T25" fmla="*/ 99 h 130"/>
                <a:gd name="T26" fmla="*/ 294 w 407"/>
                <a:gd name="T27" fmla="*/ 74 h 130"/>
                <a:gd name="T28" fmla="*/ 403 w 407"/>
                <a:gd name="T29" fmla="*/ 113 h 130"/>
                <a:gd name="T30" fmla="*/ 405 w 407"/>
                <a:gd name="T31" fmla="*/ 11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7" h="130">
                  <a:moveTo>
                    <a:pt x="405" y="110"/>
                  </a:moveTo>
                  <a:cubicBezTo>
                    <a:pt x="353" y="65"/>
                    <a:pt x="283" y="59"/>
                    <a:pt x="219" y="78"/>
                  </a:cubicBezTo>
                  <a:cubicBezTo>
                    <a:pt x="178" y="91"/>
                    <a:pt x="138" y="109"/>
                    <a:pt x="95" y="107"/>
                  </a:cubicBezTo>
                  <a:cubicBezTo>
                    <a:pt x="73" y="106"/>
                    <a:pt x="50" y="99"/>
                    <a:pt x="33" y="84"/>
                  </a:cubicBezTo>
                  <a:cubicBezTo>
                    <a:pt x="22" y="74"/>
                    <a:pt x="13" y="60"/>
                    <a:pt x="13" y="44"/>
                  </a:cubicBezTo>
                  <a:cubicBezTo>
                    <a:pt x="13" y="33"/>
                    <a:pt x="18" y="23"/>
                    <a:pt x="28" y="17"/>
                  </a:cubicBezTo>
                  <a:cubicBezTo>
                    <a:pt x="38" y="9"/>
                    <a:pt x="44" y="13"/>
                    <a:pt x="47" y="29"/>
                  </a:cubicBezTo>
                  <a:cubicBezTo>
                    <a:pt x="47" y="25"/>
                    <a:pt x="43" y="25"/>
                    <a:pt x="42" y="28"/>
                  </a:cubicBezTo>
                  <a:cubicBezTo>
                    <a:pt x="40" y="40"/>
                    <a:pt x="50" y="50"/>
                    <a:pt x="62" y="43"/>
                  </a:cubicBezTo>
                  <a:cubicBezTo>
                    <a:pt x="75" y="35"/>
                    <a:pt x="69" y="16"/>
                    <a:pt x="58" y="9"/>
                  </a:cubicBezTo>
                  <a:cubicBezTo>
                    <a:pt x="44" y="0"/>
                    <a:pt x="24" y="7"/>
                    <a:pt x="14" y="19"/>
                  </a:cubicBezTo>
                  <a:cubicBezTo>
                    <a:pt x="0" y="37"/>
                    <a:pt x="6" y="62"/>
                    <a:pt x="18" y="79"/>
                  </a:cubicBezTo>
                  <a:cubicBezTo>
                    <a:pt x="56" y="130"/>
                    <a:pt x="129" y="116"/>
                    <a:pt x="181" y="99"/>
                  </a:cubicBezTo>
                  <a:cubicBezTo>
                    <a:pt x="218" y="87"/>
                    <a:pt x="255" y="73"/>
                    <a:pt x="294" y="74"/>
                  </a:cubicBezTo>
                  <a:cubicBezTo>
                    <a:pt x="335" y="75"/>
                    <a:pt x="371" y="91"/>
                    <a:pt x="403" y="113"/>
                  </a:cubicBezTo>
                  <a:cubicBezTo>
                    <a:pt x="405" y="115"/>
                    <a:pt x="407" y="112"/>
                    <a:pt x="405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971" y="759"/>
              <a:ext cx="684" cy="391"/>
            </a:xfrm>
            <a:custGeom>
              <a:avLst/>
              <a:gdLst>
                <a:gd name="T0" fmla="*/ 239 w 256"/>
                <a:gd name="T1" fmla="*/ 109 h 144"/>
                <a:gd name="T2" fmla="*/ 223 w 256"/>
                <a:gd name="T3" fmla="*/ 127 h 144"/>
                <a:gd name="T4" fmla="*/ 246 w 256"/>
                <a:gd name="T5" fmla="*/ 95 h 144"/>
                <a:gd name="T6" fmla="*/ 149 w 256"/>
                <a:gd name="T7" fmla="*/ 86 h 144"/>
                <a:gd name="T8" fmla="*/ 57 w 256"/>
                <a:gd name="T9" fmla="*/ 99 h 144"/>
                <a:gd name="T10" fmla="*/ 21 w 256"/>
                <a:gd name="T11" fmla="*/ 54 h 144"/>
                <a:gd name="T12" fmla="*/ 36 w 256"/>
                <a:gd name="T13" fmla="*/ 25 h 144"/>
                <a:gd name="T14" fmla="*/ 54 w 256"/>
                <a:gd name="T15" fmla="*/ 21 h 144"/>
                <a:gd name="T16" fmla="*/ 64 w 256"/>
                <a:gd name="T17" fmla="*/ 39 h 144"/>
                <a:gd name="T18" fmla="*/ 59 w 256"/>
                <a:gd name="T19" fmla="*/ 40 h 144"/>
                <a:gd name="T20" fmla="*/ 82 w 256"/>
                <a:gd name="T21" fmla="*/ 30 h 144"/>
                <a:gd name="T22" fmla="*/ 18 w 256"/>
                <a:gd name="T23" fmla="*/ 34 h 144"/>
                <a:gd name="T24" fmla="*/ 65 w 256"/>
                <a:gd name="T25" fmla="*/ 109 h 144"/>
                <a:gd name="T26" fmla="*/ 139 w 256"/>
                <a:gd name="T27" fmla="*/ 98 h 144"/>
                <a:gd name="T28" fmla="*/ 179 w 256"/>
                <a:gd name="T29" fmla="*/ 84 h 144"/>
                <a:gd name="T30" fmla="*/ 214 w 256"/>
                <a:gd name="T31" fmla="*/ 83 h 144"/>
                <a:gd name="T32" fmla="*/ 227 w 256"/>
                <a:gd name="T33" fmla="*/ 88 h 144"/>
                <a:gd name="T34" fmla="*/ 236 w 256"/>
                <a:gd name="T35" fmla="*/ 112 h 144"/>
                <a:gd name="T36" fmla="*/ 239 w 256"/>
                <a:gd name="T37" fmla="*/ 10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6" h="144">
                  <a:moveTo>
                    <a:pt x="239" y="109"/>
                  </a:moveTo>
                  <a:cubicBezTo>
                    <a:pt x="228" y="96"/>
                    <a:pt x="209" y="115"/>
                    <a:pt x="223" y="127"/>
                  </a:cubicBezTo>
                  <a:cubicBezTo>
                    <a:pt x="243" y="144"/>
                    <a:pt x="256" y="111"/>
                    <a:pt x="246" y="95"/>
                  </a:cubicBezTo>
                  <a:cubicBezTo>
                    <a:pt x="226" y="62"/>
                    <a:pt x="177" y="75"/>
                    <a:pt x="149" y="86"/>
                  </a:cubicBezTo>
                  <a:cubicBezTo>
                    <a:pt x="120" y="96"/>
                    <a:pt x="89" y="109"/>
                    <a:pt x="57" y="99"/>
                  </a:cubicBezTo>
                  <a:cubicBezTo>
                    <a:pt x="38" y="92"/>
                    <a:pt x="21" y="75"/>
                    <a:pt x="21" y="54"/>
                  </a:cubicBezTo>
                  <a:cubicBezTo>
                    <a:pt x="21" y="43"/>
                    <a:pt x="28" y="31"/>
                    <a:pt x="36" y="25"/>
                  </a:cubicBezTo>
                  <a:cubicBezTo>
                    <a:pt x="41" y="21"/>
                    <a:pt x="47" y="20"/>
                    <a:pt x="54" y="21"/>
                  </a:cubicBezTo>
                  <a:cubicBezTo>
                    <a:pt x="64" y="18"/>
                    <a:pt x="68" y="24"/>
                    <a:pt x="64" y="39"/>
                  </a:cubicBezTo>
                  <a:cubicBezTo>
                    <a:pt x="63" y="37"/>
                    <a:pt x="59" y="37"/>
                    <a:pt x="59" y="40"/>
                  </a:cubicBezTo>
                  <a:cubicBezTo>
                    <a:pt x="61" y="59"/>
                    <a:pt x="89" y="49"/>
                    <a:pt x="82" y="30"/>
                  </a:cubicBezTo>
                  <a:cubicBezTo>
                    <a:pt x="72" y="0"/>
                    <a:pt x="29" y="11"/>
                    <a:pt x="18" y="34"/>
                  </a:cubicBezTo>
                  <a:cubicBezTo>
                    <a:pt x="0" y="69"/>
                    <a:pt x="32" y="102"/>
                    <a:pt x="65" y="109"/>
                  </a:cubicBezTo>
                  <a:cubicBezTo>
                    <a:pt x="90" y="114"/>
                    <a:pt x="115" y="107"/>
                    <a:pt x="139" y="98"/>
                  </a:cubicBezTo>
                  <a:cubicBezTo>
                    <a:pt x="152" y="93"/>
                    <a:pt x="165" y="87"/>
                    <a:pt x="179" y="84"/>
                  </a:cubicBezTo>
                  <a:cubicBezTo>
                    <a:pt x="190" y="82"/>
                    <a:pt x="203" y="81"/>
                    <a:pt x="214" y="83"/>
                  </a:cubicBezTo>
                  <a:cubicBezTo>
                    <a:pt x="218" y="85"/>
                    <a:pt x="222" y="87"/>
                    <a:pt x="227" y="88"/>
                  </a:cubicBezTo>
                  <a:cubicBezTo>
                    <a:pt x="238" y="92"/>
                    <a:pt x="241" y="100"/>
                    <a:pt x="236" y="112"/>
                  </a:cubicBezTo>
                  <a:cubicBezTo>
                    <a:pt x="238" y="113"/>
                    <a:pt x="240" y="111"/>
                    <a:pt x="239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2752" y="686"/>
              <a:ext cx="1088" cy="355"/>
            </a:xfrm>
            <a:custGeom>
              <a:avLst/>
              <a:gdLst>
                <a:gd name="T0" fmla="*/ 4 w 407"/>
                <a:gd name="T1" fmla="*/ 112 h 131"/>
                <a:gd name="T2" fmla="*/ 113 w 407"/>
                <a:gd name="T3" fmla="*/ 73 h 131"/>
                <a:gd name="T4" fmla="*/ 222 w 407"/>
                <a:gd name="T5" fmla="*/ 97 h 131"/>
                <a:gd name="T6" fmla="*/ 389 w 407"/>
                <a:gd name="T7" fmla="*/ 78 h 131"/>
                <a:gd name="T8" fmla="*/ 393 w 407"/>
                <a:gd name="T9" fmla="*/ 18 h 131"/>
                <a:gd name="T10" fmla="*/ 351 w 407"/>
                <a:gd name="T11" fmla="*/ 7 h 131"/>
                <a:gd name="T12" fmla="*/ 345 w 407"/>
                <a:gd name="T13" fmla="*/ 42 h 131"/>
                <a:gd name="T14" fmla="*/ 365 w 407"/>
                <a:gd name="T15" fmla="*/ 27 h 131"/>
                <a:gd name="T16" fmla="*/ 360 w 407"/>
                <a:gd name="T17" fmla="*/ 28 h 131"/>
                <a:gd name="T18" fmla="*/ 379 w 407"/>
                <a:gd name="T19" fmla="*/ 16 h 131"/>
                <a:gd name="T20" fmla="*/ 394 w 407"/>
                <a:gd name="T21" fmla="*/ 43 h 131"/>
                <a:gd name="T22" fmla="*/ 374 w 407"/>
                <a:gd name="T23" fmla="*/ 83 h 131"/>
                <a:gd name="T24" fmla="*/ 312 w 407"/>
                <a:gd name="T25" fmla="*/ 106 h 131"/>
                <a:gd name="T26" fmla="*/ 188 w 407"/>
                <a:gd name="T27" fmla="*/ 77 h 131"/>
                <a:gd name="T28" fmla="*/ 2 w 407"/>
                <a:gd name="T29" fmla="*/ 110 h 131"/>
                <a:gd name="T30" fmla="*/ 4 w 407"/>
                <a:gd name="T31" fmla="*/ 1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7" h="131">
                  <a:moveTo>
                    <a:pt x="4" y="112"/>
                  </a:moveTo>
                  <a:cubicBezTo>
                    <a:pt x="36" y="90"/>
                    <a:pt x="72" y="74"/>
                    <a:pt x="113" y="73"/>
                  </a:cubicBezTo>
                  <a:cubicBezTo>
                    <a:pt x="151" y="72"/>
                    <a:pt x="187" y="85"/>
                    <a:pt x="222" y="97"/>
                  </a:cubicBezTo>
                  <a:cubicBezTo>
                    <a:pt x="275" y="114"/>
                    <a:pt x="350" y="131"/>
                    <a:pt x="389" y="78"/>
                  </a:cubicBezTo>
                  <a:cubicBezTo>
                    <a:pt x="401" y="61"/>
                    <a:pt x="407" y="36"/>
                    <a:pt x="393" y="18"/>
                  </a:cubicBezTo>
                  <a:cubicBezTo>
                    <a:pt x="383" y="6"/>
                    <a:pt x="365" y="0"/>
                    <a:pt x="351" y="7"/>
                  </a:cubicBezTo>
                  <a:cubicBezTo>
                    <a:pt x="339" y="13"/>
                    <a:pt x="331" y="33"/>
                    <a:pt x="345" y="42"/>
                  </a:cubicBezTo>
                  <a:cubicBezTo>
                    <a:pt x="357" y="49"/>
                    <a:pt x="367" y="39"/>
                    <a:pt x="365" y="27"/>
                  </a:cubicBezTo>
                  <a:cubicBezTo>
                    <a:pt x="364" y="24"/>
                    <a:pt x="360" y="24"/>
                    <a:pt x="360" y="28"/>
                  </a:cubicBezTo>
                  <a:cubicBezTo>
                    <a:pt x="363" y="12"/>
                    <a:pt x="369" y="8"/>
                    <a:pt x="379" y="16"/>
                  </a:cubicBezTo>
                  <a:cubicBezTo>
                    <a:pt x="389" y="22"/>
                    <a:pt x="394" y="32"/>
                    <a:pt x="394" y="43"/>
                  </a:cubicBezTo>
                  <a:cubicBezTo>
                    <a:pt x="394" y="59"/>
                    <a:pt x="385" y="73"/>
                    <a:pt x="374" y="83"/>
                  </a:cubicBezTo>
                  <a:cubicBezTo>
                    <a:pt x="357" y="98"/>
                    <a:pt x="334" y="105"/>
                    <a:pt x="312" y="106"/>
                  </a:cubicBezTo>
                  <a:cubicBezTo>
                    <a:pt x="269" y="108"/>
                    <a:pt x="229" y="90"/>
                    <a:pt x="188" y="77"/>
                  </a:cubicBezTo>
                  <a:cubicBezTo>
                    <a:pt x="124" y="58"/>
                    <a:pt x="54" y="64"/>
                    <a:pt x="2" y="110"/>
                  </a:cubicBezTo>
                  <a:cubicBezTo>
                    <a:pt x="0" y="111"/>
                    <a:pt x="2" y="114"/>
                    <a:pt x="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028" y="762"/>
              <a:ext cx="686" cy="385"/>
            </a:xfrm>
            <a:custGeom>
              <a:avLst/>
              <a:gdLst>
                <a:gd name="T0" fmla="*/ 21 w 257"/>
                <a:gd name="T1" fmla="*/ 111 h 142"/>
                <a:gd name="T2" fmla="*/ 25 w 257"/>
                <a:gd name="T3" fmla="*/ 91 h 142"/>
                <a:gd name="T4" fmla="*/ 43 w 257"/>
                <a:gd name="T5" fmla="*/ 82 h 142"/>
                <a:gd name="T6" fmla="*/ 71 w 257"/>
                <a:gd name="T7" fmla="*/ 82 h 142"/>
                <a:gd name="T8" fmla="*/ 114 w 257"/>
                <a:gd name="T9" fmla="*/ 95 h 142"/>
                <a:gd name="T10" fmla="*/ 189 w 257"/>
                <a:gd name="T11" fmla="*/ 109 h 142"/>
                <a:gd name="T12" fmla="*/ 239 w 257"/>
                <a:gd name="T13" fmla="*/ 33 h 142"/>
                <a:gd name="T14" fmla="*/ 176 w 257"/>
                <a:gd name="T15" fmla="*/ 26 h 142"/>
                <a:gd name="T16" fmla="*/ 198 w 257"/>
                <a:gd name="T17" fmla="*/ 39 h 142"/>
                <a:gd name="T18" fmla="*/ 193 w 257"/>
                <a:gd name="T19" fmla="*/ 38 h 142"/>
                <a:gd name="T20" fmla="*/ 196 w 257"/>
                <a:gd name="T21" fmla="*/ 20 h 142"/>
                <a:gd name="T22" fmla="*/ 216 w 257"/>
                <a:gd name="T23" fmla="*/ 22 h 142"/>
                <a:gd name="T24" fmla="*/ 236 w 257"/>
                <a:gd name="T25" fmla="*/ 53 h 142"/>
                <a:gd name="T26" fmla="*/ 205 w 257"/>
                <a:gd name="T27" fmla="*/ 95 h 142"/>
                <a:gd name="T28" fmla="*/ 112 w 257"/>
                <a:gd name="T29" fmla="*/ 86 h 142"/>
                <a:gd name="T30" fmla="*/ 11 w 257"/>
                <a:gd name="T31" fmla="*/ 94 h 142"/>
                <a:gd name="T32" fmla="*/ 33 w 257"/>
                <a:gd name="T33" fmla="*/ 126 h 142"/>
                <a:gd name="T34" fmla="*/ 18 w 257"/>
                <a:gd name="T35" fmla="*/ 108 h 142"/>
                <a:gd name="T36" fmla="*/ 21 w 257"/>
                <a:gd name="T37" fmla="*/ 11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7" h="142">
                  <a:moveTo>
                    <a:pt x="21" y="111"/>
                  </a:moveTo>
                  <a:cubicBezTo>
                    <a:pt x="16" y="101"/>
                    <a:pt x="18" y="94"/>
                    <a:pt x="25" y="91"/>
                  </a:cubicBezTo>
                  <a:cubicBezTo>
                    <a:pt x="30" y="86"/>
                    <a:pt x="36" y="84"/>
                    <a:pt x="43" y="82"/>
                  </a:cubicBezTo>
                  <a:cubicBezTo>
                    <a:pt x="52" y="80"/>
                    <a:pt x="62" y="81"/>
                    <a:pt x="71" y="82"/>
                  </a:cubicBezTo>
                  <a:cubicBezTo>
                    <a:pt x="86" y="84"/>
                    <a:pt x="100" y="90"/>
                    <a:pt x="114" y="95"/>
                  </a:cubicBezTo>
                  <a:cubicBezTo>
                    <a:pt x="138" y="104"/>
                    <a:pt x="163" y="113"/>
                    <a:pt x="189" y="109"/>
                  </a:cubicBezTo>
                  <a:cubicBezTo>
                    <a:pt x="223" y="103"/>
                    <a:pt x="257" y="69"/>
                    <a:pt x="239" y="33"/>
                  </a:cubicBezTo>
                  <a:cubicBezTo>
                    <a:pt x="228" y="10"/>
                    <a:pt x="189" y="0"/>
                    <a:pt x="176" y="26"/>
                  </a:cubicBezTo>
                  <a:cubicBezTo>
                    <a:pt x="166" y="47"/>
                    <a:pt x="196" y="59"/>
                    <a:pt x="198" y="39"/>
                  </a:cubicBezTo>
                  <a:cubicBezTo>
                    <a:pt x="198" y="36"/>
                    <a:pt x="194" y="36"/>
                    <a:pt x="193" y="38"/>
                  </a:cubicBezTo>
                  <a:cubicBezTo>
                    <a:pt x="194" y="32"/>
                    <a:pt x="195" y="26"/>
                    <a:pt x="196" y="20"/>
                  </a:cubicBezTo>
                  <a:cubicBezTo>
                    <a:pt x="203" y="18"/>
                    <a:pt x="210" y="18"/>
                    <a:pt x="216" y="22"/>
                  </a:cubicBezTo>
                  <a:cubicBezTo>
                    <a:pt x="227" y="27"/>
                    <a:pt x="236" y="40"/>
                    <a:pt x="236" y="53"/>
                  </a:cubicBezTo>
                  <a:cubicBezTo>
                    <a:pt x="236" y="72"/>
                    <a:pt x="222" y="87"/>
                    <a:pt x="205" y="95"/>
                  </a:cubicBezTo>
                  <a:cubicBezTo>
                    <a:pt x="175" y="110"/>
                    <a:pt x="142" y="97"/>
                    <a:pt x="112" y="86"/>
                  </a:cubicBezTo>
                  <a:cubicBezTo>
                    <a:pt x="82" y="75"/>
                    <a:pt x="33" y="60"/>
                    <a:pt x="11" y="94"/>
                  </a:cubicBezTo>
                  <a:cubicBezTo>
                    <a:pt x="0" y="109"/>
                    <a:pt x="13" y="142"/>
                    <a:pt x="33" y="126"/>
                  </a:cubicBezTo>
                  <a:cubicBezTo>
                    <a:pt x="48" y="115"/>
                    <a:pt x="30" y="95"/>
                    <a:pt x="18" y="108"/>
                  </a:cubicBezTo>
                  <a:cubicBezTo>
                    <a:pt x="17" y="110"/>
                    <a:pt x="19" y="112"/>
                    <a:pt x="21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2384" y="773"/>
              <a:ext cx="1119" cy="328"/>
            </a:xfrm>
            <a:custGeom>
              <a:avLst/>
              <a:gdLst>
                <a:gd name="T0" fmla="*/ 414 w 419"/>
                <a:gd name="T1" fmla="*/ 1 h 121"/>
                <a:gd name="T2" fmla="*/ 205 w 419"/>
                <a:gd name="T3" fmla="*/ 18 h 121"/>
                <a:gd name="T4" fmla="*/ 88 w 419"/>
                <a:gd name="T5" fmla="*/ 15 h 121"/>
                <a:gd name="T6" fmla="*/ 22 w 419"/>
                <a:gd name="T7" fmla="*/ 39 h 121"/>
                <a:gd name="T8" fmla="*/ 65 w 419"/>
                <a:gd name="T9" fmla="*/ 98 h 121"/>
                <a:gd name="T10" fmla="*/ 47 w 419"/>
                <a:gd name="T11" fmla="*/ 79 h 121"/>
                <a:gd name="T12" fmla="*/ 51 w 419"/>
                <a:gd name="T13" fmla="*/ 79 h 121"/>
                <a:gd name="T14" fmla="*/ 30 w 419"/>
                <a:gd name="T15" fmla="*/ 85 h 121"/>
                <a:gd name="T16" fmla="*/ 30 w 419"/>
                <a:gd name="T17" fmla="*/ 42 h 121"/>
                <a:gd name="T18" fmla="*/ 58 w 419"/>
                <a:gd name="T19" fmla="*/ 28 h 121"/>
                <a:gd name="T20" fmla="*/ 124 w 419"/>
                <a:gd name="T21" fmla="*/ 20 h 121"/>
                <a:gd name="T22" fmla="*/ 257 w 419"/>
                <a:gd name="T23" fmla="*/ 34 h 121"/>
                <a:gd name="T24" fmla="*/ 417 w 419"/>
                <a:gd name="T25" fmla="*/ 4 h 121"/>
                <a:gd name="T26" fmla="*/ 414 w 419"/>
                <a:gd name="T27" fmla="*/ 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9" h="121">
                  <a:moveTo>
                    <a:pt x="414" y="1"/>
                  </a:moveTo>
                  <a:cubicBezTo>
                    <a:pt x="361" y="64"/>
                    <a:pt x="273" y="27"/>
                    <a:pt x="205" y="18"/>
                  </a:cubicBezTo>
                  <a:cubicBezTo>
                    <a:pt x="166" y="13"/>
                    <a:pt x="127" y="11"/>
                    <a:pt x="88" y="15"/>
                  </a:cubicBezTo>
                  <a:cubicBezTo>
                    <a:pt x="66" y="18"/>
                    <a:pt x="37" y="20"/>
                    <a:pt x="22" y="39"/>
                  </a:cubicBezTo>
                  <a:cubicBezTo>
                    <a:pt x="0" y="67"/>
                    <a:pt x="31" y="121"/>
                    <a:pt x="65" y="98"/>
                  </a:cubicBezTo>
                  <a:cubicBezTo>
                    <a:pt x="96" y="77"/>
                    <a:pt x="48" y="49"/>
                    <a:pt x="47" y="79"/>
                  </a:cubicBezTo>
                  <a:cubicBezTo>
                    <a:pt x="46" y="81"/>
                    <a:pt x="51" y="82"/>
                    <a:pt x="51" y="79"/>
                  </a:cubicBezTo>
                  <a:cubicBezTo>
                    <a:pt x="55" y="99"/>
                    <a:pt x="48" y="101"/>
                    <a:pt x="30" y="85"/>
                  </a:cubicBezTo>
                  <a:cubicBezTo>
                    <a:pt x="18" y="71"/>
                    <a:pt x="18" y="56"/>
                    <a:pt x="30" y="42"/>
                  </a:cubicBezTo>
                  <a:cubicBezTo>
                    <a:pt x="37" y="34"/>
                    <a:pt x="48" y="30"/>
                    <a:pt x="58" y="28"/>
                  </a:cubicBezTo>
                  <a:cubicBezTo>
                    <a:pt x="79" y="22"/>
                    <a:pt x="102" y="21"/>
                    <a:pt x="124" y="20"/>
                  </a:cubicBezTo>
                  <a:cubicBezTo>
                    <a:pt x="169" y="19"/>
                    <a:pt x="213" y="25"/>
                    <a:pt x="257" y="34"/>
                  </a:cubicBezTo>
                  <a:cubicBezTo>
                    <a:pt x="311" y="45"/>
                    <a:pt x="381" y="57"/>
                    <a:pt x="417" y="4"/>
                  </a:cubicBezTo>
                  <a:cubicBezTo>
                    <a:pt x="419" y="2"/>
                    <a:pt x="416" y="0"/>
                    <a:pt x="4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579" y="605"/>
              <a:ext cx="662" cy="396"/>
            </a:xfrm>
            <a:custGeom>
              <a:avLst/>
              <a:gdLst>
                <a:gd name="T0" fmla="*/ 48 w 248"/>
                <a:gd name="T1" fmla="*/ 111 h 146"/>
                <a:gd name="T2" fmla="*/ 31 w 248"/>
                <a:gd name="T3" fmla="*/ 114 h 146"/>
                <a:gd name="T4" fmla="*/ 18 w 248"/>
                <a:gd name="T5" fmla="*/ 95 h 146"/>
                <a:gd name="T6" fmla="*/ 28 w 248"/>
                <a:gd name="T7" fmla="*/ 64 h 146"/>
                <a:gd name="T8" fmla="*/ 89 w 248"/>
                <a:gd name="T9" fmla="*/ 51 h 146"/>
                <a:gd name="T10" fmla="*/ 164 w 248"/>
                <a:gd name="T11" fmla="*/ 75 h 146"/>
                <a:gd name="T12" fmla="*/ 243 w 248"/>
                <a:gd name="T13" fmla="*/ 45 h 146"/>
                <a:gd name="T14" fmla="*/ 205 w 248"/>
                <a:gd name="T15" fmla="*/ 24 h 146"/>
                <a:gd name="T16" fmla="*/ 232 w 248"/>
                <a:gd name="T17" fmla="*/ 38 h 146"/>
                <a:gd name="T18" fmla="*/ 227 w 248"/>
                <a:gd name="T19" fmla="*/ 35 h 146"/>
                <a:gd name="T20" fmla="*/ 229 w 248"/>
                <a:gd name="T21" fmla="*/ 50 h 146"/>
                <a:gd name="T22" fmla="*/ 219 w 248"/>
                <a:gd name="T23" fmla="*/ 62 h 146"/>
                <a:gd name="T24" fmla="*/ 191 w 248"/>
                <a:gd name="T25" fmla="*/ 70 h 146"/>
                <a:gd name="T26" fmla="*/ 147 w 248"/>
                <a:gd name="T27" fmla="*/ 62 h 146"/>
                <a:gd name="T28" fmla="*/ 73 w 248"/>
                <a:gd name="T29" fmla="*/ 42 h 146"/>
                <a:gd name="T30" fmla="*/ 10 w 248"/>
                <a:gd name="T31" fmla="*/ 100 h 146"/>
                <a:gd name="T32" fmla="*/ 64 w 248"/>
                <a:gd name="T33" fmla="*/ 115 h 146"/>
                <a:gd name="T34" fmla="*/ 46 w 248"/>
                <a:gd name="T35" fmla="*/ 111 h 146"/>
                <a:gd name="T36" fmla="*/ 48 w 248"/>
                <a:gd name="T37" fmla="*/ 11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8" h="146">
                  <a:moveTo>
                    <a:pt x="48" y="111"/>
                  </a:moveTo>
                  <a:cubicBezTo>
                    <a:pt x="46" y="123"/>
                    <a:pt x="40" y="125"/>
                    <a:pt x="31" y="114"/>
                  </a:cubicBezTo>
                  <a:cubicBezTo>
                    <a:pt x="21" y="111"/>
                    <a:pt x="17" y="105"/>
                    <a:pt x="18" y="95"/>
                  </a:cubicBezTo>
                  <a:cubicBezTo>
                    <a:pt x="16" y="82"/>
                    <a:pt x="19" y="73"/>
                    <a:pt x="28" y="64"/>
                  </a:cubicBezTo>
                  <a:cubicBezTo>
                    <a:pt x="44" y="49"/>
                    <a:pt x="68" y="47"/>
                    <a:pt x="89" y="51"/>
                  </a:cubicBezTo>
                  <a:cubicBezTo>
                    <a:pt x="115" y="57"/>
                    <a:pt x="138" y="70"/>
                    <a:pt x="164" y="75"/>
                  </a:cubicBezTo>
                  <a:cubicBezTo>
                    <a:pt x="191" y="81"/>
                    <a:pt x="237" y="79"/>
                    <a:pt x="243" y="45"/>
                  </a:cubicBezTo>
                  <a:cubicBezTo>
                    <a:pt x="248" y="23"/>
                    <a:pt x="218" y="0"/>
                    <a:pt x="205" y="24"/>
                  </a:cubicBezTo>
                  <a:cubicBezTo>
                    <a:pt x="195" y="43"/>
                    <a:pt x="223" y="58"/>
                    <a:pt x="232" y="38"/>
                  </a:cubicBezTo>
                  <a:cubicBezTo>
                    <a:pt x="233" y="36"/>
                    <a:pt x="229" y="32"/>
                    <a:pt x="227" y="35"/>
                  </a:cubicBezTo>
                  <a:cubicBezTo>
                    <a:pt x="238" y="37"/>
                    <a:pt x="239" y="42"/>
                    <a:pt x="229" y="50"/>
                  </a:cubicBezTo>
                  <a:cubicBezTo>
                    <a:pt x="228" y="56"/>
                    <a:pt x="224" y="60"/>
                    <a:pt x="219" y="62"/>
                  </a:cubicBezTo>
                  <a:cubicBezTo>
                    <a:pt x="212" y="68"/>
                    <a:pt x="200" y="69"/>
                    <a:pt x="191" y="70"/>
                  </a:cubicBezTo>
                  <a:cubicBezTo>
                    <a:pt x="176" y="70"/>
                    <a:pt x="161" y="66"/>
                    <a:pt x="147" y="62"/>
                  </a:cubicBezTo>
                  <a:cubicBezTo>
                    <a:pt x="123" y="54"/>
                    <a:pt x="99" y="43"/>
                    <a:pt x="73" y="42"/>
                  </a:cubicBezTo>
                  <a:cubicBezTo>
                    <a:pt x="42" y="41"/>
                    <a:pt x="0" y="63"/>
                    <a:pt x="10" y="100"/>
                  </a:cubicBezTo>
                  <a:cubicBezTo>
                    <a:pt x="15" y="119"/>
                    <a:pt x="56" y="146"/>
                    <a:pt x="64" y="115"/>
                  </a:cubicBezTo>
                  <a:cubicBezTo>
                    <a:pt x="69" y="97"/>
                    <a:pt x="43" y="92"/>
                    <a:pt x="46" y="111"/>
                  </a:cubicBezTo>
                  <a:cubicBezTo>
                    <a:pt x="47" y="112"/>
                    <a:pt x="48" y="112"/>
                    <a:pt x="48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182" y="773"/>
              <a:ext cx="1120" cy="328"/>
            </a:xfrm>
            <a:custGeom>
              <a:avLst/>
              <a:gdLst>
                <a:gd name="T0" fmla="*/ 2 w 419"/>
                <a:gd name="T1" fmla="*/ 4 h 121"/>
                <a:gd name="T2" fmla="*/ 162 w 419"/>
                <a:gd name="T3" fmla="*/ 34 h 121"/>
                <a:gd name="T4" fmla="*/ 295 w 419"/>
                <a:gd name="T5" fmla="*/ 20 h 121"/>
                <a:gd name="T6" fmla="*/ 361 w 419"/>
                <a:gd name="T7" fmla="*/ 28 h 121"/>
                <a:gd name="T8" fmla="*/ 389 w 419"/>
                <a:gd name="T9" fmla="*/ 42 h 121"/>
                <a:gd name="T10" fmla="*/ 389 w 419"/>
                <a:gd name="T11" fmla="*/ 85 h 121"/>
                <a:gd name="T12" fmla="*/ 368 w 419"/>
                <a:gd name="T13" fmla="*/ 79 h 121"/>
                <a:gd name="T14" fmla="*/ 372 w 419"/>
                <a:gd name="T15" fmla="*/ 79 h 121"/>
                <a:gd name="T16" fmla="*/ 354 w 419"/>
                <a:gd name="T17" fmla="*/ 98 h 121"/>
                <a:gd name="T18" fmla="*/ 397 w 419"/>
                <a:gd name="T19" fmla="*/ 39 h 121"/>
                <a:gd name="T20" fmla="*/ 331 w 419"/>
                <a:gd name="T21" fmla="*/ 15 h 121"/>
                <a:gd name="T22" fmla="*/ 214 w 419"/>
                <a:gd name="T23" fmla="*/ 18 h 121"/>
                <a:gd name="T24" fmla="*/ 5 w 419"/>
                <a:gd name="T25" fmla="*/ 1 h 121"/>
                <a:gd name="T26" fmla="*/ 2 w 419"/>
                <a:gd name="T27" fmla="*/ 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9" h="121">
                  <a:moveTo>
                    <a:pt x="2" y="4"/>
                  </a:moveTo>
                  <a:cubicBezTo>
                    <a:pt x="38" y="57"/>
                    <a:pt x="108" y="45"/>
                    <a:pt x="162" y="34"/>
                  </a:cubicBezTo>
                  <a:cubicBezTo>
                    <a:pt x="206" y="25"/>
                    <a:pt x="250" y="19"/>
                    <a:pt x="295" y="20"/>
                  </a:cubicBezTo>
                  <a:cubicBezTo>
                    <a:pt x="317" y="21"/>
                    <a:pt x="340" y="22"/>
                    <a:pt x="361" y="28"/>
                  </a:cubicBezTo>
                  <a:cubicBezTo>
                    <a:pt x="371" y="30"/>
                    <a:pt x="382" y="34"/>
                    <a:pt x="389" y="42"/>
                  </a:cubicBezTo>
                  <a:cubicBezTo>
                    <a:pt x="401" y="56"/>
                    <a:pt x="401" y="71"/>
                    <a:pt x="389" y="85"/>
                  </a:cubicBezTo>
                  <a:cubicBezTo>
                    <a:pt x="371" y="101"/>
                    <a:pt x="364" y="99"/>
                    <a:pt x="368" y="79"/>
                  </a:cubicBezTo>
                  <a:cubicBezTo>
                    <a:pt x="368" y="82"/>
                    <a:pt x="373" y="81"/>
                    <a:pt x="372" y="79"/>
                  </a:cubicBezTo>
                  <a:cubicBezTo>
                    <a:pt x="371" y="49"/>
                    <a:pt x="323" y="77"/>
                    <a:pt x="354" y="98"/>
                  </a:cubicBezTo>
                  <a:cubicBezTo>
                    <a:pt x="388" y="121"/>
                    <a:pt x="419" y="67"/>
                    <a:pt x="397" y="39"/>
                  </a:cubicBezTo>
                  <a:cubicBezTo>
                    <a:pt x="382" y="20"/>
                    <a:pt x="353" y="18"/>
                    <a:pt x="331" y="15"/>
                  </a:cubicBezTo>
                  <a:cubicBezTo>
                    <a:pt x="292" y="11"/>
                    <a:pt x="253" y="13"/>
                    <a:pt x="214" y="18"/>
                  </a:cubicBezTo>
                  <a:cubicBezTo>
                    <a:pt x="146" y="27"/>
                    <a:pt x="58" y="64"/>
                    <a:pt x="5" y="1"/>
                  </a:cubicBezTo>
                  <a:cubicBezTo>
                    <a:pt x="3" y="0"/>
                    <a:pt x="0" y="2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452" y="610"/>
              <a:ext cx="652" cy="388"/>
            </a:xfrm>
            <a:custGeom>
              <a:avLst/>
              <a:gdLst>
                <a:gd name="T0" fmla="*/ 199 w 244"/>
                <a:gd name="T1" fmla="*/ 109 h 143"/>
                <a:gd name="T2" fmla="*/ 181 w 244"/>
                <a:gd name="T3" fmla="*/ 112 h 143"/>
                <a:gd name="T4" fmla="*/ 235 w 244"/>
                <a:gd name="T5" fmla="*/ 98 h 143"/>
                <a:gd name="T6" fmla="*/ 176 w 244"/>
                <a:gd name="T7" fmla="*/ 40 h 143"/>
                <a:gd name="T8" fmla="*/ 102 w 244"/>
                <a:gd name="T9" fmla="*/ 58 h 143"/>
                <a:gd name="T10" fmla="*/ 58 w 244"/>
                <a:gd name="T11" fmla="*/ 68 h 143"/>
                <a:gd name="T12" fmla="*/ 28 w 244"/>
                <a:gd name="T13" fmla="*/ 62 h 143"/>
                <a:gd name="T14" fmla="*/ 19 w 244"/>
                <a:gd name="T15" fmla="*/ 55 h 143"/>
                <a:gd name="T16" fmla="*/ 19 w 244"/>
                <a:gd name="T17" fmla="*/ 33 h 143"/>
                <a:gd name="T18" fmla="*/ 13 w 244"/>
                <a:gd name="T19" fmla="*/ 37 h 143"/>
                <a:gd name="T20" fmla="*/ 40 w 244"/>
                <a:gd name="T21" fmla="*/ 23 h 143"/>
                <a:gd name="T22" fmla="*/ 1 w 244"/>
                <a:gd name="T23" fmla="*/ 38 h 143"/>
                <a:gd name="T24" fmla="*/ 77 w 244"/>
                <a:gd name="T25" fmla="*/ 74 h 143"/>
                <a:gd name="T26" fmla="*/ 156 w 244"/>
                <a:gd name="T27" fmla="*/ 49 h 143"/>
                <a:gd name="T28" fmla="*/ 212 w 244"/>
                <a:gd name="T29" fmla="*/ 58 h 143"/>
                <a:gd name="T30" fmla="*/ 229 w 244"/>
                <a:gd name="T31" fmla="*/ 82 h 143"/>
                <a:gd name="T32" fmla="*/ 225 w 244"/>
                <a:gd name="T33" fmla="*/ 104 h 143"/>
                <a:gd name="T34" fmla="*/ 197 w 244"/>
                <a:gd name="T35" fmla="*/ 109 h 143"/>
                <a:gd name="T36" fmla="*/ 199 w 244"/>
                <a:gd name="T37" fmla="*/ 10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4" h="143">
                  <a:moveTo>
                    <a:pt x="199" y="109"/>
                  </a:moveTo>
                  <a:cubicBezTo>
                    <a:pt x="202" y="90"/>
                    <a:pt x="176" y="95"/>
                    <a:pt x="181" y="112"/>
                  </a:cubicBezTo>
                  <a:cubicBezTo>
                    <a:pt x="189" y="143"/>
                    <a:pt x="230" y="118"/>
                    <a:pt x="235" y="98"/>
                  </a:cubicBezTo>
                  <a:cubicBezTo>
                    <a:pt x="244" y="63"/>
                    <a:pt x="206" y="40"/>
                    <a:pt x="176" y="40"/>
                  </a:cubicBezTo>
                  <a:cubicBezTo>
                    <a:pt x="150" y="40"/>
                    <a:pt x="126" y="50"/>
                    <a:pt x="102" y="58"/>
                  </a:cubicBezTo>
                  <a:cubicBezTo>
                    <a:pt x="88" y="63"/>
                    <a:pt x="73" y="68"/>
                    <a:pt x="58" y="68"/>
                  </a:cubicBezTo>
                  <a:cubicBezTo>
                    <a:pt x="48" y="68"/>
                    <a:pt x="37" y="66"/>
                    <a:pt x="28" y="62"/>
                  </a:cubicBezTo>
                  <a:cubicBezTo>
                    <a:pt x="25" y="60"/>
                    <a:pt x="22" y="57"/>
                    <a:pt x="19" y="55"/>
                  </a:cubicBezTo>
                  <a:cubicBezTo>
                    <a:pt x="7" y="47"/>
                    <a:pt x="7" y="39"/>
                    <a:pt x="19" y="33"/>
                  </a:cubicBezTo>
                  <a:cubicBezTo>
                    <a:pt x="16" y="30"/>
                    <a:pt x="12" y="33"/>
                    <a:pt x="13" y="37"/>
                  </a:cubicBezTo>
                  <a:cubicBezTo>
                    <a:pt x="22" y="56"/>
                    <a:pt x="49" y="42"/>
                    <a:pt x="40" y="23"/>
                  </a:cubicBezTo>
                  <a:cubicBezTo>
                    <a:pt x="29" y="0"/>
                    <a:pt x="0" y="18"/>
                    <a:pt x="1" y="38"/>
                  </a:cubicBezTo>
                  <a:cubicBezTo>
                    <a:pt x="2" y="74"/>
                    <a:pt x="51" y="79"/>
                    <a:pt x="77" y="74"/>
                  </a:cubicBezTo>
                  <a:cubicBezTo>
                    <a:pt x="105" y="69"/>
                    <a:pt x="129" y="55"/>
                    <a:pt x="156" y="49"/>
                  </a:cubicBezTo>
                  <a:cubicBezTo>
                    <a:pt x="175" y="46"/>
                    <a:pt x="196" y="47"/>
                    <a:pt x="212" y="58"/>
                  </a:cubicBezTo>
                  <a:cubicBezTo>
                    <a:pt x="219" y="64"/>
                    <a:pt x="228" y="73"/>
                    <a:pt x="229" y="82"/>
                  </a:cubicBezTo>
                  <a:cubicBezTo>
                    <a:pt x="228" y="90"/>
                    <a:pt x="226" y="97"/>
                    <a:pt x="225" y="104"/>
                  </a:cubicBezTo>
                  <a:cubicBezTo>
                    <a:pt x="215" y="122"/>
                    <a:pt x="206" y="123"/>
                    <a:pt x="197" y="109"/>
                  </a:cubicBezTo>
                  <a:cubicBezTo>
                    <a:pt x="197" y="110"/>
                    <a:pt x="198" y="110"/>
                    <a:pt x="199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136"/>
          <a:stretch/>
        </p:blipFill>
        <p:spPr>
          <a:xfrm>
            <a:off x="-529" y="5765227"/>
            <a:ext cx="12193057" cy="109277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914" y="285975"/>
            <a:ext cx="1103773" cy="184245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048" b="65000"/>
          <a:stretch/>
        </p:blipFill>
        <p:spPr>
          <a:xfrm>
            <a:off x="10187683" y="341215"/>
            <a:ext cx="1129605" cy="160471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004315" y="2394638"/>
            <a:ext cx="8183368" cy="2308324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听秋，浅唱，一弯秋月，一秋流浪</a:t>
            </a:r>
            <a:r>
              <a:rPr lang="zh-CN" altLang="en-US" sz="2400" dirty="0" smtClean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。</a:t>
            </a:r>
            <a:endParaRPr lang="zh-CN" altLang="en-US" sz="2400" dirty="0">
              <a:solidFill>
                <a:srgbClr val="FAF7C4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忆秋，秋弹。再漫长的秋夜还是抵不过岁月的萧瑟</a:t>
            </a:r>
            <a:r>
              <a:rPr lang="zh-CN" altLang="en-US" sz="2400" dirty="0" smtClean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，</a:t>
            </a:r>
            <a:endParaRPr lang="en-US" altLang="zh-CN" sz="2400" dirty="0" smtClean="0">
              <a:solidFill>
                <a:srgbClr val="FAF7C4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当</a:t>
            </a:r>
            <a:r>
              <a:rPr lang="zh-CN" altLang="en-US" sz="2400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十指拨动着秋心化作的琴弦</a:t>
            </a:r>
            <a:r>
              <a:rPr lang="zh-CN" altLang="en-US" sz="2400" dirty="0" smtClean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，</a:t>
            </a:r>
            <a:endParaRPr lang="en-US" altLang="zh-CN" sz="2400" dirty="0" smtClean="0">
              <a:solidFill>
                <a:srgbClr val="FAF7C4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秋天</a:t>
            </a:r>
            <a:r>
              <a:rPr lang="zh-CN" altLang="en-US" sz="2400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的风就不断地翻阅着流云的画面。</a:t>
            </a:r>
          </a:p>
        </p:txBody>
      </p:sp>
    </p:spTree>
    <p:extLst>
      <p:ext uri="{BB962C8B-B14F-4D97-AF65-F5344CB8AC3E}">
        <p14:creationId xmlns:p14="http://schemas.microsoft.com/office/powerpoint/2010/main" val="235918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79" name="组合 78"/>
          <p:cNvGrpSpPr/>
          <p:nvPr/>
        </p:nvGrpSpPr>
        <p:grpSpPr>
          <a:xfrm>
            <a:off x="8270051" y="242427"/>
            <a:ext cx="3921948" cy="2866093"/>
            <a:chOff x="6833811" y="601007"/>
            <a:chExt cx="5358188" cy="391567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3812" y="601007"/>
              <a:ext cx="5358187" cy="3915673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3811" y="2373019"/>
              <a:ext cx="1483632" cy="1471005"/>
            </a:xfrm>
            <a:prstGeom prst="rect">
              <a:avLst/>
            </a:prstGeom>
          </p:spPr>
        </p:pic>
      </p:grpSp>
      <p:sp>
        <p:nvSpPr>
          <p:cNvPr id="77" name="矩形 76"/>
          <p:cNvSpPr/>
          <p:nvPr/>
        </p:nvSpPr>
        <p:spPr>
          <a:xfrm>
            <a:off x="2834410" y="1033198"/>
            <a:ext cx="2905487" cy="3046988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花间一壶酒</a:t>
            </a:r>
            <a:r>
              <a:rPr lang="zh-CN" altLang="en-US" sz="3200" dirty="0" smtClean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，</a:t>
            </a:r>
            <a:endParaRPr lang="en-US" altLang="zh-CN" sz="3200" dirty="0" smtClean="0">
              <a:solidFill>
                <a:srgbClr val="FAF7C4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独</a:t>
            </a:r>
            <a:r>
              <a:rPr lang="zh-CN" altLang="en-US" sz="3200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酌无相亲</a:t>
            </a:r>
            <a:r>
              <a:rPr lang="zh-CN" altLang="en-US" sz="3200" dirty="0" smtClean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。</a:t>
            </a:r>
            <a:endParaRPr lang="en-US" altLang="zh-CN" sz="3200" dirty="0" smtClean="0">
              <a:solidFill>
                <a:srgbClr val="FAF7C4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举杯</a:t>
            </a:r>
            <a:r>
              <a:rPr lang="zh-CN" altLang="en-US" sz="3200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邀明月</a:t>
            </a:r>
            <a:r>
              <a:rPr lang="zh-CN" altLang="en-US" sz="3200" dirty="0" smtClean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，</a:t>
            </a:r>
            <a:endParaRPr lang="en-US" altLang="zh-CN" sz="3200" dirty="0" smtClean="0">
              <a:solidFill>
                <a:srgbClr val="FAF7C4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对</a:t>
            </a:r>
            <a:r>
              <a:rPr lang="zh-CN" altLang="en-US" sz="3200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影成三人</a:t>
            </a:r>
            <a:r>
              <a:rPr lang="zh-CN" altLang="en-US" sz="3200" dirty="0" smtClean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。</a:t>
            </a:r>
            <a:endParaRPr lang="en-US" altLang="zh-CN" sz="3200" dirty="0" smtClean="0">
              <a:solidFill>
                <a:srgbClr val="FAF7C4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136"/>
          <a:stretch/>
        </p:blipFill>
        <p:spPr>
          <a:xfrm>
            <a:off x="-529" y="5765227"/>
            <a:ext cx="12193057" cy="109277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23" y="396237"/>
            <a:ext cx="1155697" cy="339312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668579" y="4161665"/>
            <a:ext cx="6456616" cy="579518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－－</a:t>
            </a:r>
            <a:r>
              <a:rPr lang="zh-CN" altLang="en-US" sz="2400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李白</a:t>
            </a:r>
            <a:r>
              <a:rPr lang="en-US" altLang="zh-CN" sz="2400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《</a:t>
            </a:r>
            <a:r>
              <a:rPr lang="zh-CN" altLang="en-US" sz="2400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月下独酌</a:t>
            </a:r>
            <a:r>
              <a:rPr lang="en-US" altLang="zh-CN" sz="2400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385059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9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1024</TotalTime>
  <Words>736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汉仪陆行繁</vt:lpstr>
      <vt:lpstr>李旭科书法</vt:lpstr>
      <vt:lpstr>时尚中黑简体</vt:lpstr>
      <vt:lpstr>宋体</vt:lpstr>
      <vt:lpstr>微软雅黑</vt:lpstr>
      <vt:lpstr>Arial</vt:lpstr>
      <vt:lpstr>Calibri</vt:lpstr>
      <vt:lpstr>Impact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中秋节</dc:title>
  <dc:creator>第一PPT</dc:creator>
  <cp:keywords>www.1ppt.com</cp:keywords>
  <dc:description>www.1ppt.com</dc:description>
  <cp:lastModifiedBy>Xu Meng</cp:lastModifiedBy>
  <cp:revision>64</cp:revision>
  <dcterms:created xsi:type="dcterms:W3CDTF">2017-09-01T07:34:04Z</dcterms:created>
  <dcterms:modified xsi:type="dcterms:W3CDTF">2018-09-20T20:15:12Z</dcterms:modified>
</cp:coreProperties>
</file>