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74" r:id="rId10"/>
    <p:sldId id="275" r:id="rId11"/>
    <p:sldId id="27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2"/>
  </p:normalViewPr>
  <p:slideViewPr>
    <p:cSldViewPr snapToGrid="0">
      <p:cViewPr varScale="1">
        <p:scale>
          <a:sx n="104" d="100"/>
          <a:sy n="104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18651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555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6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43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739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30ED503-07C4-3F4C-82B3-C8A4391B80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04532CC-3C09-1941-A0DD-B68EA8856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18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78F7-DB1F-8088-618B-2E9C8295D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我的家人</a:t>
            </a:r>
            <a:endParaRPr lang="en-US" sz="10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729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这是我的哥哥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2050" name="Picture 2" descr="筷子兄弟”分道扬镳，肖央抛弃王太利？或许你被他们的现状骗了_手机搜狐网">
            <a:extLst>
              <a:ext uri="{FF2B5EF4-FFF2-40B4-BE49-F238E27FC236}">
                <a16:creationId xmlns:a16="http://schemas.microsoft.com/office/drawing/2014/main" id="{A32ADAD8-1B12-F4D1-8C5A-BA7D0073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32" y="1917063"/>
            <a:ext cx="6918068" cy="45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0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这是我的太太和女儿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7A961-54C3-79BE-B5EE-733E1BB47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70" y="1846476"/>
            <a:ext cx="4815531" cy="49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6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你好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！我叫</a:t>
            </a:r>
            <a:r>
              <a:rPr lang="en-US" sz="60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Joan</a:t>
            </a:r>
            <a:r>
              <a:rPr lang="zh-CN" altLang="en-US" sz="60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sz="60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Chen</a:t>
            </a:r>
            <a:r>
              <a:rPr lang="zh-CN" altLang="en-US" sz="7200" b="1" i="0" cap="all" dirty="0">
                <a:solidFill>
                  <a:srgbClr val="202124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9218" name="Picture 2" descr="误杀拉揾是谁演的_误杀拉揾扮演者陈冲个人资料">
            <a:extLst>
              <a:ext uri="{FF2B5EF4-FFF2-40B4-BE49-F238E27FC236}">
                <a16:creationId xmlns:a16="http://schemas.microsoft.com/office/drawing/2014/main" id="{DA61A6F5-D921-77AE-4534-F104D8B2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49" y="1939869"/>
            <a:ext cx="3641725" cy="47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5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这是我的家人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0242" name="Picture 2" descr="Malaysian filmmaker Sam Quah's 'Sheep Without A Shepherd' wins two awards  in China | The Star">
            <a:extLst>
              <a:ext uri="{FF2B5EF4-FFF2-40B4-BE49-F238E27FC236}">
                <a16:creationId xmlns:a16="http://schemas.microsoft.com/office/drawing/2014/main" id="{ED114188-5C55-FCB1-F3EB-FE9FDD4F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870074"/>
            <a:ext cx="6843712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一个秘密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1266" name="Picture 2" descr="Why It's So Hard to Keep a Secret - Scientific American">
            <a:extLst>
              <a:ext uri="{FF2B5EF4-FFF2-40B4-BE49-F238E27FC236}">
                <a16:creationId xmlns:a16="http://schemas.microsoft.com/office/drawing/2014/main" id="{3BC8D00F-F939-7520-FDA3-1B7E1E66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281422"/>
            <a:ext cx="4570412" cy="41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9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这是我的女儿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br>
              <a:rPr lang="en-US" altLang="zh-CN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我是她的妈妈。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2290" name="Picture 2" descr="陈冲力捧17岁女儿当主角，颜值有限普通话太差遭吐槽_许文">
            <a:extLst>
              <a:ext uri="{FF2B5EF4-FFF2-40B4-BE49-F238E27FC236}">
                <a16:creationId xmlns:a16="http://schemas.microsoft.com/office/drawing/2014/main" id="{00F1E69F-1FE2-F0FC-7995-3AE32D38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1" y="1618612"/>
            <a:ext cx="4048125" cy="43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误杀平平扮演者是谁陈冲女儿许文珊个人资料引热议- 明星- 唯美村">
            <a:extLst>
              <a:ext uri="{FF2B5EF4-FFF2-40B4-BE49-F238E27FC236}">
                <a16:creationId xmlns:a16="http://schemas.microsoft.com/office/drawing/2014/main" id="{CEAD28E0-8807-6F32-2E29-8D25639E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2633503"/>
            <a:ext cx="5148262" cy="32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0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37" y="306387"/>
            <a:ext cx="10444163" cy="1485900"/>
          </a:xfrm>
        </p:spPr>
        <p:txBody>
          <a:bodyPr>
            <a:normAutofit fontScale="90000"/>
          </a:bodyPr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这是我的大女儿</a:t>
            </a:r>
            <a:r>
              <a:rPr 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sz="7200" cap="all" dirty="0">
                <a:latin typeface="Al Nile" pitchFamily="2" charset="-78"/>
                <a:ea typeface="Kaiti TC" panose="02010600040101010101" pitchFamily="2" charset="-120"/>
                <a:cs typeface="Al Nile" pitchFamily="2" charset="-78"/>
              </a:rPr>
              <a:t>Angela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br>
              <a:rPr lang="en-US" altLang="zh-CN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这是我的二女儿</a:t>
            </a:r>
            <a:r>
              <a:rPr lang="en-US" altLang="zh-CN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altLang="zh-CN" sz="7200" cap="all" dirty="0">
                <a:latin typeface="Al Nile" pitchFamily="2" charset="-78"/>
                <a:ea typeface="Kaiti TC" panose="02010600040101010101" pitchFamily="2" charset="-120"/>
                <a:cs typeface="Al Nile" pitchFamily="2" charset="-78"/>
              </a:rPr>
              <a:t>Audrey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4338" name="Picture 2" descr="陈冲与老公一见钟情两位女儿让陈冲醋意大发-演员-我看明星网">
            <a:extLst>
              <a:ext uri="{FF2B5EF4-FFF2-40B4-BE49-F238E27FC236}">
                <a16:creationId xmlns:a16="http://schemas.microsoft.com/office/drawing/2014/main" id="{100F3F1B-816B-CB71-6795-77FA313D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3312"/>
            <a:ext cx="5461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陈冲弃养双胞胎养女PK亲生女照片被曝光(组图) - 新闻- 加拿大华人网- 加拿大华人门户网站">
            <a:extLst>
              <a:ext uri="{FF2B5EF4-FFF2-40B4-BE49-F238E27FC236}">
                <a16:creationId xmlns:a16="http://schemas.microsoft.com/office/drawing/2014/main" id="{553B5C6E-2562-0CC0-2865-EF74EC5D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26" y="2820989"/>
            <a:ext cx="2498186" cy="37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我爱我的女儿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3" name="Picture 6" descr="陈冲大女儿哈佛毕业小女儿进演艺圈姐妹俩都很优秀- 明星- 唯美村">
            <a:extLst>
              <a:ext uri="{FF2B5EF4-FFF2-40B4-BE49-F238E27FC236}">
                <a16:creationId xmlns:a16="http://schemas.microsoft.com/office/drawing/2014/main" id="{423F08A7-20B9-2CFB-9767-584766FF6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 bwMode="auto">
          <a:xfrm>
            <a:off x="1714500" y="2065337"/>
            <a:ext cx="87630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5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我爱我的家人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A1723-BAA4-6569-F266-D2B782848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85180"/>
            <a:ext cx="5229577" cy="376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0B2960-AC87-072D-E230-76507E99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177" y="2010569"/>
            <a:ext cx="5332940" cy="39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16CA-2335-716A-3A27-64F73A9E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85800"/>
            <a:ext cx="10201275" cy="2457450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一九六一年四月二十六日</a:t>
            </a:r>
            <a:r>
              <a:rPr lang="zh-CN" altLang="en-US" sz="6600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br>
              <a:rPr lang="en-US" altLang="zh-CN" sz="6600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CN" altLang="en-US" sz="6600" dirty="0">
                <a:latin typeface="Kaiti TC" panose="02010600040101010101" pitchFamily="2" charset="-120"/>
                <a:ea typeface="Kaiti TC" panose="02010600040101010101" pitchFamily="2" charset="-120"/>
              </a:rPr>
              <a:t>我多少岁？</a:t>
            </a:r>
            <a:endParaRPr lang="en-US" sz="66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F0248-C907-636B-811A-BC819AD8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488" y="1636713"/>
            <a:ext cx="34925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5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你好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！我叫李维杰。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2" descr="误杀》李维杰为什么要自首自首的原因是什么-趣历史网">
            <a:extLst>
              <a:ext uri="{FF2B5EF4-FFF2-40B4-BE49-F238E27FC236}">
                <a16:creationId xmlns:a16="http://schemas.microsoft.com/office/drawing/2014/main" id="{5F60DC9F-67FF-212A-4639-2EC9D2B44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/>
        </p:blipFill>
        <p:spPr bwMode="auto">
          <a:xfrm>
            <a:off x="3378943" y="2499329"/>
            <a:ext cx="4518148" cy="36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5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这是我的家人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19DD9-CA2B-CFD6-053A-76D41A95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928812"/>
            <a:ext cx="6515100" cy="44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2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这是我的太太</a:t>
            </a:r>
            <a:r>
              <a:rPr lang="zh-CN" altLang="en-US" sz="65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。她叫阿玉。</a:t>
            </a:r>
            <a:endParaRPr lang="en-US" sz="6500" cap="all" dirty="0"/>
          </a:p>
        </p:txBody>
      </p:sp>
      <p:pic>
        <p:nvPicPr>
          <p:cNvPr id="4098" name="Picture 2" descr="误杀结局_娱乐焦点网">
            <a:extLst>
              <a:ext uri="{FF2B5EF4-FFF2-40B4-BE49-F238E27FC236}">
                <a16:creationId xmlns:a16="http://schemas.microsoft.com/office/drawing/2014/main" id="{D667EF2A-2B65-0A18-653B-BA0D3F6A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59" y="2235200"/>
            <a:ext cx="5225341" cy="36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7200" cap="all" dirty="0"/>
              <a:t>这是我的大女儿平平。</a:t>
            </a:r>
            <a:br>
              <a:rPr lang="en-US" altLang="zh-CN" sz="7200" cap="all" dirty="0"/>
            </a:br>
            <a:r>
              <a:rPr lang="zh-CN" altLang="en-US" sz="7200" cap="all" dirty="0"/>
              <a:t>她十六岁。</a:t>
            </a:r>
            <a:br>
              <a:rPr lang="en-US" altLang="zh-CN" sz="7200" cap="all" dirty="0"/>
            </a:br>
            <a:endParaRPr lang="en-US" sz="7200" cap="all" dirty="0"/>
          </a:p>
        </p:txBody>
      </p:sp>
      <p:pic>
        <p:nvPicPr>
          <p:cNvPr id="5122" name="Picture 2" descr="美人计| 陈冲和她女儿大概是长得最不像的母女了- 知乎">
            <a:extLst>
              <a:ext uri="{FF2B5EF4-FFF2-40B4-BE49-F238E27FC236}">
                <a16:creationId xmlns:a16="http://schemas.microsoft.com/office/drawing/2014/main" id="{51ED083D-523D-4E7D-C649-C3756CDC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978025"/>
            <a:ext cx="43180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6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7200" cap="all" dirty="0"/>
              <a:t>这是我的二女儿安安。</a:t>
            </a:r>
            <a:br>
              <a:rPr lang="en-US" altLang="zh-CN" sz="7200" cap="all" dirty="0"/>
            </a:br>
            <a:r>
              <a:rPr lang="zh-CN" altLang="en-US" sz="7200" cap="all" dirty="0"/>
              <a:t>她五岁。</a:t>
            </a:r>
            <a:endParaRPr lang="en-US" sz="7200" cap="all" dirty="0"/>
          </a:p>
        </p:txBody>
      </p:sp>
      <p:pic>
        <p:nvPicPr>
          <p:cNvPr id="6146" name="Picture 2" descr="误杀》安安是谁演的？扮演者资料介绍- 聊聊历史堂">
            <a:extLst>
              <a:ext uri="{FF2B5EF4-FFF2-40B4-BE49-F238E27FC236}">
                <a16:creationId xmlns:a16="http://schemas.microsoft.com/office/drawing/2014/main" id="{41923151-2F27-A899-EAC4-1AF74389C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52"/>
          <a:stretch/>
        </p:blipFill>
        <p:spPr bwMode="auto">
          <a:xfrm>
            <a:off x="5243512" y="2012133"/>
            <a:ext cx="4814887" cy="39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4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平安的意思- 汉语词典- 千篇国学">
            <a:extLst>
              <a:ext uri="{FF2B5EF4-FFF2-40B4-BE49-F238E27FC236}">
                <a16:creationId xmlns:a16="http://schemas.microsoft.com/office/drawing/2014/main" id="{07408258-683D-A6FD-3127-CB588A10D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6" b="29291"/>
          <a:stretch/>
        </p:blipFill>
        <p:spPr bwMode="auto">
          <a:xfrm>
            <a:off x="-241301" y="0"/>
            <a:ext cx="6918759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蔡英文為台灣「平安」落款祈福- 政治- 自由時報電子報">
            <a:extLst>
              <a:ext uri="{FF2B5EF4-FFF2-40B4-BE49-F238E27FC236}">
                <a16:creationId xmlns:a16="http://schemas.microsoft.com/office/drawing/2014/main" id="{CAA4763E-B5B7-2FD0-9CB7-5889DC5B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8" y="3429000"/>
            <a:ext cx="3452376" cy="22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平安的英文- YouTube">
            <a:extLst>
              <a:ext uri="{FF2B5EF4-FFF2-40B4-BE49-F238E27FC236}">
                <a16:creationId xmlns:a16="http://schemas.microsoft.com/office/drawing/2014/main" id="{40B65BBD-5101-C3EC-C771-88FF1F536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1" y="1309534"/>
            <a:ext cx="7340599" cy="4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7200" cap="all" dirty="0"/>
              <a:t>我爱我的家人。</a:t>
            </a:r>
            <a:endParaRPr lang="en-US" sz="7200" cap="all" dirty="0"/>
          </a:p>
        </p:txBody>
      </p:sp>
      <p:pic>
        <p:nvPicPr>
          <p:cNvPr id="5" name="Picture 2" descr="误杀》结局，李维杰为什么自首，他的太太女儿也自首了怎么没提_电影_时候_越狱">
            <a:extLst>
              <a:ext uri="{FF2B5EF4-FFF2-40B4-BE49-F238E27FC236}">
                <a16:creationId xmlns:a16="http://schemas.microsoft.com/office/drawing/2014/main" id="{738BC06E-07F2-BAF1-511A-6E7832E8F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1" b="12054"/>
          <a:stretch/>
        </p:blipFill>
        <p:spPr bwMode="auto">
          <a:xfrm>
            <a:off x="2032000" y="1841500"/>
            <a:ext cx="81280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5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455A-B3E3-B960-F7D2-851C02FF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cap="all" dirty="0" err="1">
                <a:latin typeface="Kaiti TC" panose="02010600040101010101" pitchFamily="2" charset="-120"/>
                <a:ea typeface="Kaiti TC" panose="02010600040101010101" pitchFamily="2" charset="-120"/>
              </a:rPr>
              <a:t>你好</a:t>
            </a:r>
            <a:r>
              <a:rPr lang="zh-CN" altLang="en-US" sz="7200" cap="all" dirty="0">
                <a:latin typeface="Kaiti TC" panose="02010600040101010101" pitchFamily="2" charset="-120"/>
                <a:ea typeface="Kaiti TC" panose="02010600040101010101" pitchFamily="2" charset="-120"/>
              </a:rPr>
              <a:t>！我叫肖央。</a:t>
            </a:r>
            <a:endParaRPr lang="en-US" sz="7200" cap="all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026" name="Picture 2" descr="肖央介绍_图片_作品-猫眼电影">
            <a:extLst>
              <a:ext uri="{FF2B5EF4-FFF2-40B4-BE49-F238E27FC236}">
                <a16:creationId xmlns:a16="http://schemas.microsoft.com/office/drawing/2014/main" id="{A766AC3C-D34C-B690-3E25-72998F52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04" y="2107760"/>
            <a:ext cx="6916695" cy="42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860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{3BE243E9-C209-094E-B562-FD0D3C64BFC8}tf10001072</Template>
  <TotalTime>108</TotalTime>
  <Words>104</Words>
  <Application>Microsoft Macintosh PowerPoint</Application>
  <PresentationFormat>Widescreen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Kaiti TC</vt:lpstr>
      <vt:lpstr>Al Nile</vt:lpstr>
      <vt:lpstr>Arial</vt:lpstr>
      <vt:lpstr>Franklin Gothic Book</vt:lpstr>
      <vt:lpstr>Roboto</vt:lpstr>
      <vt:lpstr>Crop</vt:lpstr>
      <vt:lpstr>我的家人</vt:lpstr>
      <vt:lpstr>你好！我叫李维杰。</vt:lpstr>
      <vt:lpstr>这是我的家人。</vt:lpstr>
      <vt:lpstr>这是我的太太。她叫阿玉。</vt:lpstr>
      <vt:lpstr>这是我的大女儿平平。 她十六岁。 </vt:lpstr>
      <vt:lpstr>这是我的二女儿安安。 她五岁。</vt:lpstr>
      <vt:lpstr>PowerPoint Presentation</vt:lpstr>
      <vt:lpstr>我爱我的家人。</vt:lpstr>
      <vt:lpstr>你好！我叫肖央。</vt:lpstr>
      <vt:lpstr>这是我的哥哥。</vt:lpstr>
      <vt:lpstr>这是我的太太和女儿。</vt:lpstr>
      <vt:lpstr>你好！我叫Joan Chen。</vt:lpstr>
      <vt:lpstr>这是我的家人。</vt:lpstr>
      <vt:lpstr>一个秘密：</vt:lpstr>
      <vt:lpstr>这是我的女儿。 我是她的妈妈。</vt:lpstr>
      <vt:lpstr>这是我的大女儿 Angela。 这是我的二女儿 Audrey。</vt:lpstr>
      <vt:lpstr>我爱我的女儿。</vt:lpstr>
      <vt:lpstr>我爱我的家人。</vt:lpstr>
      <vt:lpstr>一九六一年四月二十六日。 我多少岁？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我的家人</dc:title>
  <dc:creator>Microsoft Office User</dc:creator>
  <cp:lastModifiedBy>Microsoft Office User</cp:lastModifiedBy>
  <cp:revision>19</cp:revision>
  <dcterms:created xsi:type="dcterms:W3CDTF">2022-10-18T15:54:13Z</dcterms:created>
  <dcterms:modified xsi:type="dcterms:W3CDTF">2023-10-31T15:33:42Z</dcterms:modified>
</cp:coreProperties>
</file>