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4" r:id="rId8"/>
    <p:sldId id="267" r:id="rId9"/>
    <p:sldId id="260" r:id="rId10"/>
    <p:sldId id="26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6"/>
  </p:normalViewPr>
  <p:slideViewPr>
    <p:cSldViewPr snapToGrid="0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6902-4E45-7128-97EF-9CF2D98CC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EE378-4701-1168-52A5-C1BD0D753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82846-245E-8908-185D-26E47947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0FA8-CF66-4D90-CA4D-821862EA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DEC4-BCDB-476C-43DE-A18C1924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3A47-2E0B-037D-AC2C-79F9ADB0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BD690-259E-9A2E-585B-4E2ED646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7B9A-07A1-807D-D712-712B6B9E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9FC3-D2FF-1CD9-9655-BBFEBCFB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682BD-4DCA-FB9B-ABB9-A377F0A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DA820-80DB-397B-129F-93456A725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2B8C0-92F2-AF3E-DDCE-3E67FF6A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E5BE-5E2B-B873-5473-56AF73EC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B4C2-B8C8-CE99-855A-ADBC82E6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A4AE-38AB-30DA-BAB1-41617A3F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E82C-EC00-61D8-52C7-81C44C6A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A300-3EA1-B38B-6DD7-4D99EC8E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4066-C8D2-2EFC-67B3-90B9C342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A64D-D8B1-F0FE-1BDA-8972A9B7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92A8-3A42-0C94-42D3-2688C7D9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7319-5B2A-5BED-0388-41550DFA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A8E5-267D-9717-C153-E54DCC2A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EC4D8-0AA5-D010-FA77-6D9D13E6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956AD-F6E2-8B7E-F1E4-4DAAD5C1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403D-D75B-7284-CE4D-08219AD5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6B27-A8A9-EBCA-EDEB-EF26D9FE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5B99-5D96-1C80-8F05-CF57475AC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AD711-848F-C885-8D0D-A8CD52289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0CEE-6616-CEA3-1048-FDDD50DE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549F3-9147-C30F-37C6-3860CE4B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F0BCD-DBBB-F5CA-C569-BDADBA1D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D3AA-2C0F-41CE-F297-5461F3A4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C227-1256-207F-692C-975FAA731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6E82-1AB3-8C13-99BB-CBC24210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D2406-CD93-0C31-6C28-161F6FB6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D7DC-2F04-EDCD-C458-1A62E2355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0E02B-8C2D-3BAD-7503-48F39C0C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E2C75-87B5-623A-A87F-17D46A7E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C093A-F5A6-2E8A-E69B-88F74134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8D6A-9A0A-AF81-5E44-093D6946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AD291-2FB5-6DDD-45A1-2C092DF5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FDD0D-C4AE-BD3E-B55A-5033CEBE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0D07C-6F57-5808-2AD9-932AB928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33C96-0857-B79A-5E9E-29157E4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011E1-1094-DD2D-1565-4B599E9D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99444-DA2A-51F0-2ECE-C4F3ADC4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FBF-CC2F-0246-CCAB-8E9FB8B5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3F0E-AEDE-35DA-E873-F2CB1ACA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29B2-BC68-03DF-D98E-1846EB42D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043E-6A18-59BF-5FC7-D191AF2F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87B3D-7A38-BCFD-183A-3C592209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57F9E-F2DC-A685-F0B0-05276191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971A-7324-C468-E4C9-1402932B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538AD-D3B2-799D-510F-FC9088083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06EF4-056B-C47E-B9E7-20C2572C2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3F72E-780C-1913-D867-55C03A58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3ECF9-1713-76BE-25A4-0E3030A6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6A642-32CF-AA2C-2BB6-E7ED7909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4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33CF4-7723-1A44-F54C-1B5575E8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070FC-BAD7-4F87-988D-5D45CBC7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26B7-2FEE-4BB8-DB02-65CF998BB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D395-0B17-CF44-9335-82974B98CA10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0DBBE-8BEB-AA13-979E-D34A4F94A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BB139-FA76-F44A-7A89-1973EC0F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B98E-8C61-E542-9A34-AC1CEFB6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baike.baidu.com/pic/%E7%94%B5%E5%B9%BB%E5%9B%BD%E5%BA%A6/55614231/1/908fa0ec08fa513d2697caf0b83842fbb2fb431673dd?fr=lemma&amp;fromModule=lemma_top-image&amp;ct=sing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2A4D-4E9F-3720-37BE-BCC039D31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992" y="1122363"/>
            <a:ext cx="6381008" cy="2387600"/>
          </a:xfrm>
        </p:spPr>
        <p:txBody>
          <a:bodyPr/>
          <a:lstStyle/>
          <a:p>
            <a:r>
              <a:rPr lang="en-US" dirty="0" err="1">
                <a:latin typeface="Kailasa" panose="02000500000000020004" pitchFamily="2" charset="0"/>
                <a:cs typeface="Kailasa" panose="02000500000000020004" pitchFamily="2" charset="0"/>
              </a:rPr>
              <a:t>杨紫琼</a:t>
            </a:r>
            <a:endParaRPr lang="en-US" dirty="0">
              <a:latin typeface="Kailasa" panose="02000500000000020004" pitchFamily="2" charset="0"/>
              <a:cs typeface="Kailasa" panose="02000500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FB472-2B79-E2CF-1F9A-90510D0F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01" y="816428"/>
            <a:ext cx="3483429" cy="52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98B7B-F413-247B-996A-F84645523FB3}"/>
              </a:ext>
            </a:extLst>
          </p:cNvPr>
          <p:cNvSpPr txBox="1"/>
          <p:nvPr/>
        </p:nvSpPr>
        <p:spPr>
          <a:xfrm>
            <a:off x="388422" y="613083"/>
            <a:ext cx="57075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有人问她：“你说英语吗？”她说：“我可以说英文，我坐飞机从马拉西亚到美国，飞了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13</a:t>
            </a:r>
            <a:r>
              <a:rPr lang="zh-CN" sz="4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小时，我学了英文。我的英文很好！”</a:t>
            </a:r>
            <a:endParaRPr lang="en-US" sz="4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2C457-FEF4-5CA8-DF9E-772EEEE6C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363" y="650618"/>
            <a:ext cx="4926012" cy="5225444"/>
          </a:xfrm>
          <a:prstGeom prst="rect">
            <a:avLst/>
          </a:prstGeom>
        </p:spPr>
      </p:pic>
      <p:pic>
        <p:nvPicPr>
          <p:cNvPr id="1026" name="Picture 2" descr="Cheap flights from New York to Malaysia for only $364!">
            <a:extLst>
              <a:ext uri="{FF2B5EF4-FFF2-40B4-BE49-F238E27FC236}">
                <a16:creationId xmlns:a16="http://schemas.microsoft.com/office/drawing/2014/main" id="{D5A5C549-DAF8-750C-C28E-A90E09F4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752" y="4297699"/>
            <a:ext cx="3549568" cy="20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4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F518-1169-AF1F-FD07-ADCAE18B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2022年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，她的新电影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《Everything Everywhere all at Once》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。很多人喜欢她的新电影！刘老师也很喜欢！她是一个妈妈，叫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Evelyn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2050" name="Picture 2" descr="Everything Everywhere All at Once - Wikipedia">
            <a:extLst>
              <a:ext uri="{FF2B5EF4-FFF2-40B4-BE49-F238E27FC236}">
                <a16:creationId xmlns:a16="http://schemas.microsoft.com/office/drawing/2014/main" id="{60AE617F-DF30-8273-6079-73E751E9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37557"/>
            <a:ext cx="3018980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EC770-3B27-E219-4A64-288D284AC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20" y="2233673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AA67-D593-264C-F8AB-25F9663C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2023年和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2024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年，她还有很多新电影。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比如：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074" name="Picture 2" descr="Avatar 3: James Cameron Reveals His 'Trick' for Upcoming Sequels">
            <a:extLst>
              <a:ext uri="{FF2B5EF4-FFF2-40B4-BE49-F238E27FC236}">
                <a16:creationId xmlns:a16="http://schemas.microsoft.com/office/drawing/2014/main" id="{AF9F32B1-8614-F0BE-BD23-3C18820D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61" y="2019695"/>
            <a:ext cx="3672041" cy="20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nsformers: Rise Of The Beasts' Has Officially Started Filming; Will  Feature 'Beast Wars' Factions The Maximals &amp; Predacons – THE RONIN">
            <a:extLst>
              <a:ext uri="{FF2B5EF4-FFF2-40B4-BE49-F238E27FC236}">
                <a16:creationId xmlns:a16="http://schemas.microsoft.com/office/drawing/2014/main" id="{E09E7B83-BA6E-652E-852D-907E0915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635" y="2019695"/>
            <a:ext cx="4753396" cy="28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电幻国度">
            <a:hlinkClick r:id="rId4"/>
            <a:extLst>
              <a:ext uri="{FF2B5EF4-FFF2-40B4-BE49-F238E27FC236}">
                <a16:creationId xmlns:a16="http://schemas.microsoft.com/office/drawing/2014/main" id="{EB6C1901-ADAD-3B5D-C8EB-8F4C0858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085" y="1652052"/>
            <a:ext cx="2628077" cy="39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AF9F86-6133-1A50-EDA7-EA1413F84C55}"/>
              </a:ext>
            </a:extLst>
          </p:cNvPr>
          <p:cNvSpPr txBox="1">
            <a:spLocks/>
          </p:cNvSpPr>
          <p:nvPr/>
        </p:nvSpPr>
        <p:spPr>
          <a:xfrm>
            <a:off x="505691" y="441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你喜欢她吗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84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4AB793-F3FA-9247-B46E-9041CCDA96A1}"/>
              </a:ext>
            </a:extLst>
          </p:cNvPr>
          <p:cNvSpPr txBox="1"/>
          <p:nvPr/>
        </p:nvSpPr>
        <p:spPr>
          <a:xfrm>
            <a:off x="653143" y="451262"/>
            <a:ext cx="102246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她的中文名字叫杨紫琼，她的英文名字叫</a:t>
            </a:r>
            <a:r>
              <a:rPr lang="en-US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Michelle 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。她出生于</a:t>
            </a:r>
            <a:r>
              <a:rPr lang="en-US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1962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年</a:t>
            </a:r>
            <a:r>
              <a:rPr lang="en-US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8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月</a:t>
            </a:r>
            <a:r>
              <a:rPr lang="en-US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6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日</a:t>
            </a:r>
            <a:r>
              <a:rPr lang="en-US" sz="4400" dirty="0"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，她</a:t>
            </a:r>
            <a:r>
              <a:rPr lang="en-US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60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岁。她不是中国人</a:t>
            </a:r>
            <a:r>
              <a:rPr lang="en-US" alt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, </a:t>
            </a:r>
            <a:r>
              <a:rPr lang="zh-CN" sz="4400" b="0" u="none" strike="noStrike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 (Body)"/>
              </a:rPr>
              <a:t>不是美国人。她是马来西亚人。</a:t>
            </a:r>
            <a:r>
              <a:rPr lang="en-US" sz="4400" dirty="0"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lang="en-US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51C5A-4E02-C4FB-FCF5-84906666D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43" y="3605971"/>
            <a:ext cx="4983541" cy="280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753A7-3B74-AFB1-BF50-A2A7ED06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73" y="3605971"/>
            <a:ext cx="3017165" cy="29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823B-9E86-EBF6-AC28-60725A6A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9" y="2766218"/>
            <a:ext cx="4066310" cy="1325563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这是她的爸爸</a:t>
            </a: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她的爸爸很有钱。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她的爸爸有十六个儿子和女儿。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她的爸爸死了。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她爱她的爸爸！</a:t>
            </a:r>
            <a:endParaRPr lang="en-US" sz="4000" dirty="0">
              <a:solidFill>
                <a:srgbClr val="0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85447-F188-BB45-9312-15BBAFDA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69" y="222250"/>
            <a:ext cx="5600700" cy="6413500"/>
          </a:xfrm>
          <a:prstGeom prst="rect">
            <a:avLst/>
          </a:prstGeom>
        </p:spPr>
      </p:pic>
      <p:pic>
        <p:nvPicPr>
          <p:cNvPr id="2050" name="Picture 2" descr="杨父病逝．杨紫琼：“父亲是我的英雄” - 国际| 星洲网Sin Chew Daily">
            <a:extLst>
              <a:ext uri="{FF2B5EF4-FFF2-40B4-BE49-F238E27FC236}">
                <a16:creationId xmlns:a16="http://schemas.microsoft.com/office/drawing/2014/main" id="{13AC6F74-5FB8-025E-3E2F-FBC77ECD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569" y="3653376"/>
            <a:ext cx="5600701" cy="29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2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823B-9E86-EBF6-AC28-60725A6A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11" y="3298330"/>
            <a:ext cx="4689518" cy="1325563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这是她的妈妈</a:t>
            </a: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她的妈妈也很有钱。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她的妈妈</a:t>
            </a:r>
            <a: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82</a:t>
            </a: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岁。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她爱她的妈妈。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endParaRPr lang="en-US" sz="4000" dirty="0">
              <a:solidFill>
                <a:srgbClr val="0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EEF4B-A06A-87A7-7339-1AA0DE4F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9" y="1573345"/>
            <a:ext cx="5117980" cy="45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C41B37-8564-838A-643C-6CF77160FE86}"/>
              </a:ext>
            </a:extLst>
          </p:cNvPr>
          <p:cNvSpPr txBox="1"/>
          <p:nvPr/>
        </p:nvSpPr>
        <p:spPr>
          <a:xfrm>
            <a:off x="1255817" y="872238"/>
            <a:ext cx="9930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她喜欢芭蕾舞。她在十五岁在英国学芭蕾舞。她跳舞很棒。</a:t>
            </a:r>
            <a:endParaRPr lang="en-US" sz="4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F4BBE-BC0E-AE88-8F6F-75BC1222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80" y="2422566"/>
            <a:ext cx="3297981" cy="4435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AEC66-B1EE-E19A-77F3-058E723D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941" y="2195677"/>
            <a:ext cx="3602660" cy="45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7C5407-238A-163B-D092-1731ED692DE0}"/>
              </a:ext>
            </a:extLst>
          </p:cNvPr>
          <p:cNvSpPr txBox="1"/>
          <p:nvPr/>
        </p:nvSpPr>
        <p:spPr>
          <a:xfrm>
            <a:off x="460168" y="765498"/>
            <a:ext cx="942010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1983</a:t>
            </a:r>
            <a:r>
              <a:rPr lang="zh-CN" alt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年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，</a:t>
            </a:r>
            <a:r>
              <a:rPr lang="en-US" sz="4000" kern="100" dirty="0" err="1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她是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“</a:t>
            </a:r>
            <a:r>
              <a:rPr lang="zh-CN" alt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马来西亚小姐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”</a:t>
            </a:r>
            <a:r>
              <a:rPr lang="zh-CN" alt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，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第一名。1984</a:t>
            </a:r>
            <a:r>
              <a:rPr lang="zh-CN" alt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年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，</a:t>
            </a:r>
            <a:r>
              <a:rPr lang="en-US" sz="4000" kern="100" dirty="0" err="1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她来到香港。她喜欢电影</a:t>
            </a:r>
            <a:r>
              <a:rPr lang="en-US" sz="4000" kern="100" dirty="0">
                <a:solidFill>
                  <a:srgbClr val="000000"/>
                </a:solidFill>
                <a:latin typeface="Calibri" panose="020F0502020204030204" pitchFamily="34" charset="0"/>
                <a:ea typeface="Kaiti TC" panose="02010600040101010101" pitchFamily="2" charset="-120"/>
              </a:rPr>
              <a:t>。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 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49C75-5371-E9E4-AF03-511D28A7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44" y="2405214"/>
            <a:ext cx="4153220" cy="39768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91A6DB-60F2-996D-E946-9F1A7C76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40" y="2549991"/>
            <a:ext cx="5763095" cy="36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1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4BD8F-9B2B-1635-03C1-183C85FC1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62" y="2097149"/>
            <a:ext cx="6324600" cy="4445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DF05B6-6266-D1BC-CFB2-5B4B78DB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7" y="614970"/>
            <a:ext cx="9298378" cy="1325563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这是她的先生</a:t>
            </a:r>
            <a:r>
              <a:rPr lang="zh-CN" altLang="en-US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。可是，她不爱她的先生。他们没有孩子。</a:t>
            </a:r>
            <a:br>
              <a:rPr lang="en-US" altLang="zh-CN" sz="4000" dirty="0">
                <a:solidFill>
                  <a:srgbClr val="0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endParaRPr lang="en-US" sz="4000" dirty="0">
              <a:solidFill>
                <a:srgbClr val="0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89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5CC-F959-C80C-5674-DE7F83D7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你知道她的男朋友是谁吗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他是法国人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Jean </a:t>
            </a:r>
            <a:r>
              <a:rPr lang="en-US" altLang="zh-CN" dirty="0" err="1">
                <a:latin typeface="Kaiti TC" panose="02010600040101010101" pitchFamily="2" charset="-120"/>
                <a:ea typeface="Kaiti TC" panose="02010600040101010101" pitchFamily="2" charset="-120"/>
              </a:rPr>
              <a:t>Todt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098" name="Picture 2" descr="楊紫瓊和男友逃過強震認定法拉利CEO爆「明年結婚」 | ETtoday星光雲| ETtoday新聞雲">
            <a:extLst>
              <a:ext uri="{FF2B5EF4-FFF2-40B4-BE49-F238E27FC236}">
                <a16:creationId xmlns:a16="http://schemas.microsoft.com/office/drawing/2014/main" id="{F48C2E9B-ACEF-1440-1A87-E329AFA0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879" y="1292184"/>
            <a:ext cx="5202381" cy="39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363E86-8795-CC1B-F623-6DC6372268C9}"/>
              </a:ext>
            </a:extLst>
          </p:cNvPr>
          <p:cNvSpPr txBox="1">
            <a:spLocks/>
          </p:cNvSpPr>
          <p:nvPr/>
        </p:nvSpPr>
        <p:spPr>
          <a:xfrm>
            <a:off x="797627" y="1897062"/>
            <a:ext cx="3605151" cy="233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你知道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Jean </a:t>
            </a:r>
            <a:r>
              <a:rPr lang="en-US" altLang="zh-CN" dirty="0" err="1">
                <a:latin typeface="Kaiti TC" panose="02010600040101010101" pitchFamily="2" charset="-120"/>
                <a:ea typeface="Kaiti TC" panose="02010600040101010101" pitchFamily="2" charset="-120"/>
              </a:rPr>
              <a:t>Todt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是谁吗？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AECB83-C849-2DE7-87AA-D4537112C8F6}"/>
              </a:ext>
            </a:extLst>
          </p:cNvPr>
          <p:cNvSpPr txBox="1">
            <a:spLocks/>
          </p:cNvSpPr>
          <p:nvPr/>
        </p:nvSpPr>
        <p:spPr>
          <a:xfrm>
            <a:off x="551305" y="4154941"/>
            <a:ext cx="3605151" cy="233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他很有钱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！他是法拉利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CEO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63EA5-FD14-00EE-8ACA-5625A11E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12" y="4342545"/>
            <a:ext cx="4332018" cy="2436760"/>
          </a:xfrm>
          <a:prstGeom prst="rect">
            <a:avLst/>
          </a:prstGeom>
        </p:spPr>
      </p:pic>
      <p:pic>
        <p:nvPicPr>
          <p:cNvPr id="4100" name="Picture 4" descr="Ferrari Logo History | What Does the Ferrari Logo Mean? | Ferrari Lake  Forest">
            <a:extLst>
              <a:ext uri="{FF2B5EF4-FFF2-40B4-BE49-F238E27FC236}">
                <a16:creationId xmlns:a16="http://schemas.microsoft.com/office/drawing/2014/main" id="{0902C507-8414-89D8-7C0E-24AB8E25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166" y="4335123"/>
            <a:ext cx="1517691" cy="24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1F9B84-8CCC-8753-AE71-FAF05F0C5787}"/>
              </a:ext>
            </a:extLst>
          </p:cNvPr>
          <p:cNvSpPr txBox="1"/>
          <p:nvPr/>
        </p:nvSpPr>
        <p:spPr>
          <a:xfrm>
            <a:off x="676895" y="373474"/>
            <a:ext cx="998516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她没有儿子，也没有女儿。她说她的电影是她的“孩子”。</a:t>
            </a:r>
            <a:endParaRPr lang="en-US" sz="4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17667-75B1-F951-CB23-3397C25D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23" y="2576945"/>
            <a:ext cx="2940285" cy="4281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FDA96-2EC6-834F-5AE9-D43BF722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86" y="2576945"/>
            <a:ext cx="3014828" cy="4281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222A2-6D78-D04F-30F1-9D3580D91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387" y="1650670"/>
            <a:ext cx="3471553" cy="52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308</Words>
  <Application>Microsoft Macintosh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Kaiti TC</vt:lpstr>
      <vt:lpstr>Arial</vt:lpstr>
      <vt:lpstr>Calibri</vt:lpstr>
      <vt:lpstr>Calibri Light</vt:lpstr>
      <vt:lpstr>Kailasa</vt:lpstr>
      <vt:lpstr>Office Theme</vt:lpstr>
      <vt:lpstr>杨紫琼</vt:lpstr>
      <vt:lpstr>PowerPoint Presentation</vt:lpstr>
      <vt:lpstr>这是她的爸爸。 她的爸爸很有钱。  她的爸爸有十六个儿子和女儿。  她的爸爸死了。 她爱她的爸爸！</vt:lpstr>
      <vt:lpstr>这是她的妈妈。 她的妈妈也很有钱。 她的妈妈82岁。 她爱她的妈妈。 </vt:lpstr>
      <vt:lpstr>PowerPoint Presentation</vt:lpstr>
      <vt:lpstr>PowerPoint Presentation</vt:lpstr>
      <vt:lpstr>这是她的先生。可是，她不爱她的先生。他们没有孩子。 </vt:lpstr>
      <vt:lpstr>你知道她的男朋友是谁吗？ 他是法国人 Jean Todt。</vt:lpstr>
      <vt:lpstr>PowerPoint Presentation</vt:lpstr>
      <vt:lpstr>PowerPoint Presentation</vt:lpstr>
      <vt:lpstr>2022年，她的新电影《Everything Everywhere all at Once》。很多人喜欢她的新电影！刘老师也很喜欢！她是一个妈妈，叫Evelyn。 </vt:lpstr>
      <vt:lpstr>2023年和2024年，她还有很多新电影。 比如：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杨紫琼</dc:title>
  <dc:creator>Microsoft Office User</dc:creator>
  <cp:lastModifiedBy>Microsoft Office User</cp:lastModifiedBy>
  <cp:revision>12</cp:revision>
  <dcterms:created xsi:type="dcterms:W3CDTF">2023-02-06T20:38:32Z</dcterms:created>
  <dcterms:modified xsi:type="dcterms:W3CDTF">2023-02-08T13:40:23Z</dcterms:modified>
</cp:coreProperties>
</file>