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0598B-60D0-7B42-8511-422CC200302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3A9BF-65E0-BE49-8B37-2330D2B0E1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796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660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1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758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218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965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92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0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845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939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924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BD05-1EBF-7147-B664-684FBADB705E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AAEF-9013-274F-A694-F633FF6C6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13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jpeg"/><Relationship Id="rId5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585259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谢谢你</a:t>
            </a:r>
            <a:endParaRPr lang="en-US" sz="8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54149" y="2273300"/>
            <a:ext cx="5192183" cy="397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285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31 at 12.34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30199" y="283632"/>
            <a:ext cx="4284133" cy="5974204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85266" y="895350"/>
            <a:ext cx="4025900" cy="201930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85266" y="3933736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022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31 at 12.34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4850" y="192616"/>
            <a:ext cx="4459778" cy="1818217"/>
          </a:xfrm>
          <a:prstGeom prst="rect">
            <a:avLst/>
          </a:prstGeom>
        </p:spPr>
      </p:pic>
      <p:pic>
        <p:nvPicPr>
          <p:cNvPr id="3" name="Picture 2" descr="Screen Shot 2016-10-31 at 12.34.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4850" y="2261345"/>
            <a:ext cx="4442961" cy="1816101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7391" r="21015"/>
          <a:stretch/>
        </p:blipFill>
        <p:spPr>
          <a:xfrm>
            <a:off x="4895926" y="298449"/>
            <a:ext cx="2667001" cy="2870947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1610" y="4258642"/>
            <a:ext cx="2700983" cy="2535857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070427" y="4258642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71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31 at 12.34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224719"/>
            <a:ext cx="3788834" cy="1641828"/>
          </a:xfrm>
          <a:prstGeom prst="rect">
            <a:avLst/>
          </a:prstGeom>
        </p:spPr>
      </p:pic>
      <p:pic>
        <p:nvPicPr>
          <p:cNvPr id="3" name="Picture 2" descr="Screen Shot 2016-10-31 at 12.34.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33337" y="3276600"/>
            <a:ext cx="4573587" cy="21844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40250" y="531283"/>
            <a:ext cx="3492500" cy="23241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26517" y="3693584"/>
            <a:ext cx="36703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71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31 at 12.3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4940300" cy="2973329"/>
          </a:xfrm>
          <a:prstGeom prst="rect">
            <a:avLst/>
          </a:prstGeom>
        </p:spPr>
      </p:pic>
      <p:pic>
        <p:nvPicPr>
          <p:cNvPr id="3" name="Picture 2" descr="Screen Shot 2016-10-31 at 12.34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96334" y="2573451"/>
            <a:ext cx="4224867" cy="2451932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37667" y="0"/>
            <a:ext cx="3810000" cy="21336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281083" y="2251717"/>
            <a:ext cx="3365500" cy="241300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25501" y="4664717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71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31 at 12.34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6964081" cy="2675466"/>
          </a:xfrm>
          <a:prstGeom prst="rect">
            <a:avLst/>
          </a:prstGeom>
        </p:spPr>
      </p:pic>
      <p:pic>
        <p:nvPicPr>
          <p:cNvPr id="3" name="Picture 2" descr="Screen Shot 2016-10-31 at 12.34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7650" y="2062229"/>
            <a:ext cx="5306484" cy="2838352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0833" r="20556"/>
          <a:stretch/>
        </p:blipFill>
        <p:spPr>
          <a:xfrm>
            <a:off x="247650" y="4445995"/>
            <a:ext cx="2233083" cy="21336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87017" y="3658595"/>
            <a:ext cx="27813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71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31 at 12.34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90600" y="391582"/>
            <a:ext cx="6980768" cy="2338917"/>
          </a:xfrm>
          <a:prstGeom prst="rect">
            <a:avLst/>
          </a:prstGeom>
        </p:spPr>
      </p:pic>
      <p:pic>
        <p:nvPicPr>
          <p:cNvPr id="3" name="Picture 2" descr="Screen Shot 2016-10-31 at 12.35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672167" y="2220383"/>
            <a:ext cx="5672666" cy="2235698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35251" y="4212167"/>
            <a:ext cx="3492500" cy="23241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0833" r="20556"/>
          <a:stretch/>
        </p:blipFill>
        <p:spPr>
          <a:xfrm>
            <a:off x="6487583" y="4456081"/>
            <a:ext cx="2233083" cy="213360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0833" r="20556"/>
          <a:stretch/>
        </p:blipFill>
        <p:spPr>
          <a:xfrm>
            <a:off x="247650" y="4456081"/>
            <a:ext cx="223308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71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</Words>
  <Application>Microsoft Macintosh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谢谢你</vt:lpstr>
      <vt:lpstr>Slide 2</vt:lpstr>
      <vt:lpstr>Slide 3</vt:lpstr>
      <vt:lpstr>Slide 4</vt:lpstr>
      <vt:lpstr>Slide 5</vt:lpstr>
      <vt:lpstr>Slide 6</vt:lpstr>
      <vt:lpstr>Slide 7</vt:lpstr>
    </vt:vector>
  </TitlesOfParts>
  <Company>Delaware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谢谢你</dc:title>
  <dc:creator>Xiao Liu</dc:creator>
  <cp:lastModifiedBy>l l</cp:lastModifiedBy>
  <cp:revision>5</cp:revision>
  <cp:lastPrinted>2016-11-01T15:02:04Z</cp:lastPrinted>
  <dcterms:created xsi:type="dcterms:W3CDTF">2016-11-01T14:57:33Z</dcterms:created>
  <dcterms:modified xsi:type="dcterms:W3CDTF">2016-11-01T15:06:42Z</dcterms:modified>
</cp:coreProperties>
</file>