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3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7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89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407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191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8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84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0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5AAE9-46D4-E14C-9947-17B0F3DD3F12}" type="datetimeFigureOut">
              <a:rPr lang="en-US" smtClean="0"/>
              <a:t>11/15/16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F7B1B-4906-364A-BF9F-8EDCC75D4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22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g"/><Relationship Id="rId5" Type="http://schemas.openxmlformats.org/officeDocument/2006/relationships/image" Target="../media/image8.jpg"/><Relationship Id="rId6" Type="http://schemas.openxmlformats.org/officeDocument/2006/relationships/image" Target="../media/image9.jpg"/><Relationship Id="rId7" Type="http://schemas.openxmlformats.org/officeDocument/2006/relationships/image" Target="../media/image10.jpg"/><Relationship Id="rId8" Type="http://schemas.openxmlformats.org/officeDocument/2006/relationships/image" Target="../media/image11.jpg"/><Relationship Id="rId9" Type="http://schemas.openxmlformats.org/officeDocument/2006/relationships/image" Target="../media/image12.jpg"/><Relationship Id="rId10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Shot 2016-11-15 at 12.58.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346" y="364763"/>
            <a:ext cx="5423136" cy="3656047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692" y="3597150"/>
            <a:ext cx="4002796" cy="2606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5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6-11-15 at 12.57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295" y="327620"/>
            <a:ext cx="7203012" cy="1882194"/>
          </a:xfrm>
          <a:prstGeom prst="rect">
            <a:avLst/>
          </a:prstGeom>
        </p:spPr>
      </p:pic>
      <p:pic>
        <p:nvPicPr>
          <p:cNvPr id="5" name="Picture 4" descr="Screen Shot 2016-11-15 at 12.58.5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341" y="3230199"/>
            <a:ext cx="7930161" cy="2453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48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6-11-15 at 13.00.0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903" y="0"/>
            <a:ext cx="7074300" cy="2346597"/>
          </a:xfrm>
          <a:prstGeom prst="rect">
            <a:avLst/>
          </a:prstGeom>
        </p:spPr>
      </p:pic>
      <p:pic>
        <p:nvPicPr>
          <p:cNvPr id="3" name="Picture 2" descr="Screen Shot 2016-11-15 at 13.00.0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43" y="2981159"/>
            <a:ext cx="6475097" cy="2962012"/>
          </a:xfrm>
          <a:prstGeom prst="rect">
            <a:avLst/>
          </a:prstGeom>
        </p:spPr>
      </p:pic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743" y="2346597"/>
            <a:ext cx="1925158" cy="1078088"/>
          </a:xfrm>
          <a:prstGeom prst="rect">
            <a:avLst/>
          </a:prstGeom>
        </p:spPr>
      </p:pic>
      <p:pic>
        <p:nvPicPr>
          <p:cNvPr id="5" name="Picture 4" descr="imgr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736" y="2044162"/>
            <a:ext cx="1468594" cy="1423506"/>
          </a:xfrm>
          <a:prstGeom prst="rect">
            <a:avLst/>
          </a:prstGeo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4758" y="2062424"/>
            <a:ext cx="1423630" cy="1542265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47" t="7505" r="24442"/>
          <a:stretch/>
        </p:blipFill>
        <p:spPr>
          <a:xfrm>
            <a:off x="1632767" y="5404882"/>
            <a:ext cx="1315927" cy="1358760"/>
          </a:xfrm>
          <a:prstGeom prst="rect">
            <a:avLst/>
          </a:prstGeom>
        </p:spPr>
      </p:pic>
      <p:pic>
        <p:nvPicPr>
          <p:cNvPr id="8" name="Picture 7" descr="images.jp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9070" y="5389794"/>
            <a:ext cx="1538915" cy="1388936"/>
          </a:xfrm>
          <a:prstGeom prst="rect">
            <a:avLst/>
          </a:prstGeom>
        </p:spPr>
      </p:pic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817" y="5218007"/>
            <a:ext cx="1301582" cy="1639993"/>
          </a:xfrm>
          <a:prstGeom prst="rect">
            <a:avLst/>
          </a:prstGeom>
        </p:spPr>
      </p:pic>
      <p:pic>
        <p:nvPicPr>
          <p:cNvPr id="10" name="Picture 9" descr="imgres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7133" y="5108454"/>
            <a:ext cx="1544578" cy="1749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75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Delaware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Xiao Liu</dc:creator>
  <cp:lastModifiedBy>Xiao Liu</cp:lastModifiedBy>
  <cp:revision>2</cp:revision>
  <dcterms:created xsi:type="dcterms:W3CDTF">2016-11-15T17:56:42Z</dcterms:created>
  <dcterms:modified xsi:type="dcterms:W3CDTF">2016-11-15T18:02:52Z</dcterms:modified>
</cp:coreProperties>
</file>