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86" r:id="rId7"/>
    <p:sldId id="260" r:id="rId8"/>
    <p:sldId id="261" r:id="rId9"/>
    <p:sldId id="262" r:id="rId10"/>
    <p:sldId id="263" r:id="rId11"/>
    <p:sldId id="287" r:id="rId12"/>
    <p:sldId id="268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90" r:id="rId22"/>
    <p:sldId id="281" r:id="rId23"/>
    <p:sldId id="282" r:id="rId24"/>
    <p:sldId id="283" r:id="rId25"/>
    <p:sldId id="278" r:id="rId26"/>
    <p:sldId id="284" r:id="rId27"/>
    <p:sldId id="288" r:id="rId28"/>
    <p:sldId id="279" r:id="rId29"/>
    <p:sldId id="280" r:id="rId30"/>
    <p:sldId id="276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7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8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8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CF54-B2B5-FB42-B40D-F5F4741AC665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429E-4E77-BF4D-B21D-6F72872D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25 at 18.4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70" y="0"/>
            <a:ext cx="5178461" cy="2180405"/>
          </a:xfrm>
          <a:prstGeom prst="rect">
            <a:avLst/>
          </a:prstGeom>
        </p:spPr>
      </p:pic>
      <p:pic>
        <p:nvPicPr>
          <p:cNvPr id="2" name="Picture 1" descr="9442c926c848e3782e91080e56db35a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70" y="2180405"/>
            <a:ext cx="5401831" cy="40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19.4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3" y="498995"/>
            <a:ext cx="8640217" cy="1443981"/>
          </a:xfrm>
          <a:prstGeom prst="rect">
            <a:avLst/>
          </a:prstGeom>
        </p:spPr>
      </p:pic>
      <p:pic>
        <p:nvPicPr>
          <p:cNvPr id="3" name="Picture 2" descr="2D9411AD00000578-3303819-image-a-1_14466532576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30" y="1942976"/>
            <a:ext cx="6753598" cy="45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20.2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6" y="449271"/>
            <a:ext cx="3052290" cy="263842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" y="3971317"/>
            <a:ext cx="3797300" cy="21336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88" y="3780817"/>
            <a:ext cx="3505200" cy="23241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88" y="62389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mphomes28n-5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5" y="1524499"/>
            <a:ext cx="7608310" cy="5065866"/>
          </a:xfrm>
          <a:prstGeom prst="rect">
            <a:avLst/>
          </a:prstGeom>
        </p:spPr>
      </p:pic>
      <p:pic>
        <p:nvPicPr>
          <p:cNvPr id="5" name="Picture 4" descr="Screen Shot 2016-11-25 at 19.4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6" y="277199"/>
            <a:ext cx="8242695" cy="13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5 at 19.4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2" y="329905"/>
            <a:ext cx="8180502" cy="1319436"/>
          </a:xfrm>
          <a:prstGeom prst="rect">
            <a:avLst/>
          </a:prstGeom>
        </p:spPr>
      </p:pic>
      <p:pic>
        <p:nvPicPr>
          <p:cNvPr id="4" name="Picture 3" descr="2FD9465400000578-3396562-And_his_favorite_place_is_Trump_pictured_in_2001_in_the_bedroom_-a-4_14526401517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18" y="1734902"/>
            <a:ext cx="7349706" cy="48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19.4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24"/>
            <a:ext cx="8889282" cy="1372455"/>
          </a:xfrm>
          <a:prstGeom prst="rect">
            <a:avLst/>
          </a:prstGeom>
        </p:spPr>
      </p:pic>
      <p:pic>
        <p:nvPicPr>
          <p:cNvPr id="5" name="Picture 4" descr="103174027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16" y="2275533"/>
            <a:ext cx="6170534" cy="41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-1462813673-donald-trump-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8" y="1759409"/>
            <a:ext cx="9144000" cy="4572000"/>
          </a:xfrm>
          <a:prstGeom prst="rect">
            <a:avLst/>
          </a:prstGeom>
        </p:spPr>
      </p:pic>
      <p:pic>
        <p:nvPicPr>
          <p:cNvPr id="3" name="Picture 2" descr="Screen Shot 2016-11-25 at 19.5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" y="258149"/>
            <a:ext cx="8715517" cy="14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63366297_gold26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" y="2118493"/>
            <a:ext cx="7697000" cy="4378902"/>
          </a:xfrm>
          <a:prstGeom prst="rect">
            <a:avLst/>
          </a:prstGeom>
        </p:spPr>
      </p:pic>
      <p:pic>
        <p:nvPicPr>
          <p:cNvPr id="3" name="Picture 2" descr="Screen Shot 2016-11-25 at 19.5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5" y="354991"/>
            <a:ext cx="8416762" cy="13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18101151369.600.338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2" y="863351"/>
            <a:ext cx="8368345" cy="47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18101200500.600.338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783"/>
            <a:ext cx="9508804" cy="5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118101200832.600.338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5" y="559624"/>
            <a:ext cx="8662429" cy="48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18.4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" y="455317"/>
            <a:ext cx="8014115" cy="1514997"/>
          </a:xfrm>
          <a:prstGeom prst="rect">
            <a:avLst/>
          </a:prstGeom>
        </p:spPr>
      </p:pic>
      <p:pic>
        <p:nvPicPr>
          <p:cNvPr id="2" name="Picture 1" descr="56e8feaf35702a22d56b78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48" y="2191207"/>
            <a:ext cx="5581033" cy="37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18101201188.600.338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9" y="331338"/>
            <a:ext cx="9005531" cy="5073116"/>
          </a:xfrm>
          <a:prstGeom prst="rect">
            <a:avLst/>
          </a:prstGeom>
        </p:spPr>
      </p:pic>
      <p:pic>
        <p:nvPicPr>
          <p:cNvPr id="3" name="Picture 2" descr="Screen Shot 2016-11-25 at 20.0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8" y="5680539"/>
            <a:ext cx="7794469" cy="11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20.3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" y="0"/>
            <a:ext cx="3157870" cy="6766864"/>
          </a:xfrm>
          <a:prstGeom prst="rect">
            <a:avLst/>
          </a:prstGeom>
        </p:spPr>
      </p:pic>
      <p:pic>
        <p:nvPicPr>
          <p:cNvPr id="5" name="Picture 4" descr="Screen Shot 2016-11-25 at 20.33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69" y="4947814"/>
            <a:ext cx="1311526" cy="1772332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94" y="1501635"/>
            <a:ext cx="4600826" cy="3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81" y="1599380"/>
            <a:ext cx="6076279" cy="4634049"/>
          </a:xfrm>
          <a:prstGeom prst="rect">
            <a:avLst/>
          </a:prstGeom>
        </p:spPr>
      </p:pic>
      <p:pic>
        <p:nvPicPr>
          <p:cNvPr id="6" name="Picture 5" descr="Screen Shot 2016-11-25 at 20.0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27" y="32016"/>
            <a:ext cx="6242433" cy="15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!art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2" y="2267312"/>
            <a:ext cx="7165676" cy="4030693"/>
          </a:xfrm>
          <a:prstGeom prst="rect">
            <a:avLst/>
          </a:prstGeom>
        </p:spPr>
      </p:pic>
      <p:pic>
        <p:nvPicPr>
          <p:cNvPr id="5" name="Picture 4" descr="Screen Shot 2016-11-25 at 20.0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2" y="364509"/>
            <a:ext cx="6433461" cy="16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-bedroom-19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49" y="1731997"/>
            <a:ext cx="6186865" cy="4908246"/>
          </a:xfrm>
          <a:prstGeom prst="rect">
            <a:avLst/>
          </a:prstGeom>
        </p:spPr>
      </p:pic>
      <p:pic>
        <p:nvPicPr>
          <p:cNvPr id="5" name="Picture 4" descr="Screen Shot 2016-11-25 at 20.0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0" y="48761"/>
            <a:ext cx="5987906" cy="16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20.0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53" y="404821"/>
            <a:ext cx="7114492" cy="1563032"/>
          </a:xfrm>
          <a:prstGeom prst="rect">
            <a:avLst/>
          </a:prstGeom>
        </p:spPr>
      </p:pic>
      <p:pic>
        <p:nvPicPr>
          <p:cNvPr id="3" name="Picture 2" descr="91810-004-487C75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6" y="1967853"/>
            <a:ext cx="698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!artic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6"/>
          <a:stretch/>
        </p:blipFill>
        <p:spPr>
          <a:xfrm>
            <a:off x="871842" y="1344371"/>
            <a:ext cx="7409515" cy="5089102"/>
          </a:xfrm>
          <a:prstGeom prst="rect">
            <a:avLst/>
          </a:prstGeom>
        </p:spPr>
      </p:pic>
      <p:pic>
        <p:nvPicPr>
          <p:cNvPr id="5" name="Picture 4" descr="Screen Shot 2016-11-25 at 20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3" y="37310"/>
            <a:ext cx="7197569" cy="15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87" y="4068935"/>
            <a:ext cx="3810000" cy="2133600"/>
          </a:xfrm>
          <a:prstGeom prst="rect">
            <a:avLst/>
          </a:prstGeom>
        </p:spPr>
      </p:pic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14" y="336649"/>
            <a:ext cx="2400300" cy="33909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3878435"/>
            <a:ext cx="3492500" cy="2324100"/>
          </a:xfrm>
          <a:prstGeom prst="rect">
            <a:avLst/>
          </a:prstGeom>
        </p:spPr>
      </p:pic>
      <p:pic>
        <p:nvPicPr>
          <p:cNvPr id="7" name="Picture 6" descr="Screen Shot 2016-11-25 at 20.29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4" y="-81358"/>
            <a:ext cx="2663861" cy="39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!art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2" y="469395"/>
            <a:ext cx="8128000" cy="6019800"/>
          </a:xfrm>
          <a:prstGeom prst="rect">
            <a:avLst/>
          </a:prstGeom>
        </p:spPr>
      </p:pic>
      <p:pic>
        <p:nvPicPr>
          <p:cNvPr id="3" name="Picture 2" descr="Screen Shot 2016-11-25 at 20.11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2" y="0"/>
            <a:ext cx="4944397" cy="19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!art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" y="839933"/>
            <a:ext cx="7781422" cy="5871437"/>
          </a:xfrm>
          <a:prstGeom prst="rect">
            <a:avLst/>
          </a:prstGeom>
        </p:spPr>
      </p:pic>
      <p:pic>
        <p:nvPicPr>
          <p:cNvPr id="3" name="Picture 2" descr="Screen Shot 2016-11-25 at 20.11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37" y="-122110"/>
            <a:ext cx="6033147" cy="19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" y="3094824"/>
            <a:ext cx="3815176" cy="32429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5" y="3094824"/>
            <a:ext cx="4037607" cy="3024308"/>
          </a:xfrm>
          <a:prstGeom prst="rect">
            <a:avLst/>
          </a:prstGeom>
        </p:spPr>
      </p:pic>
      <p:pic>
        <p:nvPicPr>
          <p:cNvPr id="6" name="Picture 5" descr="Screen Shot 2016-11-25 at 20.3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7" y="1075773"/>
            <a:ext cx="2485294" cy="1955641"/>
          </a:xfrm>
          <a:prstGeom prst="rect">
            <a:avLst/>
          </a:prstGeom>
        </p:spPr>
      </p:pic>
      <p:pic>
        <p:nvPicPr>
          <p:cNvPr id="7" name="Picture 6" descr="Screen Shot 2016-11-25 at 20.32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7" y="1039884"/>
            <a:ext cx="2712216" cy="20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1118100946538.640.416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1" y="883566"/>
            <a:ext cx="8128000" cy="5283200"/>
          </a:xfrm>
          <a:prstGeom prst="rect">
            <a:avLst/>
          </a:prstGeom>
        </p:spPr>
      </p:pic>
      <p:pic>
        <p:nvPicPr>
          <p:cNvPr id="4" name="Picture 3" descr="Screen Shot 2016-11-25 at 20.1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11" y="309287"/>
            <a:ext cx="5090447" cy="16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5 at 20.1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25" y="226452"/>
            <a:ext cx="5613784" cy="255172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92" y="2778172"/>
            <a:ext cx="3775135" cy="37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8" y="3858966"/>
            <a:ext cx="4003865" cy="2999034"/>
          </a:xfrm>
          <a:prstGeom prst="rect">
            <a:avLst/>
          </a:prstGeom>
        </p:spPr>
      </p:pic>
      <p:pic>
        <p:nvPicPr>
          <p:cNvPr id="7" name="Picture 6" descr="Screen Shot 2016-11-25 at 18.4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0942" cy="2284059"/>
          </a:xfrm>
          <a:prstGeom prst="rect">
            <a:avLst/>
          </a:prstGeom>
        </p:spPr>
      </p:pic>
      <p:pic>
        <p:nvPicPr>
          <p:cNvPr id="8" name="Picture 7" descr="Screen Shot 2016-11-25 at 18.49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" y="1946924"/>
            <a:ext cx="5206952" cy="1690917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91" y="3858966"/>
            <a:ext cx="4107521" cy="2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istiano-ronaldo-trump-tower-apartment-600x5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22" y="2096814"/>
            <a:ext cx="4996418" cy="4530086"/>
          </a:xfrm>
          <a:prstGeom prst="rect">
            <a:avLst/>
          </a:prstGeom>
        </p:spPr>
      </p:pic>
      <p:pic>
        <p:nvPicPr>
          <p:cNvPr id="5" name="Picture 4" descr="Screen Shot 2016-11-25 at 19.4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4" y="-1"/>
            <a:ext cx="6796992" cy="20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5 at 20.2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6" y="780399"/>
            <a:ext cx="2425940" cy="220933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0" y="3963985"/>
            <a:ext cx="6691439" cy="2179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78" y="441784"/>
            <a:ext cx="4504565" cy="29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867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78" y="1564697"/>
            <a:ext cx="4676380" cy="6024736"/>
          </a:xfrm>
          <a:prstGeom prst="rect">
            <a:avLst/>
          </a:prstGeom>
        </p:spPr>
      </p:pic>
      <p:pic>
        <p:nvPicPr>
          <p:cNvPr id="3" name="Picture 2" descr="Screen Shot 2016-11-25 at 19.42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02" y="0"/>
            <a:ext cx="6446265" cy="17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5 at 19.4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2" y="336898"/>
            <a:ext cx="8431698" cy="1595905"/>
          </a:xfrm>
          <a:prstGeom prst="rect">
            <a:avLst/>
          </a:prstGeom>
        </p:spPr>
      </p:pic>
      <p:pic>
        <p:nvPicPr>
          <p:cNvPr id="2" name="Picture 1" descr="donald-melania-trump-manhattan-penthous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4" y="1932803"/>
            <a:ext cx="6655205" cy="44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5 at 19.4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1" y="434643"/>
            <a:ext cx="8341360" cy="1319297"/>
          </a:xfrm>
          <a:prstGeom prst="rect">
            <a:avLst/>
          </a:prstGeom>
        </p:spPr>
      </p:pic>
      <p:pic>
        <p:nvPicPr>
          <p:cNvPr id="5" name="Picture 4" descr="gallery-1462816039-donald-trump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1" y="2173873"/>
            <a:ext cx="6186290" cy="40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Macintosh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10</cp:revision>
  <dcterms:created xsi:type="dcterms:W3CDTF">2016-11-25T23:41:48Z</dcterms:created>
  <dcterms:modified xsi:type="dcterms:W3CDTF">2016-11-28T00:12:30Z</dcterms:modified>
</cp:coreProperties>
</file>