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59" r:id="rId14"/>
    <p:sldId id="271" r:id="rId15"/>
    <p:sldId id="260" r:id="rId16"/>
    <p:sldId id="261" r:id="rId17"/>
    <p:sldId id="263" r:id="rId18"/>
    <p:sldId id="262" r:id="rId19"/>
    <p:sldId id="275" r:id="rId20"/>
    <p:sldId id="276" r:id="rId21"/>
    <p:sldId id="277" r:id="rId22"/>
    <p:sldId id="265" r:id="rId23"/>
    <p:sldId id="266" r:id="rId24"/>
    <p:sldId id="267" r:id="rId25"/>
    <p:sldId id="268" r:id="rId26"/>
    <p:sldId id="278" r:id="rId27"/>
    <p:sldId id="269" r:id="rId28"/>
    <p:sldId id="270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0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A3C02-4D26-FB43-95FB-5F043CD7834C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948F-F50C-F040-90D1-AD8F86676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jpg"/><Relationship Id="rId5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3" y="3006247"/>
            <a:ext cx="2857500" cy="2857500"/>
          </a:xfrm>
          <a:prstGeom prst="rect">
            <a:avLst/>
          </a:prstGeom>
        </p:spPr>
      </p:pic>
      <p:pic>
        <p:nvPicPr>
          <p:cNvPr id="2" name="Picture 1" descr="Screen Shot 2016-11-28 at 19.58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21" y="358377"/>
            <a:ext cx="6218483" cy="2647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0680" y="1483521"/>
            <a:ext cx="220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346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8 at 20.1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11" y="499110"/>
            <a:ext cx="5167703" cy="209938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18115"/>
          <a:stretch/>
        </p:blipFill>
        <p:spPr>
          <a:xfrm>
            <a:off x="596206" y="2876667"/>
            <a:ext cx="4406748" cy="2951294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9436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3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8 at 20.1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58" y="389613"/>
            <a:ext cx="4155615" cy="2722644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0" y="3187658"/>
            <a:ext cx="3810000" cy="21336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54" y="318765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9" y="289241"/>
            <a:ext cx="5148387" cy="3413604"/>
          </a:xfrm>
          <a:prstGeom prst="rect">
            <a:avLst/>
          </a:prstGeom>
        </p:spPr>
      </p:pic>
      <p:pic>
        <p:nvPicPr>
          <p:cNvPr id="5" name="Picture 4" descr="Screen Shot 2016-11-28 at 20.2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1" y="3702845"/>
            <a:ext cx="4496512" cy="1244181"/>
          </a:xfrm>
          <a:prstGeom prst="rect">
            <a:avLst/>
          </a:prstGeom>
        </p:spPr>
      </p:pic>
      <p:pic>
        <p:nvPicPr>
          <p:cNvPr id="6" name="Picture 5" descr="Screen Shot 2016-11-28 at 20.22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73" y="5139091"/>
            <a:ext cx="3093417" cy="14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00" y="2178937"/>
            <a:ext cx="5771037" cy="3840363"/>
          </a:xfrm>
          <a:prstGeom prst="rect">
            <a:avLst/>
          </a:prstGeom>
        </p:spPr>
      </p:pic>
      <p:pic>
        <p:nvPicPr>
          <p:cNvPr id="8" name="Picture 7" descr="Screen Shot 2016-11-28 at 20.28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0" y="822349"/>
            <a:ext cx="8932609" cy="13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7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2" y="1074764"/>
            <a:ext cx="7316109" cy="5579601"/>
          </a:xfrm>
          <a:prstGeom prst="rect">
            <a:avLst/>
          </a:prstGeom>
        </p:spPr>
      </p:pic>
      <p:pic>
        <p:nvPicPr>
          <p:cNvPr id="5" name="Picture 4" descr="Screen Shot 2016-11-25 at 15.02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29" y="120145"/>
            <a:ext cx="4596825" cy="20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25 at 14.3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" y="3415537"/>
            <a:ext cx="3947448" cy="1803801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50" y="3762759"/>
            <a:ext cx="4949791" cy="2771883"/>
          </a:xfrm>
          <a:prstGeom prst="rect">
            <a:avLst/>
          </a:prstGeom>
        </p:spPr>
      </p:pic>
      <p:pic>
        <p:nvPicPr>
          <p:cNvPr id="7" name="Picture 6" descr="Screen Shot 2016-11-25 at 14.32.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/>
          <a:stretch/>
        </p:blipFill>
        <p:spPr>
          <a:xfrm>
            <a:off x="167400" y="0"/>
            <a:ext cx="4929227" cy="168922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32" y="1076847"/>
            <a:ext cx="2908044" cy="1935171"/>
          </a:xfrm>
          <a:prstGeom prst="rect">
            <a:avLst/>
          </a:prstGeom>
        </p:spPr>
      </p:pic>
      <p:pic>
        <p:nvPicPr>
          <p:cNvPr id="2" name="Picture 1" descr="Screen Shot 2016-11-28 at 20.29.1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"/>
          <a:stretch/>
        </p:blipFill>
        <p:spPr>
          <a:xfrm>
            <a:off x="167400" y="1957783"/>
            <a:ext cx="4472645" cy="14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4.33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/>
          <a:stretch/>
        </p:blipFill>
        <p:spPr>
          <a:xfrm>
            <a:off x="423978" y="228159"/>
            <a:ext cx="5680318" cy="1500370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02" y="4085709"/>
            <a:ext cx="3517900" cy="23114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21268"/>
          <a:stretch/>
        </p:blipFill>
        <p:spPr>
          <a:xfrm>
            <a:off x="6226312" y="1533301"/>
            <a:ext cx="2524137" cy="2336800"/>
          </a:xfrm>
          <a:prstGeom prst="rect">
            <a:avLst/>
          </a:prstGeom>
        </p:spPr>
      </p:pic>
      <p:pic>
        <p:nvPicPr>
          <p:cNvPr id="2" name="Picture 1" descr="Screen Shot 2016-11-28 at 20.01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8" y="3621597"/>
            <a:ext cx="4356031" cy="1691165"/>
          </a:xfrm>
          <a:prstGeom prst="rect">
            <a:avLst/>
          </a:prstGeom>
        </p:spPr>
      </p:pic>
      <p:pic>
        <p:nvPicPr>
          <p:cNvPr id="8" name="Picture 7" descr="Screen Shot 2016-11-28 at 20.29.1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"/>
          <a:stretch/>
        </p:blipFill>
        <p:spPr>
          <a:xfrm>
            <a:off x="307364" y="2120855"/>
            <a:ext cx="4472645" cy="14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14.3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3" y="511370"/>
            <a:ext cx="7801610" cy="1600982"/>
          </a:xfrm>
          <a:prstGeom prst="rect">
            <a:avLst/>
          </a:prstGeom>
        </p:spPr>
      </p:pic>
      <p:pic>
        <p:nvPicPr>
          <p:cNvPr id="3" name="Picture 2" descr="Screen Shot 2016-11-25 at 14.3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38" y="1919071"/>
            <a:ext cx="3441313" cy="1411186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9" y="3330257"/>
            <a:ext cx="2501900" cy="32512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87" y="3606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4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9" y="313710"/>
            <a:ext cx="8117433" cy="1647718"/>
          </a:xfrm>
          <a:prstGeom prst="rect">
            <a:avLst/>
          </a:prstGeom>
        </p:spPr>
      </p:pic>
      <p:pic>
        <p:nvPicPr>
          <p:cNvPr id="5" name="Picture 4" descr="Screen Shot 2016-11-25 at 14.37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42" y="2029759"/>
            <a:ext cx="3878317" cy="1498981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9" y="3873475"/>
            <a:ext cx="3797300" cy="21336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9" y="3462114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" y="3037262"/>
            <a:ext cx="7627410" cy="2562179"/>
          </a:xfrm>
          <a:prstGeom prst="rect">
            <a:avLst/>
          </a:prstGeom>
        </p:spPr>
      </p:pic>
      <p:pic>
        <p:nvPicPr>
          <p:cNvPr id="5" name="Picture 4" descr="Screen Shot 2016-11-25 at 15.14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2" y="332474"/>
            <a:ext cx="2097943" cy="2660805"/>
          </a:xfrm>
          <a:prstGeom prst="rect">
            <a:avLst/>
          </a:prstGeom>
        </p:spPr>
      </p:pic>
      <p:pic>
        <p:nvPicPr>
          <p:cNvPr id="6" name="Picture 5" descr="Screen Shot 2016-11-25 at 15.13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88" y="332474"/>
            <a:ext cx="2442717" cy="28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5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4.2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" y="196803"/>
            <a:ext cx="8429096" cy="1249372"/>
          </a:xfrm>
          <a:prstGeom prst="rect">
            <a:avLst/>
          </a:prstGeom>
        </p:spPr>
      </p:pic>
      <p:pic>
        <p:nvPicPr>
          <p:cNvPr id="5" name="Picture 4" descr="Screen Shot 2016-11-25 at 14.2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" y="1528614"/>
            <a:ext cx="4197568" cy="1315367"/>
          </a:xfrm>
          <a:prstGeom prst="rect">
            <a:avLst/>
          </a:prstGeom>
        </p:spPr>
      </p:pic>
      <p:pic>
        <p:nvPicPr>
          <p:cNvPr id="3" name="Picture 2" descr="Screen Shot 2016-11-28 at 20.00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9" y="2843981"/>
            <a:ext cx="5189838" cy="1047948"/>
          </a:xfrm>
          <a:prstGeom prst="rect">
            <a:avLst/>
          </a:prstGeom>
        </p:spPr>
      </p:pic>
      <p:pic>
        <p:nvPicPr>
          <p:cNvPr id="9" name="Picture 8" descr="Screen Shot 2016-11-28 at 20.00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64422"/>
            <a:ext cx="5409497" cy="968177"/>
          </a:xfrm>
          <a:prstGeom prst="rect">
            <a:avLst/>
          </a:prstGeom>
        </p:spPr>
      </p:pic>
      <p:pic>
        <p:nvPicPr>
          <p:cNvPr id="10" name="Picture 9" descr="Screen Shot 2016-11-28 at 20.00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5" y="5032599"/>
            <a:ext cx="3672748" cy="1337606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96" y="2323479"/>
            <a:ext cx="2590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2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5.1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3" y="0"/>
            <a:ext cx="2303085" cy="292098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3" y="2920986"/>
            <a:ext cx="5708604" cy="3868468"/>
          </a:xfrm>
          <a:prstGeom prst="rect">
            <a:avLst/>
          </a:prstGeom>
        </p:spPr>
      </p:pic>
      <p:pic>
        <p:nvPicPr>
          <p:cNvPr id="6" name="Picture 5" descr="Screen Shot 2016-11-25 at 15.15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50" y="17327"/>
            <a:ext cx="3795145" cy="25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stock60804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9"/>
          <a:stretch/>
        </p:blipFill>
        <p:spPr>
          <a:xfrm>
            <a:off x="579695" y="248503"/>
            <a:ext cx="8005314" cy="4693951"/>
          </a:xfrm>
          <a:prstGeom prst="rect">
            <a:avLst/>
          </a:prstGeom>
        </p:spPr>
      </p:pic>
      <p:pic>
        <p:nvPicPr>
          <p:cNvPr id="5" name="Picture 4" descr="Screen Shot 2016-11-25 at 15.1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5" y="4942454"/>
            <a:ext cx="2662864" cy="1632078"/>
          </a:xfrm>
          <a:prstGeom prst="rect">
            <a:avLst/>
          </a:prstGeom>
        </p:spPr>
      </p:pic>
      <p:pic>
        <p:nvPicPr>
          <p:cNvPr id="6" name="Picture 5" descr="Screen Shot 2016-11-25 at 15.18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" y="4942454"/>
            <a:ext cx="3036331" cy="16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5 at 14.4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45" y="3650890"/>
            <a:ext cx="5308816" cy="1589950"/>
          </a:xfrm>
          <a:prstGeom prst="rect">
            <a:avLst/>
          </a:prstGeom>
        </p:spPr>
      </p:pic>
      <p:pic>
        <p:nvPicPr>
          <p:cNvPr id="4" name="Picture 3" descr="3367B2A300000578-3557548-image-m-29_14615847493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45" y="348262"/>
            <a:ext cx="4747978" cy="3094576"/>
          </a:xfrm>
          <a:prstGeom prst="rect">
            <a:avLst/>
          </a:prstGeom>
        </p:spPr>
      </p:pic>
      <p:pic>
        <p:nvPicPr>
          <p:cNvPr id="5" name="Picture 4" descr="Screen Shot 2016-11-28 at 20.30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" y="5120040"/>
            <a:ext cx="3893274" cy="1333023"/>
          </a:xfrm>
          <a:prstGeom prst="rect">
            <a:avLst/>
          </a:prstGeom>
        </p:spPr>
      </p:pic>
      <p:pic>
        <p:nvPicPr>
          <p:cNvPr id="6" name="Picture 5" descr="Screen Shot 2016-11-28 at 20.30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7" y="5240840"/>
            <a:ext cx="3840638" cy="9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5" y="2174799"/>
            <a:ext cx="6228943" cy="4369557"/>
          </a:xfrm>
          <a:prstGeom prst="rect">
            <a:avLst/>
          </a:prstGeom>
        </p:spPr>
      </p:pic>
      <p:pic>
        <p:nvPicPr>
          <p:cNvPr id="3" name="Picture 2" descr="Screen Shot 2016-11-25 at 14.5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5" y="276115"/>
            <a:ext cx="7597914" cy="16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14.5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3" y="468606"/>
            <a:ext cx="6698483" cy="1602382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5" y="2046193"/>
            <a:ext cx="4265930" cy="48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14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" y="433000"/>
            <a:ext cx="7291630" cy="1570505"/>
          </a:xfrm>
          <a:prstGeom prst="rect">
            <a:avLst/>
          </a:prstGeom>
        </p:spPr>
      </p:pic>
      <p:pic>
        <p:nvPicPr>
          <p:cNvPr id="3" name="Picture 2" descr="rtr2lx3t_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/>
          <a:stretch/>
        </p:blipFill>
        <p:spPr>
          <a:xfrm>
            <a:off x="1380226" y="2003505"/>
            <a:ext cx="6549172" cy="42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ner-first-second-third-278468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0"/>
          <a:stretch/>
        </p:blipFill>
        <p:spPr>
          <a:xfrm>
            <a:off x="2407920" y="201004"/>
            <a:ext cx="3962400" cy="3554157"/>
          </a:xfrm>
          <a:prstGeom prst="rect">
            <a:avLst/>
          </a:prstGeom>
        </p:spPr>
      </p:pic>
      <p:pic>
        <p:nvPicPr>
          <p:cNvPr id="5" name="Picture 4" descr="Screen Shot 2016-11-25 at 15.20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56" y="4194228"/>
            <a:ext cx="5995047" cy="23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scape-1469113352-trump-child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5" name="Picture 4" descr="Screen Shot 2016-11-25 at 14.57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4" y="413382"/>
            <a:ext cx="8746736" cy="16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5.0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24" y="122357"/>
            <a:ext cx="6023011" cy="1368664"/>
          </a:xfrm>
          <a:prstGeom prst="rect">
            <a:avLst/>
          </a:prstGeom>
        </p:spPr>
      </p:pic>
      <p:pic>
        <p:nvPicPr>
          <p:cNvPr id="5" name="Picture 4" descr="Screen Shot 2016-11-25 at 15.00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6" y="1515629"/>
            <a:ext cx="7731368" cy="135596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02" y="3132833"/>
            <a:ext cx="6073284" cy="34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8 at 20.32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5"/>
          <a:stretch/>
        </p:blipFill>
        <p:spPr>
          <a:xfrm>
            <a:off x="3278172" y="312615"/>
            <a:ext cx="2856905" cy="197517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75" y="2631845"/>
            <a:ext cx="5318186" cy="37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4.2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" y="638698"/>
            <a:ext cx="8675346" cy="1653588"/>
          </a:xfrm>
          <a:prstGeom prst="rect">
            <a:avLst/>
          </a:prstGeom>
        </p:spPr>
      </p:pic>
      <p:pic>
        <p:nvPicPr>
          <p:cNvPr id="5" name="Picture 4" descr="Screen Shot 2016-11-25 at 14.2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286"/>
            <a:ext cx="3499257" cy="2062062"/>
          </a:xfrm>
          <a:prstGeom prst="rect">
            <a:avLst/>
          </a:prstGeom>
        </p:spPr>
      </p:pic>
      <p:pic>
        <p:nvPicPr>
          <p:cNvPr id="6" name="Picture 5" descr="Screen Shot 2016-11-25 at 14.25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4" y="4597910"/>
            <a:ext cx="4947445" cy="1918397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46" y="246431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C27359C00000578-3229542-image-m-49_14419017812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5"/>
          <a:stretch/>
        </p:blipFill>
        <p:spPr>
          <a:xfrm>
            <a:off x="1984161" y="181413"/>
            <a:ext cx="4717811" cy="2462012"/>
          </a:xfrm>
          <a:prstGeom prst="rect">
            <a:avLst/>
          </a:prstGeom>
        </p:spPr>
      </p:pic>
      <p:pic>
        <p:nvPicPr>
          <p:cNvPr id="5" name="Picture 4" descr="Screen Shot 2016-11-28 at 20.0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8" y="3033036"/>
            <a:ext cx="4057924" cy="1217377"/>
          </a:xfrm>
          <a:prstGeom prst="rect">
            <a:avLst/>
          </a:prstGeom>
        </p:spPr>
      </p:pic>
      <p:pic>
        <p:nvPicPr>
          <p:cNvPr id="6" name="Picture 5" descr="Screen Shot 2016-11-28 at 20.03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72" y="4250413"/>
            <a:ext cx="3360640" cy="1186108"/>
          </a:xfrm>
          <a:prstGeom prst="rect">
            <a:avLst/>
          </a:prstGeom>
        </p:spPr>
      </p:pic>
      <p:pic>
        <p:nvPicPr>
          <p:cNvPr id="7" name="Picture 6" descr="Screen Shot 2016-11-28 at 20.03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72" y="5436521"/>
            <a:ext cx="3592893" cy="12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lon-DonaldTrumpsImmigrantMother-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r="13820" b="28578"/>
          <a:stretch/>
        </p:blipFill>
        <p:spPr>
          <a:xfrm>
            <a:off x="4108644" y="207329"/>
            <a:ext cx="4277138" cy="3439098"/>
          </a:xfrm>
          <a:prstGeom prst="rect">
            <a:avLst/>
          </a:prstGeom>
        </p:spPr>
      </p:pic>
      <p:pic>
        <p:nvPicPr>
          <p:cNvPr id="5" name="Picture 4" descr="mary_ann_trump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3" y="207329"/>
            <a:ext cx="2603500" cy="3810000"/>
          </a:xfrm>
          <a:prstGeom prst="rect">
            <a:avLst/>
          </a:prstGeom>
        </p:spPr>
      </p:pic>
      <p:pic>
        <p:nvPicPr>
          <p:cNvPr id="6" name="Picture 5" descr="Screen Shot 2016-11-28 at 20.06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8" y="3752846"/>
            <a:ext cx="3514084" cy="1171361"/>
          </a:xfrm>
          <a:prstGeom prst="rect">
            <a:avLst/>
          </a:prstGeom>
        </p:spPr>
      </p:pic>
      <p:pic>
        <p:nvPicPr>
          <p:cNvPr id="7" name="Picture 6" descr="Screen Shot 2016-11-28 at 20.06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1" y="4847666"/>
            <a:ext cx="4233636" cy="1103640"/>
          </a:xfrm>
          <a:prstGeom prst="rect">
            <a:avLst/>
          </a:prstGeom>
        </p:spPr>
      </p:pic>
      <p:pic>
        <p:nvPicPr>
          <p:cNvPr id="8" name="Picture 7" descr="Screen Shot 2016-11-28 at 20.0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39" y="5300936"/>
            <a:ext cx="3368819" cy="10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0316-soccer-Donald-Trump-Soccer-2-pi-mp.vadapt.664.high.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33" y="300789"/>
            <a:ext cx="5987991" cy="3363736"/>
          </a:xfrm>
          <a:prstGeom prst="rect">
            <a:avLst/>
          </a:prstGeom>
        </p:spPr>
      </p:pic>
      <p:pic>
        <p:nvPicPr>
          <p:cNvPr id="5" name="Picture 4" descr="Screen Shot 2016-11-28 at 20.0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" y="4310297"/>
            <a:ext cx="7318280" cy="15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7" y="385365"/>
            <a:ext cx="2857500" cy="28575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30" y="385365"/>
            <a:ext cx="2857500" cy="2857500"/>
          </a:xfrm>
          <a:prstGeom prst="rect">
            <a:avLst/>
          </a:prstGeom>
        </p:spPr>
      </p:pic>
      <p:pic>
        <p:nvPicPr>
          <p:cNvPr id="6" name="Picture 5" descr="Screen Shot 2016-11-28 at 20.10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1" y="4219334"/>
            <a:ext cx="8166757" cy="14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8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1-28 at 20.1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6300" cy="6210300"/>
          </a:xfrm>
          <a:prstGeom prst="rect">
            <a:avLst/>
          </a:prstGeom>
        </p:spPr>
      </p:pic>
      <p:pic>
        <p:nvPicPr>
          <p:cNvPr id="9" name="Picture 8" descr="Screen Shot 2016-11-28 at 20.1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32462"/>
            <a:ext cx="4362810" cy="1507568"/>
          </a:xfrm>
          <a:prstGeom prst="rect">
            <a:avLst/>
          </a:prstGeom>
        </p:spPr>
      </p:pic>
      <p:pic>
        <p:nvPicPr>
          <p:cNvPr id="10" name="Picture 9" descr="Screen Shot 2016-11-28 at 20.12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4" y="2307905"/>
            <a:ext cx="3932576" cy="1158875"/>
          </a:xfrm>
          <a:prstGeom prst="rect">
            <a:avLst/>
          </a:prstGeom>
        </p:spPr>
      </p:pic>
      <p:pic>
        <p:nvPicPr>
          <p:cNvPr id="11" name="Picture 10" descr="Screen Shot 2016-11-28 at 20.12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36" y="4549373"/>
            <a:ext cx="3746088" cy="12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8 at 20.1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91" y="389611"/>
            <a:ext cx="4950758" cy="27666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3" y="3036329"/>
            <a:ext cx="3931448" cy="26162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98" y="3036329"/>
            <a:ext cx="3098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5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</Words>
  <Application>Microsoft Macintosh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30</cp:revision>
  <dcterms:created xsi:type="dcterms:W3CDTF">2016-11-25T19:14:32Z</dcterms:created>
  <dcterms:modified xsi:type="dcterms:W3CDTF">2018-01-26T17:00:28Z</dcterms:modified>
</cp:coreProperties>
</file>