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101" d="100"/>
          <a:sy n="101" d="100"/>
        </p:scale>
        <p:origin x="72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66860-52C0-4D2E-AAB1-88E3CE27D3C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185ED-91A6-4B21-9248-585B36AA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猜猜</a:t>
            </a:r>
            <a:r>
              <a:rPr lang="en-US" altLang="zh-CN" dirty="0" smtClean="0"/>
              <a:t>- </a:t>
            </a:r>
            <a:r>
              <a:rPr lang="en-US" altLang="zh-CN" dirty="0" err="1" smtClean="0"/>
              <a:t>cāi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, guess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85ED-91A6-4B21-9248-585B36AA5B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跳 </a:t>
            </a:r>
            <a:r>
              <a:rPr lang="en-US" altLang="zh-CN" dirty="0" err="1" smtClean="0"/>
              <a:t>tiào</a:t>
            </a:r>
            <a:r>
              <a:rPr lang="en-US" altLang="zh-CN" dirty="0" smtClean="0"/>
              <a:t>; jump,</a:t>
            </a:r>
            <a:r>
              <a:rPr lang="en-US" altLang="zh-CN" baseline="0" dirty="0" smtClean="0"/>
              <a:t> 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85ED-91A6-4B21-9248-585B36AA5B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脖子</a:t>
            </a:r>
            <a:r>
              <a:rPr lang="en-US" altLang="zh-CN" dirty="0" smtClean="0"/>
              <a:t>—</a:t>
            </a:r>
            <a:r>
              <a:rPr lang="en-US" altLang="zh-CN" dirty="0" err="1" smtClean="0"/>
              <a:t>bó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zi</a:t>
            </a:r>
            <a:r>
              <a:rPr lang="en-US" altLang="zh-CN" dirty="0" smtClean="0"/>
              <a:t>; neck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85ED-91A6-4B21-9248-585B36AA5B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7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花</a:t>
            </a:r>
            <a:r>
              <a:rPr lang="en-US" altLang="zh-CN" dirty="0" smtClean="0"/>
              <a:t>---</a:t>
            </a:r>
            <a:r>
              <a:rPr lang="en-US" altLang="zh-CN" dirty="0" err="1" smtClean="0"/>
              <a:t>huā</a:t>
            </a:r>
            <a:r>
              <a:rPr lang="en-US" altLang="zh-CN" dirty="0" smtClean="0"/>
              <a:t> ; flower,   </a:t>
            </a:r>
            <a:r>
              <a:rPr lang="zh-CN" altLang="en-US" dirty="0" smtClean="0"/>
              <a:t>飞来飞去</a:t>
            </a:r>
            <a:r>
              <a:rPr lang="en-US" altLang="zh-CN" dirty="0" smtClean="0"/>
              <a:t>----</a:t>
            </a:r>
            <a:r>
              <a:rPr lang="en-US" altLang="zh-CN" dirty="0" err="1" smtClean="0"/>
              <a:t>fēi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lái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fēi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qù</a:t>
            </a:r>
            <a:r>
              <a:rPr lang="en-US" altLang="zh-CN" dirty="0" smtClean="0"/>
              <a:t>; fly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85ED-91A6-4B21-9248-585B36AA5B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得： </a:t>
            </a:r>
            <a:r>
              <a:rPr lang="en-US" altLang="zh-CN" dirty="0" smtClean="0"/>
              <a:t>de</a:t>
            </a:r>
            <a:r>
              <a:rPr lang="en-US" altLang="zh-CN" baseline="0" dirty="0" smtClean="0"/>
              <a:t>      </a:t>
            </a:r>
            <a:r>
              <a:rPr lang="zh-CN" altLang="en-US" baseline="0" dirty="0" smtClean="0"/>
              <a:t>草 ：</a:t>
            </a:r>
            <a:r>
              <a:rPr lang="en-US" altLang="zh-CN" baseline="0" dirty="0" err="1" smtClean="0"/>
              <a:t>cǎo</a:t>
            </a:r>
            <a:r>
              <a:rPr lang="en-US" altLang="zh-CN" baseline="0" dirty="0" smtClean="0"/>
              <a:t>; grass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85ED-91A6-4B21-9248-585B36AA5B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4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爬树： </a:t>
            </a:r>
            <a:r>
              <a:rPr lang="en-US" altLang="zh-CN" dirty="0" err="1" smtClean="0"/>
              <a:t>pá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shù</a:t>
            </a:r>
            <a:r>
              <a:rPr lang="en-US" altLang="zh-CN" dirty="0" smtClean="0"/>
              <a:t>; climb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85ED-91A6-4B21-9248-585B36AA5B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猜： </a:t>
            </a:r>
            <a:r>
              <a:rPr lang="en-US" altLang="zh-CN" dirty="0" err="1" smtClean="0"/>
              <a:t>cāi</a:t>
            </a:r>
            <a:r>
              <a:rPr lang="en-US" altLang="zh-CN" smtClean="0"/>
              <a:t>;</a:t>
            </a:r>
            <a:r>
              <a:rPr lang="en-US" altLang="zh-CN" baseline="0" smtClean="0"/>
              <a:t> guess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85ED-91A6-4B21-9248-585B36AA5B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6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4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5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9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9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5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59DD7-6BB9-4F87-9270-449C81DB6E0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71B0-CF0F-4DAA-B103-1C70D8DD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0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956" y="88565"/>
            <a:ext cx="5467621" cy="67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28575"/>
            <a:ext cx="54102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9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690" y="-2509"/>
            <a:ext cx="6155596" cy="67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1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83045"/>
            <a:ext cx="5602287" cy="65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9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7" y="157162"/>
            <a:ext cx="55340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119062"/>
            <a:ext cx="55054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4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045" y="66897"/>
            <a:ext cx="5837414" cy="67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2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12" y="228600"/>
            <a:ext cx="563301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1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021" y="115034"/>
            <a:ext cx="5926667" cy="66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178" y="77302"/>
            <a:ext cx="5657497" cy="64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2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66</Words>
  <Application>Microsoft Office PowerPoint</Application>
  <PresentationFormat>Widescreen</PresentationFormat>
  <Paragraphs>14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Jin</dc:creator>
  <cp:lastModifiedBy>Lan Jin</cp:lastModifiedBy>
  <cp:revision>3</cp:revision>
  <dcterms:created xsi:type="dcterms:W3CDTF">2017-02-02T00:15:44Z</dcterms:created>
  <dcterms:modified xsi:type="dcterms:W3CDTF">2017-02-16T17:59:32Z</dcterms:modified>
</cp:coreProperties>
</file>