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5" r:id="rId4"/>
    <p:sldId id="260" r:id="rId5"/>
    <p:sldId id="259" r:id="rId6"/>
    <p:sldId id="261" r:id="rId7"/>
    <p:sldId id="258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79"/>
    <p:restoredTop sz="70872"/>
  </p:normalViewPr>
  <p:slideViewPr>
    <p:cSldViewPr snapToGrid="0" snapToObjects="1">
      <p:cViewPr>
        <p:scale>
          <a:sx n="54" d="100"/>
          <a:sy n="54" d="100"/>
        </p:scale>
        <p:origin x="114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388C0-DDD8-1A4D-8F9B-7FC531818ED6}" type="datetimeFigureOut">
              <a:rPr lang="en-US" smtClean="0"/>
              <a:t>4/21/17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EA90-E8F1-7346-A704-CFA3609C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3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读故事：学生自己查：</a:t>
            </a:r>
            <a:r>
              <a:rPr lang="en-US" altLang="zh-CN" dirty="0" smtClean="0"/>
              <a:t>the story of </a:t>
            </a:r>
            <a:r>
              <a:rPr lang="en-US" altLang="zh-CN" dirty="0" err="1" smtClean="0"/>
              <a:t>lao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gan</a:t>
            </a:r>
            <a:r>
              <a:rPr lang="en-US" altLang="zh-CN" dirty="0" smtClean="0"/>
              <a:t> ma</a:t>
            </a:r>
          </a:p>
          <a:p>
            <a:r>
              <a:rPr lang="zh-CN" altLang="en-US" dirty="0" smtClean="0"/>
              <a:t>看录像前</a:t>
            </a:r>
            <a:r>
              <a:rPr lang="en-US" altLang="zh-CN" dirty="0" smtClean="0"/>
              <a:t>3</a:t>
            </a:r>
            <a:r>
              <a:rPr lang="zh-CN" altLang="en-US" dirty="0" smtClean="0"/>
              <a:t>分钟：</a:t>
            </a:r>
            <a:endParaRPr lang="en-US" altLang="zh-CN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=wY8GLd_mJTY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2EA90-E8F1-7346-A704-CFA3609C60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8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6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7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2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7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3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6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8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9188-6BF1-5E46-91B6-A7A57C7EBB08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7A45-C72A-924E-9A1C-F341888EF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tiff"/><Relationship Id="rId6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tiff"/><Relationship Id="rId7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tif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6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93" y="494075"/>
            <a:ext cx="5662896" cy="2462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943" y="2701757"/>
            <a:ext cx="6703595" cy="335179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9"/>
    </mc:Choice>
    <mc:Fallback>
      <p:transition spd="slow" advTm="1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72" y="2478527"/>
            <a:ext cx="2681377" cy="3672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9" y="266847"/>
            <a:ext cx="11122701" cy="1656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4628837"/>
            <a:ext cx="5926737" cy="1762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89" y="3240544"/>
            <a:ext cx="5345088" cy="1605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696068"/>
            <a:ext cx="6481373" cy="133809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99"/>
    </mc:Choice>
    <mc:Fallback>
      <p:transition spd="slow" advTm="4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585204"/>
            <a:ext cx="5291666" cy="4167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299" y="1098458"/>
            <a:ext cx="5291667" cy="2976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2" y="5043830"/>
            <a:ext cx="10034336" cy="143347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8"/>
    </mc:Choice>
    <mc:Fallback>
      <p:transition spd="slow" advTm="1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0" y="832852"/>
            <a:ext cx="9708891" cy="1525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3707"/>
          <a:stretch/>
        </p:blipFill>
        <p:spPr>
          <a:xfrm>
            <a:off x="3952409" y="2430379"/>
            <a:ext cx="4469695" cy="421584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0"/>
    </mc:Choice>
    <mc:Fallback>
      <p:transition spd="slow" advTm="1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3790"/>
          <a:stretch/>
        </p:blipFill>
        <p:spPr>
          <a:xfrm>
            <a:off x="1598195" y="874295"/>
            <a:ext cx="4953000" cy="2903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5" y="4381499"/>
            <a:ext cx="9372537" cy="146584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6"/>
    </mc:Choice>
    <mc:Fallback>
      <p:transition spd="slow" advTm="1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9" y="398379"/>
            <a:ext cx="7557169" cy="1607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9" y="2005777"/>
            <a:ext cx="7094223" cy="1780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211" y="3613175"/>
            <a:ext cx="2743200" cy="29591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6"/>
    </mc:Choice>
    <mc:Fallback>
      <p:transition spd="slow" advTm="2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800397"/>
            <a:ext cx="5112595" cy="5112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371635"/>
            <a:ext cx="5426764" cy="1279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036279"/>
            <a:ext cx="5426764" cy="1476079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5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9"/>
    </mc:Choice>
    <mc:Fallback>
      <p:transition spd="slow" advTm="1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56" y="1121606"/>
            <a:ext cx="2168360" cy="4336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313" y="1945105"/>
            <a:ext cx="4777607" cy="3513221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1"/>
    </mc:Choice>
    <mc:Fallback>
      <p:transition spd="slow" advTm="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</Words>
  <Application>Microsoft Macintosh PowerPoint</Application>
  <PresentationFormat>Widescreen</PresentationFormat>
  <Paragraphs>4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DengXian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老干妈的故事</dc:title>
  <dc:creator>Zhongli Xu</dc:creator>
  <cp:lastModifiedBy>Zhongli Xu</cp:lastModifiedBy>
  <cp:revision>12</cp:revision>
  <dcterms:created xsi:type="dcterms:W3CDTF">2017-04-21T00:30:05Z</dcterms:created>
  <dcterms:modified xsi:type="dcterms:W3CDTF">2017-04-21T13:10:08Z</dcterms:modified>
</cp:coreProperties>
</file>