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9" r:id="rId5"/>
    <p:sldId id="283" r:id="rId6"/>
    <p:sldId id="260" r:id="rId7"/>
    <p:sldId id="261" r:id="rId8"/>
    <p:sldId id="263" r:id="rId9"/>
    <p:sldId id="264" r:id="rId10"/>
    <p:sldId id="266" r:id="rId11"/>
    <p:sldId id="269" r:id="rId12"/>
    <p:sldId id="270" r:id="rId13"/>
    <p:sldId id="271" r:id="rId14"/>
    <p:sldId id="272" r:id="rId15"/>
    <p:sldId id="277" r:id="rId16"/>
    <p:sldId id="278" r:id="rId17"/>
    <p:sldId id="279" r:id="rId18"/>
    <p:sldId id="280" r:id="rId19"/>
  </p:sldIdLst>
  <p:sldSz cx="8640763" cy="648017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27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2"/>
  </p:normalViewPr>
  <p:slideViewPr>
    <p:cSldViewPr>
      <p:cViewPr varScale="1">
        <p:scale>
          <a:sx n="110" d="100"/>
          <a:sy n="110" d="100"/>
        </p:scale>
        <p:origin x="656" y="168"/>
      </p:cViewPr>
      <p:guideLst>
        <p:guide orient="horz" pos="2041"/>
        <p:guide pos="27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39265-B66C-B747-96F4-27550765A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0" y="1060450"/>
            <a:ext cx="6481763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4F13F-85AE-20C4-C173-6E19ABEB4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500" y="3403600"/>
            <a:ext cx="6481763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0B19C-8EF8-4250-8929-C2514F493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D9BC8-BB87-A316-BF74-BA99C3A33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E8C45-EA16-1A1D-3CF0-E2F834D3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C8EA9-126D-4C5A-8D18-8443E9CF833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634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FB733-1B26-0AC1-D7F2-7529D151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D0E1C-68B8-76EE-1EF6-F64DAB9F9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7198E-ED2F-ADC9-FDB3-F8660F4FC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D4CC4-0580-1CB1-36EA-F2A7BA923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DF309-E863-989D-1D75-4EB1745F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4B21D-4389-4DD8-A9DC-156A8B56428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416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8E153C-E087-1958-947B-0E39E7F1C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265863" y="258763"/>
            <a:ext cx="1943100" cy="55292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900EFC-5DD9-AB7D-53DA-69DABA4E0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1800" y="258763"/>
            <a:ext cx="5681663" cy="55292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B81BC-AAFE-8C96-FD46-31FC110CD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65A06-E75A-1C75-27F2-6548856D8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25310-3D9A-2DFD-62EA-34E8ADFB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0744C-0CF6-4184-8E9D-DE835471F6A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220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B243D-F26F-C451-EC6D-DCBED7DC0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B88C0-5CAF-C464-2102-6EE089493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04DEF-666F-CEAC-D5C7-894748AE4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A9BCA-E12D-CF0B-4BF8-A67782E6B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7BE54-A53E-B63E-12A4-7B184CEF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4A005-D947-4211-AD63-AA2100F138D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281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C4591-7B2A-4A4C-AB5E-497EBA40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3" y="1616075"/>
            <a:ext cx="7453312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F4995-3F11-26B6-3909-FDB083B58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963" y="4337050"/>
            <a:ext cx="7453312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855A3-E9F5-C580-30DA-79E0C9874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79790-828E-6217-1625-14672F49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B6C59-1633-D13F-CB8F-A117F7D0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DC819-2FFC-4196-AA11-40AD5B4F95D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559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56892-C4D4-B266-A346-0AF8F2CA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7D916-05CD-2E5A-A9AD-E1D81046B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511300"/>
            <a:ext cx="3811588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509B-4092-4083-009A-15257EB4E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5788" y="1511300"/>
            <a:ext cx="3813175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30671-C584-494C-11F9-2E68D36F5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24BB8-74FF-0A59-9805-20578FEE1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FFBA4-CB1A-B7B5-F90D-F9DC3A0EC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30FAC-00F3-4857-A003-D988374679A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498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01DE2-8009-C717-0902-47E67D66D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3" y="344488"/>
            <a:ext cx="7453312" cy="125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17160-28DE-C71B-4033-12381C034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313" y="1589088"/>
            <a:ext cx="3656012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B2C66-177C-6FCA-8013-FBE8042E0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313" y="2366963"/>
            <a:ext cx="3656012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952C9-5A9C-5677-053C-E057C9918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75150" y="1589088"/>
            <a:ext cx="367347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0BC170-9644-2BBD-CC36-43C64E4F8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75150" y="2366963"/>
            <a:ext cx="3673475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4CA040-05E7-01FE-8D2B-2134E1983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7E812B-6859-963D-3829-A0533E44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DD26FF-A749-EB11-6678-2B8C46D9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EE323-34C4-40E4-AB52-0C7B6C1148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746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2889-384F-586A-8333-9F7BF618C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87269E-37A8-5434-91F6-CA75FFBA0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F90E7-AFDA-C3E5-74F9-AFE9B6820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DFDFA-CDB8-0285-5615-D885EA7F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4B56E-E6E9-4D70-9716-64543EAA4AD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549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7DA85F-EC06-41A5-08C5-F532E10B7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2C7DFA-E7B3-3DE2-ECF5-F13C4AFE1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80D45-CAF9-25FD-8951-8E17A26A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3392A-6B03-4F46-8B3F-8EE0353BFAD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792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640D-F5CE-80A3-8F49-3AC73FF1C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3" y="431800"/>
            <a:ext cx="2786062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A4BE7-B120-478F-87C7-0581801FB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475" y="933450"/>
            <a:ext cx="4375150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51F8A-0924-F50F-3160-3C4C8AB51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313" y="1944688"/>
            <a:ext cx="2786062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B2C71-B02B-CCE9-3C8E-8D8CD3139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A7608-A405-E942-6D6D-4B829D23C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DB9F0-6A1E-C7C6-06ED-8D80809D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79FE9-D817-4938-9682-F5C5C59018F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169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A2FA1-EE86-ED1B-9669-88FA549F2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3" y="431800"/>
            <a:ext cx="2786062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796AEC-4C38-C1C3-000D-417405263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73475" y="933450"/>
            <a:ext cx="4375150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9FACC-64BD-E6C9-FEE1-3119CA70E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313" y="1944688"/>
            <a:ext cx="2786062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D2BF-595E-2EF9-6063-8228DD37F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1E164-DCCB-3C03-FDC1-C5447A2E0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428D0-A719-1443-209E-B46C235E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15E23-DAE9-4548-9D01-5D8E99BB0F2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373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47B2DA9-C06B-4867-05A6-F804A9F30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58763"/>
            <a:ext cx="7777163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376" tIns="43188" rIns="86376" bIns="431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6C9DFDA-AAA7-308C-E97D-BA04DF27F5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511300"/>
            <a:ext cx="7777163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376" tIns="43188" rIns="86376" bIns="431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5462112-7DE8-F6A9-14AA-0C34466728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5900738"/>
            <a:ext cx="201612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376" tIns="43188" rIns="86376" bIns="43188" numCol="1" anchor="t" anchorCtr="0" compatLnSpc="1">
            <a:prstTxWarp prst="textNoShape">
              <a:avLst/>
            </a:prstTxWarp>
          </a:bodyPr>
          <a:lstStyle>
            <a:lvl1pPr defTabSz="863600">
              <a:defRPr sz="1300"/>
            </a:lvl1pPr>
          </a:lstStyle>
          <a:p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1FD69D1-1BB9-FFFC-DFCF-E2F6B2F234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52750" y="5900738"/>
            <a:ext cx="27352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376" tIns="43188" rIns="86376" bIns="43188" numCol="1" anchor="t" anchorCtr="0" compatLnSpc="1">
            <a:prstTxWarp prst="textNoShape">
              <a:avLst/>
            </a:prstTxWarp>
          </a:bodyPr>
          <a:lstStyle>
            <a:lvl1pPr algn="ctr" defTabSz="863600">
              <a:defRPr sz="1300"/>
            </a:lvl1pPr>
          </a:lstStyle>
          <a:p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0CA4002-4CFC-E62B-C8A6-A2A1172130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92838" y="5900738"/>
            <a:ext cx="201612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376" tIns="43188" rIns="86376" bIns="43188" numCol="1" anchor="t" anchorCtr="0" compatLnSpc="1">
            <a:prstTxWarp prst="textNoShape">
              <a:avLst/>
            </a:prstTxWarp>
          </a:bodyPr>
          <a:lstStyle>
            <a:lvl1pPr algn="r" defTabSz="863600">
              <a:defRPr sz="1300"/>
            </a:lvl1pPr>
          </a:lstStyle>
          <a:p>
            <a:fld id="{E64C8B7D-4D88-4C9F-8150-5859A081FAA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63600" rtl="0" fontAlgn="base">
        <a:spcBef>
          <a:spcPct val="0"/>
        </a:spcBef>
        <a:spcAft>
          <a:spcPct val="0"/>
        </a:spcAft>
        <a:defRPr sz="41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63600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863600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863600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863600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863600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863600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863600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863600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23850" indent="-323850" algn="l" defTabSz="863600" rtl="0" fontAlgn="base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1675" indent="-269875" algn="l" defTabSz="863600" rtl="0" fontAlgn="base">
        <a:spcBef>
          <a:spcPct val="20000"/>
        </a:spcBef>
        <a:spcAft>
          <a:spcPct val="0"/>
        </a:spcAft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215900" algn="l" defTabSz="863600" rtl="0" fontAlgn="base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215900" algn="l" defTabSz="863600" rtl="0" fontAlgn="base">
        <a:spcBef>
          <a:spcPct val="20000"/>
        </a:spcBef>
        <a:spcAft>
          <a:spcPct val="0"/>
        </a:spcAft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100" indent="-215900" algn="l" defTabSz="863600" rtl="0" fontAlgn="base">
        <a:spcBef>
          <a:spcPct val="20000"/>
        </a:spcBef>
        <a:spcAft>
          <a:spcPct val="0"/>
        </a:spcAft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31D9D8FD-4775-6BE6-9626-9B3E81813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0"/>
            <a:ext cx="5754687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>
            <a:extLst>
              <a:ext uri="{FF2B5EF4-FFF2-40B4-BE49-F238E27FC236}">
                <a16:creationId xmlns:a16="http://schemas.microsoft.com/office/drawing/2014/main" id="{709ABD79-C9C0-CF9A-495C-03EF18E0EB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4" r="3123" b="19129"/>
          <a:stretch/>
        </p:blipFill>
        <p:spPr bwMode="auto">
          <a:xfrm>
            <a:off x="38100" y="728664"/>
            <a:ext cx="8602663" cy="402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4A029C-DC91-D686-9B75-CCE65D3E3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33" y="4104183"/>
            <a:ext cx="5768369" cy="14810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FE8A6636-D5BD-6E26-22AD-DA7784460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t="6330" r="5884" b="11333"/>
          <a:stretch/>
        </p:blipFill>
        <p:spPr bwMode="auto">
          <a:xfrm>
            <a:off x="1871663" y="431775"/>
            <a:ext cx="524986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679C2F-DE53-28F6-41C4-D12C219A4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5" y="215751"/>
            <a:ext cx="3882806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>
            <a:extLst>
              <a:ext uri="{FF2B5EF4-FFF2-40B4-BE49-F238E27FC236}">
                <a16:creationId xmlns:a16="http://schemas.microsoft.com/office/drawing/2014/main" id="{92C19196-F734-EBEA-DB16-E05B4A53D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5" t="1426" r="3488" b="4263"/>
          <a:stretch/>
        </p:blipFill>
        <p:spPr bwMode="auto">
          <a:xfrm>
            <a:off x="719981" y="431775"/>
            <a:ext cx="6120582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3953A8-0CC3-1F9C-6F66-68A982E51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77" y="3872869"/>
            <a:ext cx="6852014" cy="21602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>
            <a:extLst>
              <a:ext uri="{FF2B5EF4-FFF2-40B4-BE49-F238E27FC236}">
                <a16:creationId xmlns:a16="http://schemas.microsoft.com/office/drawing/2014/main" id="{A2167216-B11C-C8EB-D473-B5D9A5E2C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3072" b="3609"/>
          <a:stretch>
            <a:fillRect/>
          </a:stretch>
        </p:blipFill>
        <p:spPr bwMode="auto">
          <a:xfrm>
            <a:off x="0" y="649288"/>
            <a:ext cx="8640763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FD908B-1AAB-0400-CADA-1F56777EF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7" y="215466"/>
            <a:ext cx="3137185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>
            <a:extLst>
              <a:ext uri="{FF2B5EF4-FFF2-40B4-BE49-F238E27FC236}">
                <a16:creationId xmlns:a16="http://schemas.microsoft.com/office/drawing/2014/main" id="{39F7750F-0886-501D-7BAE-1B954F0D4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t="9936" r="2130" b="3329"/>
          <a:stretch/>
        </p:blipFill>
        <p:spPr bwMode="auto">
          <a:xfrm>
            <a:off x="0" y="1007839"/>
            <a:ext cx="8640763" cy="450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45C5B5-0115-6159-ECEB-BED8955B4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21" y="2449327"/>
            <a:ext cx="5760542" cy="9300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>
            <a:extLst>
              <a:ext uri="{FF2B5EF4-FFF2-40B4-BE49-F238E27FC236}">
                <a16:creationId xmlns:a16="http://schemas.microsoft.com/office/drawing/2014/main" id="{C6CD87D1-7FB6-2207-A17A-C72FC2F37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b="4170"/>
          <a:stretch>
            <a:fillRect/>
          </a:stretch>
        </p:blipFill>
        <p:spPr bwMode="auto">
          <a:xfrm>
            <a:off x="1566863" y="0"/>
            <a:ext cx="5875337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4DF804-5467-B641-0C5A-8D6FFE198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63" y="4854754"/>
            <a:ext cx="3312368" cy="159199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>
            <a:extLst>
              <a:ext uri="{FF2B5EF4-FFF2-40B4-BE49-F238E27FC236}">
                <a16:creationId xmlns:a16="http://schemas.microsoft.com/office/drawing/2014/main" id="{3B8679F7-D928-AF99-FEC1-834042E3C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r="3380" b="4170"/>
          <a:stretch>
            <a:fillRect/>
          </a:stretch>
        </p:blipFill>
        <p:spPr bwMode="auto">
          <a:xfrm>
            <a:off x="1763713" y="0"/>
            <a:ext cx="5467350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F49B1B-6326-2882-02E3-09C0BF7A6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9" y="287759"/>
            <a:ext cx="5236582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>
            <a:extLst>
              <a:ext uri="{FF2B5EF4-FFF2-40B4-BE49-F238E27FC236}">
                <a16:creationId xmlns:a16="http://schemas.microsoft.com/office/drawing/2014/main" id="{95168A07-547F-BA12-4D56-C61D8E222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t="10182" r="8386" b="8334"/>
          <a:stretch/>
        </p:blipFill>
        <p:spPr bwMode="auto">
          <a:xfrm>
            <a:off x="1547813" y="719807"/>
            <a:ext cx="5400675" cy="57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7045BB-8FC0-8E06-39C6-DD00B8789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93" y="143743"/>
            <a:ext cx="4752528" cy="26179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>
            <a:extLst>
              <a:ext uri="{FF2B5EF4-FFF2-40B4-BE49-F238E27FC236}">
                <a16:creationId xmlns:a16="http://schemas.microsoft.com/office/drawing/2014/main" id="{6396E8F4-37EA-97FC-9B5E-7A1B75248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31729" r="6194" b="4170"/>
          <a:stretch/>
        </p:blipFill>
        <p:spPr bwMode="auto">
          <a:xfrm>
            <a:off x="1277938" y="1511895"/>
            <a:ext cx="5878512" cy="496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1C8AF1-818F-8F4C-EE2D-728A6BFFB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97" y="1545795"/>
            <a:ext cx="3332843" cy="24220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老鼠系列-老鼠图片-高清图片-图片素材-寻图免费打包下载">
            <a:extLst>
              <a:ext uri="{FF2B5EF4-FFF2-40B4-BE49-F238E27FC236}">
                <a16:creationId xmlns:a16="http://schemas.microsoft.com/office/drawing/2014/main" id="{DFF8CE98-E42B-458E-2A3E-7B73C060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21" y="719807"/>
            <a:ext cx="550204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15086A-FC9B-28F5-1E61-D677E1164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81" y="4363121"/>
            <a:ext cx="18288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98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E9D3F40D-24FD-C0BB-23FB-A62DC90CF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t="17502" r="7118" b="41107"/>
          <a:stretch>
            <a:fillRect/>
          </a:stretch>
        </p:blipFill>
        <p:spPr bwMode="auto">
          <a:xfrm>
            <a:off x="666750" y="1241425"/>
            <a:ext cx="7235825" cy="39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3436F1-D9D9-E4F3-502A-C212BE4D3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69" y="2303983"/>
            <a:ext cx="1828800" cy="2082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>
            <a:extLst>
              <a:ext uri="{FF2B5EF4-FFF2-40B4-BE49-F238E27FC236}">
                <a16:creationId xmlns:a16="http://schemas.microsoft.com/office/drawing/2014/main" id="{647272E5-CAA4-3E12-B103-17C415B99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t="1959" r="2866" b="3694"/>
          <a:stretch>
            <a:fillRect/>
          </a:stretch>
        </p:blipFill>
        <p:spPr bwMode="auto">
          <a:xfrm>
            <a:off x="0" y="619125"/>
            <a:ext cx="8640763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A2F367-F8CA-389A-724D-BD4692DA9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60" y="503783"/>
            <a:ext cx="5356857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121F3D-44F4-3576-F674-1B5988CC9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7" y="287759"/>
            <a:ext cx="2171700" cy="1943100"/>
          </a:xfrm>
          <a:prstGeom prst="rect">
            <a:avLst/>
          </a:prstGeom>
        </p:spPr>
      </p:pic>
      <p:pic>
        <p:nvPicPr>
          <p:cNvPr id="3074" name="Picture 2" descr="Soft and Chewy Chocolate Chip Cookie Recipe | Truvía®">
            <a:extLst>
              <a:ext uri="{FF2B5EF4-FFF2-40B4-BE49-F238E27FC236}">
                <a16:creationId xmlns:a16="http://schemas.microsoft.com/office/drawing/2014/main" id="{A237FDD1-2E6B-49E9-652C-6830AEFF7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41" y="1799927"/>
            <a:ext cx="584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59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4559E0A1-2CE9-E092-6924-88E4F4088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r="2751" b="5836"/>
          <a:stretch>
            <a:fillRect/>
          </a:stretch>
        </p:blipFill>
        <p:spPr bwMode="auto">
          <a:xfrm>
            <a:off x="1601788" y="0"/>
            <a:ext cx="5773737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DCE89A-AAFE-5134-6217-B7EC939C4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61" y="4479319"/>
            <a:ext cx="5300809" cy="19688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6FE9589F-11EA-0D57-6965-4370FB6F9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3613" r="5566" b="4170"/>
          <a:stretch>
            <a:fillRect/>
          </a:stretch>
        </p:blipFill>
        <p:spPr bwMode="auto">
          <a:xfrm>
            <a:off x="1692275" y="0"/>
            <a:ext cx="5524500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9068DF-0E4A-2616-F7D7-61244AE61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7" y="287759"/>
            <a:ext cx="6644377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D1461DEE-3A88-FD3C-D611-1848C38A8C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" t="8961" r="7118" b="4722"/>
          <a:stretch/>
        </p:blipFill>
        <p:spPr bwMode="auto">
          <a:xfrm>
            <a:off x="1638300" y="359767"/>
            <a:ext cx="5594350" cy="612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74C7A1-CB30-BC6F-D8FF-DE19FEBE8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13" y="1983584"/>
            <a:ext cx="5594350" cy="14363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39B73F31-7CB8-0A2B-B57C-AD6614867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r="4007" b="4170"/>
          <a:stretch>
            <a:fillRect/>
          </a:stretch>
        </p:blipFill>
        <p:spPr bwMode="auto">
          <a:xfrm>
            <a:off x="1493838" y="0"/>
            <a:ext cx="5710237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38D889-506A-645A-1879-C451E6DCA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13" y="10749"/>
            <a:ext cx="5229072" cy="15731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63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63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Macintosh PowerPoint</Application>
  <PresentationFormat>Custom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新教育研究中心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新教育</dc:creator>
  <cp:lastModifiedBy>Microsoft Office User</cp:lastModifiedBy>
  <cp:revision>6</cp:revision>
  <dcterms:created xsi:type="dcterms:W3CDTF">2007-12-11T10:48:57Z</dcterms:created>
  <dcterms:modified xsi:type="dcterms:W3CDTF">2023-11-29T19:20:20Z</dcterms:modified>
</cp:coreProperties>
</file>