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60" r:id="rId4"/>
    <p:sldId id="261" r:id="rId5"/>
    <p:sldId id="259" r:id="rId6"/>
    <p:sldId id="279" r:id="rId7"/>
    <p:sldId id="275" r:id="rId8"/>
    <p:sldId id="280" r:id="rId9"/>
    <p:sldId id="288" r:id="rId10"/>
    <p:sldId id="281" r:id="rId11"/>
    <p:sldId id="283" r:id="rId12"/>
    <p:sldId id="282" r:id="rId13"/>
    <p:sldId id="284" r:id="rId14"/>
    <p:sldId id="285" r:id="rId15"/>
    <p:sldId id="287" r:id="rId16"/>
    <p:sldId id="289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/>
  <p:clrMru>
    <a:srgbClr val="00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:p15="http://schemas.microsoft.com/office/powerpoint/2012/main" xmlns="" xmlns:mv="urn:schemas-microsoft-com:mac:vml" xmlns:mc="http://schemas.openxmlformats.org/markup-compatibility/2006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2999" autoAdjust="0"/>
    <p:restoredTop sz="94660"/>
  </p:normalViewPr>
  <p:slideViewPr>
    <p:cSldViewPr snapToGrid="0">
      <p:cViewPr>
        <p:scale>
          <a:sx n="50" d="100"/>
          <a:sy n="50" d="100"/>
        </p:scale>
        <p:origin x="-1240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B86FE-7516-3A4C-A8E1-B0CC03CFB9EB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D3B3F-E549-F24C-90B7-E2AA57E91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3019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=mj7vqcSLBK8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D3B3F-E549-F24C-90B7-E2AA57E914A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28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2065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664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0238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4386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7251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542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5255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0933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3249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97039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DBB65-06DD-4CEF-BCD4-4DE734BEF36C}" type="datetimeFigureOut">
              <a:rPr lang="en-US" smtClean="0"/>
              <a:pPr/>
              <a:t>10/2/16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93B9E-ED99-4B20-9CFD-4E00D495B6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6591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79600"/>
            <a:ext cx="11963400" cy="731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Screen Shot 2016-09-29 at 1.25.3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00" y="0"/>
            <a:ext cx="5168900" cy="17018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9 at 4.13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3263899"/>
            <a:ext cx="6423704" cy="1689101"/>
          </a:xfrm>
          <a:prstGeom prst="rect">
            <a:avLst/>
          </a:prstGeom>
        </p:spPr>
      </p:pic>
      <p:pic>
        <p:nvPicPr>
          <p:cNvPr id="5" name="Picture 4" descr="Screen Shot 2016-09-29 at 4.13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75" y="4952999"/>
            <a:ext cx="7394125" cy="1447801"/>
          </a:xfrm>
          <a:prstGeom prst="rect">
            <a:avLst/>
          </a:prstGeom>
        </p:spPr>
      </p:pic>
      <p:pic>
        <p:nvPicPr>
          <p:cNvPr id="6" name="Picture 5" descr="Screen Shot 2016-09-29 at 4.12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0" y="1670594"/>
            <a:ext cx="5473700" cy="1720306"/>
          </a:xfrm>
          <a:prstGeom prst="rect">
            <a:avLst/>
          </a:prstGeom>
        </p:spPr>
      </p:pic>
      <p:pic>
        <p:nvPicPr>
          <p:cNvPr id="7" name="Picture 6" descr="Screen Shot 2016-09-29 at 4.12.5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39777"/>
            <a:ext cx="5461000" cy="170012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5524" y="1384300"/>
            <a:ext cx="3991276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creen Shot 2016-09-29 at 4.19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50" y="1911349"/>
            <a:ext cx="2940050" cy="3139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9 at 2.35.5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700" y="3072086"/>
            <a:ext cx="3136900" cy="3785914"/>
          </a:xfrm>
          <a:prstGeom prst="rect">
            <a:avLst/>
          </a:prstGeom>
        </p:spPr>
      </p:pic>
      <p:pic>
        <p:nvPicPr>
          <p:cNvPr id="5" name="Picture 4" descr="Screen Shot 2016-09-29 at 2.35.4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3162299"/>
            <a:ext cx="2921000" cy="3025321"/>
          </a:xfrm>
          <a:prstGeom prst="rect">
            <a:avLst/>
          </a:prstGeo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5550" y="476250"/>
            <a:ext cx="33909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54750" y="336550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9 at 1.28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899" y="577850"/>
            <a:ext cx="5024167" cy="1530350"/>
          </a:xfrm>
          <a:prstGeom prst="rect">
            <a:avLst/>
          </a:prstGeom>
        </p:spPr>
      </p:pic>
      <p:pic>
        <p:nvPicPr>
          <p:cNvPr id="5" name="Picture 4" descr="Screen Shot 2016-09-29 at 1.28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9" y="2463800"/>
            <a:ext cx="5467351" cy="1740848"/>
          </a:xfrm>
          <a:prstGeom prst="rect">
            <a:avLst/>
          </a:prstGeom>
        </p:spPr>
      </p:pic>
      <p:pic>
        <p:nvPicPr>
          <p:cNvPr id="8" name="Picture 7" descr="Screen Shot 2016-09-29 at 4.23.0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483099"/>
            <a:ext cx="9550400" cy="196625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9 at 1.28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527050"/>
            <a:ext cx="4787900" cy="1458384"/>
          </a:xfrm>
          <a:prstGeom prst="rect">
            <a:avLst/>
          </a:prstGeom>
        </p:spPr>
      </p:pic>
      <p:pic>
        <p:nvPicPr>
          <p:cNvPr id="3" name="Picture 2" descr="Screen Shot 2016-09-29 at 2.37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800" y="2063749"/>
            <a:ext cx="5080000" cy="1791368"/>
          </a:xfrm>
          <a:prstGeom prst="rect">
            <a:avLst/>
          </a:prstGeom>
        </p:spPr>
      </p:pic>
      <p:pic>
        <p:nvPicPr>
          <p:cNvPr id="8" name="Picture 7" descr="Screen Shot 2016-09-29 at 4.23.27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44" y="4124562"/>
            <a:ext cx="8589706" cy="189523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9 at 1.28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552449"/>
            <a:ext cx="4889500" cy="1489331"/>
          </a:xfrm>
          <a:prstGeom prst="rect">
            <a:avLst/>
          </a:prstGeom>
        </p:spPr>
      </p:pic>
      <p:pic>
        <p:nvPicPr>
          <p:cNvPr id="7" name="Picture 6" descr="Screen Shot 2016-09-29 at 2.41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850" y="2038349"/>
            <a:ext cx="6330950" cy="1852287"/>
          </a:xfrm>
          <a:prstGeom prst="rect">
            <a:avLst/>
          </a:prstGeom>
        </p:spPr>
      </p:pic>
      <p:pic>
        <p:nvPicPr>
          <p:cNvPr id="5" name="Picture 4" descr="Screen Shot 2016-09-29 at 4.23.3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3924299"/>
            <a:ext cx="7785100" cy="1664401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9-29 at 4.12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1670594"/>
            <a:ext cx="5473700" cy="1720306"/>
          </a:xfrm>
          <a:prstGeom prst="rect">
            <a:avLst/>
          </a:prstGeom>
        </p:spPr>
      </p:pic>
      <p:pic>
        <p:nvPicPr>
          <p:cNvPr id="7" name="Picture 6" descr="Screen Shot 2016-09-29 at 4.12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39777"/>
            <a:ext cx="5461000" cy="1700123"/>
          </a:xfrm>
          <a:prstGeom prst="rect">
            <a:avLst/>
          </a:prstGeom>
        </p:spPr>
      </p:pic>
      <p:pic>
        <p:nvPicPr>
          <p:cNvPr id="4" name="Picture 3" descr="Screen Shot 2016-09-30 at 12.47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0" y="3244849"/>
            <a:ext cx="6527800" cy="1485805"/>
          </a:xfrm>
          <a:prstGeom prst="rect">
            <a:avLst/>
          </a:prstGeom>
        </p:spPr>
      </p:pic>
      <p:pic>
        <p:nvPicPr>
          <p:cNvPr id="5" name="Picture 4" descr="Screen Shot 2016-09-30 at 12.48.0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4737806"/>
            <a:ext cx="7632700" cy="212019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9-29 at 4.13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150" y="3263899"/>
            <a:ext cx="6423704" cy="1689101"/>
          </a:xfrm>
          <a:prstGeom prst="rect">
            <a:avLst/>
          </a:prstGeom>
        </p:spPr>
      </p:pic>
      <p:pic>
        <p:nvPicPr>
          <p:cNvPr id="5" name="Picture 4" descr="Screen Shot 2016-09-29 at 4.13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75" y="4952999"/>
            <a:ext cx="7394125" cy="1447801"/>
          </a:xfrm>
          <a:prstGeom prst="rect">
            <a:avLst/>
          </a:prstGeom>
        </p:spPr>
      </p:pic>
      <p:pic>
        <p:nvPicPr>
          <p:cNvPr id="6" name="Picture 5" descr="Screen Shot 2016-09-29 at 4.12.56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0" y="1670594"/>
            <a:ext cx="5473700" cy="1720306"/>
          </a:xfrm>
          <a:prstGeom prst="rect">
            <a:avLst/>
          </a:prstGeom>
        </p:spPr>
      </p:pic>
      <p:pic>
        <p:nvPicPr>
          <p:cNvPr id="7" name="Picture 6" descr="Screen Shot 2016-09-29 at 4.12.5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39777"/>
            <a:ext cx="5461000" cy="1700123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9 at 1.28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0" y="577850"/>
            <a:ext cx="4279900" cy="1303648"/>
          </a:xfrm>
          <a:prstGeom prst="rect">
            <a:avLst/>
          </a:prstGeom>
        </p:spPr>
      </p:pic>
      <p:pic>
        <p:nvPicPr>
          <p:cNvPr id="5" name="Picture 4" descr="Screen Shot 2016-09-29 at 1.28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9" y="2463800"/>
            <a:ext cx="5105401" cy="1625600"/>
          </a:xfrm>
          <a:prstGeom prst="rect">
            <a:avLst/>
          </a:prstGeom>
        </p:spPr>
      </p:pic>
      <p:pic>
        <p:nvPicPr>
          <p:cNvPr id="6" name="Picture 5" descr="Screen Shot 2016-09-29 at 1.28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4419600"/>
            <a:ext cx="1095375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8550" y="1377950"/>
            <a:ext cx="5378450" cy="35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9 at 2.33.0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49" y="1720850"/>
            <a:ext cx="2433299" cy="26987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550" y="401597"/>
            <a:ext cx="4768850" cy="31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8850" y="3632200"/>
            <a:ext cx="4770344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Screen Shot 2016-09-29 at 2.38.4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00" y="1670050"/>
            <a:ext cx="1968500" cy="29527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9 at 1.28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349250"/>
            <a:ext cx="4940778" cy="1504950"/>
          </a:xfrm>
          <a:prstGeom prst="rect">
            <a:avLst/>
          </a:prstGeom>
        </p:spPr>
      </p:pic>
      <p:pic>
        <p:nvPicPr>
          <p:cNvPr id="3" name="Picture 2" descr="Screen Shot 2016-09-29 at 2.37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800" y="1987549"/>
            <a:ext cx="4864100" cy="1715235"/>
          </a:xfrm>
          <a:prstGeom prst="rect">
            <a:avLst/>
          </a:prstGeom>
        </p:spPr>
      </p:pic>
      <p:pic>
        <p:nvPicPr>
          <p:cNvPr id="5" name="Picture 4" descr="Screen Shot 2016-09-29 at 2.37.3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956" y="3822700"/>
            <a:ext cx="8231444" cy="17907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3900" y="533400"/>
            <a:ext cx="7708900" cy="577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Screen Shot 2016-09-29 at 2.34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435099"/>
            <a:ext cx="1295400" cy="1565275"/>
          </a:xfrm>
          <a:prstGeom prst="rect">
            <a:avLst/>
          </a:prstGeom>
        </p:spPr>
      </p:pic>
      <p:pic>
        <p:nvPicPr>
          <p:cNvPr id="4" name="Picture 3" descr="Screen Shot 2016-09-29 at 2.34.4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00" y="2070100"/>
            <a:ext cx="1866900" cy="2314956"/>
          </a:xfrm>
          <a:prstGeom prst="rect">
            <a:avLst/>
          </a:prstGeom>
        </p:spPr>
      </p:pic>
      <p:pic>
        <p:nvPicPr>
          <p:cNvPr id="5" name="Picture 4" descr="Screen Shot 2016-09-29 at 4.05.21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550" y="304800"/>
            <a:ext cx="1918508" cy="12128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9-29 at 1.28.4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099" y="349250"/>
            <a:ext cx="4774001" cy="1454150"/>
          </a:xfrm>
          <a:prstGeom prst="rect">
            <a:avLst/>
          </a:prstGeom>
        </p:spPr>
      </p:pic>
      <p:pic>
        <p:nvPicPr>
          <p:cNvPr id="6" name="Picture 5" descr="Screen Shot 2016-09-29 at 2.37.4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3962399"/>
            <a:ext cx="8445500" cy="1778000"/>
          </a:xfrm>
          <a:prstGeom prst="rect">
            <a:avLst/>
          </a:prstGeom>
        </p:spPr>
      </p:pic>
      <p:pic>
        <p:nvPicPr>
          <p:cNvPr id="7" name="Picture 6" descr="Screen Shot 2016-09-29 at 2.41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2850" y="2038350"/>
            <a:ext cx="6102350" cy="178540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9-29 at 4.09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" y="673099"/>
            <a:ext cx="2800350" cy="2109355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9200" y="1631949"/>
            <a:ext cx="7010400" cy="425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44600" y="3606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9-29 at 4.12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00" y="1670594"/>
            <a:ext cx="5473700" cy="1720306"/>
          </a:xfrm>
          <a:prstGeom prst="rect">
            <a:avLst/>
          </a:prstGeom>
        </p:spPr>
      </p:pic>
      <p:pic>
        <p:nvPicPr>
          <p:cNvPr id="7" name="Picture 6" descr="Screen Shot 2016-09-29 at 4.12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39777"/>
            <a:ext cx="5461000" cy="1700123"/>
          </a:xfrm>
          <a:prstGeom prst="rect">
            <a:avLst/>
          </a:prstGeom>
        </p:spPr>
      </p:pic>
      <p:pic>
        <p:nvPicPr>
          <p:cNvPr id="4" name="Picture 3" descr="Screen Shot 2016-09-30 at 12.47.4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600" y="3244849"/>
            <a:ext cx="6527800" cy="1485805"/>
          </a:xfrm>
          <a:prstGeom prst="rect">
            <a:avLst/>
          </a:prstGeom>
        </p:spPr>
      </p:pic>
      <p:pic>
        <p:nvPicPr>
          <p:cNvPr id="5" name="Picture 4" descr="Screen Shot 2016-09-30 at 12.48.05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100" y="4737806"/>
            <a:ext cx="7632700" cy="2120194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30999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12</Words>
  <Application>Microsoft Macintosh PowerPoint</Application>
  <PresentationFormat>Custom</PresentationFormat>
  <Paragraphs>2</Paragraphs>
  <Slides>17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W.L. Gore &amp;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 Cheng</dc:creator>
  <cp:lastModifiedBy>l l</cp:lastModifiedBy>
  <cp:revision>136</cp:revision>
  <cp:lastPrinted>2016-09-27T12:53:34Z</cp:lastPrinted>
  <dcterms:created xsi:type="dcterms:W3CDTF">2016-10-02T21:05:43Z</dcterms:created>
  <dcterms:modified xsi:type="dcterms:W3CDTF">2016-10-02T21:06:12Z</dcterms:modified>
</cp:coreProperties>
</file>