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6" r:id="rId2"/>
  </p:sldMasterIdLst>
  <p:sldIdLst>
    <p:sldId id="267" r:id="rId3"/>
    <p:sldId id="261" r:id="rId4"/>
    <p:sldId id="379" r:id="rId5"/>
    <p:sldId id="266" r:id="rId6"/>
    <p:sldId id="259" r:id="rId7"/>
    <p:sldId id="264" r:id="rId8"/>
    <p:sldId id="260" r:id="rId9"/>
    <p:sldId id="265" r:id="rId10"/>
    <p:sldId id="262" r:id="rId11"/>
    <p:sldId id="256" r:id="rId12"/>
    <p:sldId id="263" r:id="rId13"/>
    <p:sldId id="372" r:id="rId14"/>
    <p:sldId id="373" r:id="rId15"/>
    <p:sldId id="374" r:id="rId16"/>
    <p:sldId id="375" r:id="rId17"/>
    <p:sldId id="376" r:id="rId18"/>
    <p:sldId id="37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A9D"/>
    <a:srgbClr val="FFF6DD"/>
    <a:srgbClr val="92BBC6"/>
    <a:srgbClr val="3E6F83"/>
    <a:srgbClr val="4D9696"/>
    <a:srgbClr val="C4DDD5"/>
    <a:srgbClr val="83AEBD"/>
    <a:srgbClr val="C4DDD6"/>
    <a:srgbClr val="E3C76B"/>
    <a:srgbClr val="3D6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08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xmlns="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4DF5867-3545-4F51-A242-A1DBCA4D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44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13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1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708" r:id="rId4"/>
    <p:sldLayoutId id="214748367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2FDC67F0-4742-4F20-9B70-82E469B8D196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FF91A770-391A-43A0-833B-544ED227463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C8C2696C-F588-4C75-9DC1-D8C6D82905B2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FEA39FA5-9A16-40AF-8944-73835FDA52E9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xmlns="" id="{263B58A9-3F66-4A85-B082-2A62C846A37D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xmlns="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143783"/>
              </p:ext>
            </p:extLst>
          </p:nvPr>
        </p:nvGraphicFramePr>
        <p:xfrm>
          <a:off x="1523566" y="1816830"/>
          <a:ext cx="4376713" cy="297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运动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yùndònɡ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游泳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yóuyǒnɡ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跑步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pǎobù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4.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打篮球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dǎ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lánqiú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2636740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xmlns="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54517"/>
              </p:ext>
            </p:extLst>
          </p:nvPr>
        </p:nvGraphicFramePr>
        <p:xfrm>
          <a:off x="6329387" y="1816830"/>
          <a:ext cx="4376713" cy="297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踢足球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tī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zúqiú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打网球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dǎ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wǎnɡqiú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滑雪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huáxuě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8.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滑冰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huábīnɡ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60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1814842" y="2033081"/>
            <a:ext cx="8564402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请学生根据提示选择正确的图片；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点击图片，如果选择正确，出现对勾，然后点击箭头到下一页；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2943245" y="4505402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419064" y="636104"/>
            <a:ext cx="534794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我喜欢游泳。</a:t>
            </a:r>
          </a:p>
        </p:txBody>
      </p:sp>
      <p:sp>
        <p:nvSpPr>
          <p:cNvPr id="36" name="任意多边形: 形状 3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50206DF-A37E-401A-8FFF-B706B5D251D7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10323068" y="5971572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419064" y="636104"/>
            <a:ext cx="534794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我喜欢跑步。</a:t>
            </a:r>
          </a:p>
        </p:txBody>
      </p: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D88FD05-5FF1-4E7E-BE9D-0F4726B37B4F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5872543" y="4579868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419064" y="636104"/>
            <a:ext cx="534794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我喜欢打篮球。</a:t>
            </a:r>
          </a:p>
        </p:txBody>
      </p: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D9C5C7-D214-44BF-9C71-EC4CF9CC54FA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7304535" y="6001899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419064" y="636104"/>
            <a:ext cx="534794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我喜欢打网球。</a:t>
            </a:r>
          </a:p>
        </p:txBody>
      </p: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4B05D68-93FB-43CC-92C2-15929D4EE254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4392398" y="6001899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419064" y="636104"/>
            <a:ext cx="534794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我喜欢滑雪。</a:t>
            </a:r>
          </a:p>
        </p:txBody>
      </p: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74FFD24-2C57-4505-9C13-7B3DF5A88737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7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1379866" y="5963405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419064" y="636104"/>
            <a:ext cx="534794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我喜欢滑冰。</a:t>
            </a:r>
          </a:p>
        </p:txBody>
      </p: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AE76D67-D508-456D-8E5B-63D3166E673D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21EFA79-57CD-43DD-A468-891B5508C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927" y="4735338"/>
            <a:ext cx="1450276" cy="1450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3BA7790-B5EF-4F90-873A-8DDB0A95A0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03" y="3346374"/>
            <a:ext cx="1545090" cy="1133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2FD2DA4-6F26-4314-95AE-E4DD7FDF0C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96" y="3234870"/>
            <a:ext cx="1212988" cy="14707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F39F2B9-7971-4874-8239-5533D562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388" y="3268063"/>
            <a:ext cx="1453866" cy="14573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67E3A2B-66F1-4D20-A97C-A4EE8C5DB0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714" y="4735338"/>
            <a:ext cx="1347636" cy="134763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86A91C3-7F83-4526-9AF6-73F0DC67AD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182" y="4579868"/>
            <a:ext cx="1503106" cy="150310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2D416D4-FF99-404E-8BFB-4B56ACA990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7" y="4705618"/>
            <a:ext cx="1564506" cy="1251606"/>
          </a:xfrm>
          <a:prstGeom prst="rect">
            <a:avLst/>
          </a:prstGeom>
        </p:spPr>
      </p:pic>
      <p:grpSp>
        <p:nvGrpSpPr>
          <p:cNvPr id="33" name="对2">
            <a:extLst>
              <a:ext uri="{FF2B5EF4-FFF2-40B4-BE49-F238E27FC236}">
                <a16:creationId xmlns:a16="http://schemas.microsoft.com/office/drawing/2014/main" xmlns="" id="{25DE1A89-7F3A-44EB-9051-FAA1050459A6}"/>
              </a:ext>
            </a:extLst>
          </p:cNvPr>
          <p:cNvGrpSpPr/>
          <p:nvPr/>
        </p:nvGrpSpPr>
        <p:grpSpPr>
          <a:xfrm>
            <a:off x="8788141" y="4515341"/>
            <a:ext cx="439994" cy="439994"/>
            <a:chOff x="5204590" y="898287"/>
            <a:chExt cx="571500" cy="5715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63F12D-4D5B-40E0-A220-E8D85351AFBE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D4248D7-E819-488D-9A52-6249F205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0DE2143-A089-430F-B5C3-A62B6EF06037}"/>
              </a:ext>
            </a:extLst>
          </p:cNvPr>
          <p:cNvSpPr/>
          <p:nvPr/>
        </p:nvSpPr>
        <p:spPr>
          <a:xfrm>
            <a:off x="3372507" y="636104"/>
            <a:ext cx="5470702" cy="1133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48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我喜欢踢足球。</a:t>
            </a:r>
          </a:p>
        </p:txBody>
      </p: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CB95371-7C9B-43E4-90A3-E5DFB016663C}"/>
              </a:ext>
            </a:extLst>
          </p:cNvPr>
          <p:cNvSpPr/>
          <p:nvPr/>
        </p:nvSpPr>
        <p:spPr>
          <a:xfrm>
            <a:off x="11052177" y="2122662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8CF0369-5475-4B0E-BBFC-A5856E4C6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017" y="1782602"/>
            <a:ext cx="1540864" cy="154086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yùndònɡ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FEA2E7-29C0-45C8-9150-59009244BB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876" y="3438536"/>
            <a:ext cx="1535224" cy="15388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1C7469-037D-41C6-A3BC-BB711FD5E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489" y="1782602"/>
            <a:ext cx="1215286" cy="14735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5D15610-62BC-42DB-B013-44E6E07E1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260" y="3323466"/>
            <a:ext cx="1567936" cy="15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8CF0369-5475-4B0E-BBFC-A5856E4C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179" y="1875682"/>
            <a:ext cx="3370508" cy="337050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跑步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pǎobù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502E194-5C0C-41D9-985E-EBE85296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221" y="2040383"/>
            <a:ext cx="3686426" cy="270337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7989A53-EACA-4260-B3FB-5C7946E0A3A6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游泳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71469DD2-F17B-4A24-B883-21D57181F505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yóuyǒnɡ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1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9A6B5E10-4B87-4E62-82BB-A99F05A2AB10}"/>
              </a:ext>
            </a:extLst>
          </p:cNvPr>
          <p:cNvSpPr/>
          <p:nvPr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5B50658-2429-485C-AF04-F66FC29E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379" y="1791937"/>
            <a:ext cx="2646230" cy="32085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2DBF116-13EB-41A7-BCAF-E89D9156003A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打篮球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6391CF9-9BDD-4357-84A4-759631A8A99F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dǎ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lánqiú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FFE7163-247E-4D44-8812-2C39AB26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571" y="1796627"/>
            <a:ext cx="3171724" cy="317929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0929115-FDBE-4A3B-A03C-6E9A3D4025E3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踢足球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C2F1914-2F4F-4021-A2D9-F1C72055901A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tī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zúqiú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95C5BF8-9C4D-4746-80E6-5659E6114E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448" y="1830229"/>
            <a:ext cx="3131968" cy="313196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45FC442-0BDF-4070-BA17-6416F2B593C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打网球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E589E19-C7E5-46C2-862F-0D548C3A3B32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dǎ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    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wǎnɡqiú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3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9203618-E81B-48AC-94CE-AB8D38F17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813" y="1710960"/>
            <a:ext cx="3251238" cy="325123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324892F-3873-48C0-A916-F543EE491D0B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滑雪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03613659-F4D7-4FEF-A3D4-4154EB973719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huáxuě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2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AAE40CC-75F7-45DF-8146-B65DDDD28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36" y="1938703"/>
            <a:ext cx="3494690" cy="279575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滑冰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huábīnɡ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155</Words>
  <Application>Microsoft Macintosh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Calibri</vt:lpstr>
      <vt:lpstr>Calibri Light</vt:lpstr>
      <vt:lpstr>GB Pinyinok-B</vt:lpstr>
      <vt:lpstr>KaiTi</vt:lpstr>
      <vt:lpstr>字魂70号-灵悦黑体</vt:lpstr>
      <vt:lpstr>宋体</vt:lpstr>
      <vt:lpstr>楷体</vt:lpstr>
      <vt:lpstr>等线</vt:lpstr>
      <vt:lpstr>等线 Light</vt:lpstr>
      <vt:lpstr>Arial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Microsoft Office User</cp:lastModifiedBy>
  <cp:revision>259</cp:revision>
  <dcterms:created xsi:type="dcterms:W3CDTF">2020-02-03T08:18:58Z</dcterms:created>
  <dcterms:modified xsi:type="dcterms:W3CDTF">2020-04-03T13:31:25Z</dcterms:modified>
</cp:coreProperties>
</file>