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79477"/>
  </p:normalViewPr>
  <p:slideViewPr>
    <p:cSldViewPr snapToGrid="0" snapToObjects="1">
      <p:cViewPr varScale="1">
        <p:scale>
          <a:sx n="85" d="100"/>
          <a:sy n="85" d="100"/>
        </p:scale>
        <p:origin x="159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2CC35-85F0-F64F-A839-04CDBED65872}" type="datetimeFigureOut">
              <a:rPr lang="en-US" smtClean="0"/>
              <a:t>10/28/21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13B770-475F-CD40-B0B5-2741E6864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513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/>
              <a:t>=1MH6xdOzxno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13B770-475F-CD40-B0B5-2741E68647C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05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=SYOHjl_cVF8</a:t>
            </a:r>
          </a:p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</a:t>
            </a:r>
            <a:r>
              <a:rPr lang="en-US" dirty="0" err="1"/>
              <a:t>nAQTLgTfaGo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13B770-475F-CD40-B0B5-2741E68647C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032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FC4BD-4743-AA44-8E31-195115ED62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9C4379-F579-D74B-A05E-0F28169F65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5C6FEC-105A-964A-8720-92893A2B8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CD755-8E8E-9040-AFD4-D1050EA59B45}" type="datetimeFigureOut">
              <a:rPr lang="en-US" smtClean="0"/>
              <a:t>10/28/21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9AC99F-C40F-B44A-9CF4-338ADE2B4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AE15F2-1892-184F-9E49-59129F97F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EB585-66F1-B14B-BDA0-4C3EB7892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790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2922E-BC9F-5C44-B6DA-BFDAF51DE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2E66B2-0A1E-B24B-A713-0FCEB2BB48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76DE44-24C6-DD47-B83B-52BEF1A43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CD755-8E8E-9040-AFD4-D1050EA59B45}" type="datetimeFigureOut">
              <a:rPr lang="en-US" smtClean="0"/>
              <a:t>10/28/21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4643EA-B49D-BC46-88E4-3D53C767C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BE6D54-DAAB-FC48-BD66-D9A3E62E9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EB585-66F1-B14B-BDA0-4C3EB7892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880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E3FDDE-7163-2B46-B4DA-8B7E1E76AC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63F7CF-72E0-044D-92CD-F564636601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EF7885-1747-AC4D-BBBE-823DC9397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CD755-8E8E-9040-AFD4-D1050EA59B45}" type="datetimeFigureOut">
              <a:rPr lang="en-US" smtClean="0"/>
              <a:t>10/28/21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620A6F-B1DA-5642-AF3E-AE42F0FA5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363D89-4845-E94A-A883-06C15B3DD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EB585-66F1-B14B-BDA0-4C3EB7892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019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69BAF-A807-F24A-83DA-DFBF6AA24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5F48B-51BD-B948-8C44-705C2F57E5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464CDB-6EF6-EE47-9535-52A0FA209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CD755-8E8E-9040-AFD4-D1050EA59B45}" type="datetimeFigureOut">
              <a:rPr lang="en-US" smtClean="0"/>
              <a:t>10/28/21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E2868-1FE6-C14C-B664-B6D93E8D9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47DD46-78C1-144F-B0D9-32892CE25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EB585-66F1-B14B-BDA0-4C3EB7892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489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3FCA9-CCB1-7B43-999F-00EC63BCF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AF0D94-A498-334F-B3F1-2EE38554A2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97B7B-C383-B849-912E-BEC253E08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CD755-8E8E-9040-AFD4-D1050EA59B45}" type="datetimeFigureOut">
              <a:rPr lang="en-US" smtClean="0"/>
              <a:t>10/28/21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ADFE6-C720-2B43-8AD7-6C42A454D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6790E6-92AE-FC4F-939B-D32AD5086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EB585-66F1-B14B-BDA0-4C3EB7892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2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F49FA-A8E8-A74A-9EB3-A6D3D5F9D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FE422-166B-844F-9F21-B95846F235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76AB77-25EB-7448-8B9D-94F923AC67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5E80FF-9B1E-A14E-BBB2-202C299AE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CD755-8E8E-9040-AFD4-D1050EA59B45}" type="datetimeFigureOut">
              <a:rPr lang="en-US" smtClean="0"/>
              <a:t>10/28/21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AF069C-392B-C343-B4A2-A6703B7F0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3873A8-FA8B-E745-A98E-B16883CB6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EB585-66F1-B14B-BDA0-4C3EB7892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79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91327-3012-A04C-83EB-077CC47EF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E8B27F-8E78-EB47-9F95-DAF8EEEC92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A4AFEC-44AB-A74B-A11A-0297C342A0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E719D9-73C3-F84A-A34F-353DCA9064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4FC49D-6250-7E41-9AEC-E71BB6C6F2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302C9C-CE4E-0A41-ABBC-390F98E03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CD755-8E8E-9040-AFD4-D1050EA59B45}" type="datetimeFigureOut">
              <a:rPr lang="en-US" smtClean="0"/>
              <a:t>10/28/21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87BACF-F968-DA47-8CA6-DA6C7FE28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A44FD2-CA72-BD4C-9F51-1C10DC5AC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EB585-66F1-B14B-BDA0-4C3EB7892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60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3E739-D60A-D441-AC00-0D24A5D8E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F2B87B-6384-B04F-A12E-BDF197148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CD755-8E8E-9040-AFD4-D1050EA59B45}" type="datetimeFigureOut">
              <a:rPr lang="en-US" smtClean="0"/>
              <a:t>10/28/21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14227C-FE05-E745-BBCD-4128D1A8A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BE0601-CC8F-1641-A910-100FE18C1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EB585-66F1-B14B-BDA0-4C3EB7892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346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431ACF-72BB-DF4A-8B4D-D185AAC1C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CD755-8E8E-9040-AFD4-D1050EA59B45}" type="datetimeFigureOut">
              <a:rPr lang="en-US" smtClean="0"/>
              <a:t>10/28/21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C04B9D-315A-054C-B8AE-B4FF01DD1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C352C1-7394-FD4B-9D66-80C21FCE3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EB585-66F1-B14B-BDA0-4C3EB7892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083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247A9-AFFF-3F4F-A9D8-E97AC8367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D5A12-10E8-3441-B75F-912115BC7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AA19B5-51D1-8F47-8879-A6D0FAE3EB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23B41A-1C85-0746-99F6-BEAD70BC1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CD755-8E8E-9040-AFD4-D1050EA59B45}" type="datetimeFigureOut">
              <a:rPr lang="en-US" smtClean="0"/>
              <a:t>10/28/21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92EBCB-F16F-AD49-B9B0-A7D4B75D9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E3E53E-B705-6041-A793-5F150E959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EB585-66F1-B14B-BDA0-4C3EB7892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47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692EC-76AA-2644-9316-04079049C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7AF74C-CA63-864D-B2FA-1D8AC97E7D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323E07-2F52-AE49-9445-5AD31476DD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BD0DBE-18BD-F54F-8BBE-DBDFBE233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CD755-8E8E-9040-AFD4-D1050EA59B45}" type="datetimeFigureOut">
              <a:rPr lang="en-US" smtClean="0"/>
              <a:t>10/28/21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64E211-20E9-2041-80EE-3DE145669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AD1D3E-1451-6A40-BDDC-606A3D2BC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EB585-66F1-B14B-BDA0-4C3EB7892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41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132534-A3E0-5244-A8CF-86EFFA61E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5E5603-AED9-A345-B108-4B6E2D8CB0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788F06-9F8D-714F-9A56-253874AF7E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CD755-8E8E-9040-AFD4-D1050EA59B45}" type="datetimeFigureOut">
              <a:rPr lang="en-US" smtClean="0"/>
              <a:t>10/28/21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FE46F-83B1-7249-8F12-B250E7B972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576396-336E-D747-BE10-5D27BACE53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EB585-66F1-B14B-BDA0-4C3EB7892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652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B55CDEA-F9D5-5542-B220-B8A1031E6F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9837" y="2267487"/>
            <a:ext cx="4732639" cy="2082070"/>
          </a:xfrm>
        </p:spPr>
        <p:txBody>
          <a:bodyPr>
            <a:normAutofit/>
          </a:bodyPr>
          <a:lstStyle/>
          <a:p>
            <a:r>
              <a:rPr lang="en-US" sz="13800" dirty="0" err="1">
                <a:latin typeface="Kaiti SC" panose="02010600040101010101" pitchFamily="2" charset="-122"/>
                <a:ea typeface="Kaiti SC" panose="02010600040101010101" pitchFamily="2" charset="-122"/>
              </a:rPr>
              <a:t>郎平</a:t>
            </a:r>
            <a:endParaRPr lang="en-US" sz="13800" dirty="0"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4BA882-B0DD-804F-BF44-4296B34E15E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8399" y="1288181"/>
            <a:ext cx="3741371" cy="4040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924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5D058-AFFC-C24A-B97E-5A16A967A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92114"/>
            <a:ext cx="10515600" cy="3354259"/>
          </a:xfrm>
        </p:spPr>
        <p:txBody>
          <a:bodyPr>
            <a:normAutofit/>
          </a:bodyPr>
          <a:lstStyle/>
          <a:p>
            <a:r>
              <a:rPr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白浪毕业于</a:t>
            </a:r>
            <a:r>
              <a:rPr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  <a:t>(</a:t>
            </a:r>
            <a:r>
              <a:rPr lang="en-US" altLang="zh-CN" dirty="0" err="1">
                <a:latin typeface="Kaiti SC" panose="02010600040101010101" pitchFamily="2" charset="-122"/>
                <a:ea typeface="Kaiti SC" panose="02010600040101010101" pitchFamily="2" charset="-122"/>
              </a:rPr>
              <a:t>b</a:t>
            </a:r>
            <a:r>
              <a:rPr lang="en-US" dirty="0" err="1"/>
              <a:t>ìyè</a:t>
            </a:r>
            <a:r>
              <a:rPr lang="en-US" dirty="0"/>
              <a:t> </a:t>
            </a:r>
            <a:r>
              <a:rPr lang="en-US" dirty="0" err="1"/>
              <a:t>yú</a:t>
            </a:r>
            <a:r>
              <a:rPr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  <a:t>)</a:t>
            </a:r>
            <a:r>
              <a:rPr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加州斯坦佛大学。我们很为</a:t>
            </a:r>
            <a:r>
              <a:rPr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  <a:t> (</a:t>
            </a:r>
            <a:r>
              <a:rPr lang="en-US" altLang="zh-CN" dirty="0" err="1">
                <a:latin typeface="Kaiti SC" panose="02010600040101010101" pitchFamily="2" charset="-122"/>
                <a:ea typeface="Kaiti SC" panose="02010600040101010101" pitchFamily="2" charset="-122"/>
              </a:rPr>
              <a:t>w</a:t>
            </a:r>
            <a:r>
              <a:rPr lang="en-US" dirty="0" err="1"/>
              <a:t>èi</a:t>
            </a:r>
            <a:r>
              <a:rPr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  <a:t>)</a:t>
            </a:r>
            <a:r>
              <a:rPr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她开心、自豪</a:t>
            </a:r>
            <a:r>
              <a:rPr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  <a:t> (</a:t>
            </a:r>
            <a:r>
              <a:rPr lang="en-US" altLang="zh-CN" dirty="0" err="1">
                <a:latin typeface="Kaiti SC" panose="02010600040101010101" pitchFamily="2" charset="-122"/>
                <a:ea typeface="Kaiti SC" panose="02010600040101010101" pitchFamily="2" charset="-122"/>
              </a:rPr>
              <a:t>z</a:t>
            </a:r>
            <a:r>
              <a:rPr lang="en-US" dirty="0" err="1"/>
              <a:t>ìháo</a:t>
            </a:r>
            <a:r>
              <a:rPr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  <a:t>)</a:t>
            </a:r>
            <a:r>
              <a:rPr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！</a:t>
            </a:r>
            <a:br>
              <a:rPr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</a:br>
            <a:endParaRPr lang="en-US" dirty="0"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C60966-6099-0841-8996-56DDBA1508C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2087" y="1874914"/>
            <a:ext cx="5593041" cy="4474433"/>
          </a:xfrm>
          <a:prstGeom prst="rect">
            <a:avLst/>
          </a:prstGeom>
        </p:spPr>
      </p:pic>
      <p:pic>
        <p:nvPicPr>
          <p:cNvPr id="9218" name="Picture 2" descr="科学网—欢迎- 白帆白浪白帝">
            <a:extLst>
              <a:ext uri="{FF2B5EF4-FFF2-40B4-BE49-F238E27FC236}">
                <a16:creationId xmlns:a16="http://schemas.microsoft.com/office/drawing/2014/main" id="{B8A5F7D7-F3E1-954E-A250-474EBB517E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97744" y="1686859"/>
            <a:ext cx="4114799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036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5D058-AFFC-C24A-B97E-5A16A967A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737" y="179386"/>
            <a:ext cx="10515600" cy="3354259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  <a:t>1995</a:t>
            </a:r>
            <a:r>
              <a:rPr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年，我和我的先生离婚</a:t>
            </a:r>
            <a:r>
              <a:rPr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  <a:t> (</a:t>
            </a:r>
            <a:r>
              <a:rPr lang="en-US" altLang="zh-CN" dirty="0" err="1">
                <a:latin typeface="Kaiti SC" panose="02010600040101010101" pitchFamily="2" charset="-122"/>
                <a:ea typeface="Kaiti SC" panose="02010600040101010101" pitchFamily="2" charset="-122"/>
              </a:rPr>
              <a:t>l</a:t>
            </a:r>
            <a:r>
              <a:rPr lang="en-US" dirty="0" err="1"/>
              <a:t>íhūn</a:t>
            </a:r>
            <a:r>
              <a:rPr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  <a:t>)</a:t>
            </a:r>
            <a:r>
              <a:rPr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了。</a:t>
            </a:r>
            <a:br>
              <a:rPr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</a:br>
            <a:r>
              <a:rPr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为什么？因为</a:t>
            </a:r>
            <a:r>
              <a:rPr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  <a:t> (</a:t>
            </a:r>
            <a:r>
              <a:rPr lang="en-US" altLang="zh-CN" dirty="0" err="1">
                <a:latin typeface="Kaiti SC" panose="02010600040101010101" pitchFamily="2" charset="-122"/>
                <a:ea typeface="Kaiti SC" panose="02010600040101010101" pitchFamily="2" charset="-122"/>
              </a:rPr>
              <a:t>y</a:t>
            </a:r>
            <a:r>
              <a:rPr lang="en-US" dirty="0" err="1"/>
              <a:t>īnwèi</a:t>
            </a:r>
            <a:r>
              <a:rPr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  <a:t>)</a:t>
            </a:r>
            <a:r>
              <a:rPr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我很忙。</a:t>
            </a:r>
            <a:br>
              <a:rPr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</a:br>
            <a:r>
              <a:rPr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我想一年</a:t>
            </a:r>
            <a:r>
              <a:rPr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  <a:t>365</a:t>
            </a:r>
            <a:r>
              <a:rPr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天，天天打排球。</a:t>
            </a:r>
            <a:br>
              <a:rPr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</a:br>
            <a:endParaRPr lang="en-US" dirty="0"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65B90E-3416-3649-8DAE-921965C82B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113" y="2709139"/>
            <a:ext cx="4508500" cy="34518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4E5DB2-911E-3341-8192-C262A6198A9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3461" y="2570490"/>
            <a:ext cx="4968876" cy="372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518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5D058-AFFC-C24A-B97E-5A16A967A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737" y="179386"/>
            <a:ext cx="10515600" cy="1934227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  <a:t>1995</a:t>
            </a:r>
            <a:r>
              <a:rPr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年，我从美国回到</a:t>
            </a:r>
            <a:r>
              <a:rPr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  <a:t> (</a:t>
            </a:r>
            <a:r>
              <a:rPr lang="en-US" altLang="zh-CN" dirty="0" err="1">
                <a:latin typeface="Kaiti SC" panose="02010600040101010101" pitchFamily="2" charset="-122"/>
                <a:ea typeface="Kaiti SC" panose="02010600040101010101" pitchFamily="2" charset="-122"/>
              </a:rPr>
              <a:t>h</a:t>
            </a:r>
            <a:r>
              <a:rPr lang="en-US" dirty="0" err="1"/>
              <a:t>uí</a:t>
            </a:r>
            <a:r>
              <a:rPr lang="en-US" dirty="0"/>
              <a:t> </a:t>
            </a:r>
            <a:r>
              <a:rPr lang="en-US" dirty="0" err="1"/>
              <a:t>dào</a:t>
            </a:r>
            <a:r>
              <a:rPr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  <a:t>)</a:t>
            </a:r>
            <a:r>
              <a:rPr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中国。</a:t>
            </a:r>
            <a:br>
              <a:rPr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</a:br>
            <a:r>
              <a:rPr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我是中国女排总教练 （</a:t>
            </a:r>
            <a:r>
              <a:rPr lang="en-US" dirty="0"/>
              <a:t> </a:t>
            </a:r>
            <a:r>
              <a:rPr lang="en-US" dirty="0" err="1"/>
              <a:t>zǒng</a:t>
            </a:r>
            <a:r>
              <a:rPr lang="en-US" dirty="0"/>
              <a:t> </a:t>
            </a:r>
            <a:r>
              <a:rPr lang="en-US" dirty="0" err="1"/>
              <a:t>jiàoliàn</a:t>
            </a:r>
            <a:r>
              <a:rPr lang="en-US" dirty="0"/>
              <a:t> </a:t>
            </a:r>
            <a:r>
              <a:rPr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）。</a:t>
            </a:r>
            <a:endParaRPr lang="en-US" dirty="0"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1D707A-BC5C-B54D-A05B-7E6CD211A36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9013" y="2329257"/>
            <a:ext cx="7767638" cy="405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008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5D058-AFFC-C24A-B97E-5A16A967A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737" y="179387"/>
            <a:ext cx="10515600" cy="1592264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  <a:t>1999</a:t>
            </a:r>
            <a:r>
              <a:rPr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年，我去了意大利。我是意大利的女排教练。我喜欢意大利！</a:t>
            </a:r>
            <a:endParaRPr lang="en-US" dirty="0"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4F1B5A-0401-F048-A771-485629CE0E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9737" y="2032810"/>
            <a:ext cx="6434138" cy="42679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0F7B693-FCF1-6940-B830-355A76456E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25" y="2642395"/>
            <a:ext cx="5231633" cy="350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276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5D058-AFFC-C24A-B97E-5A16A967A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737" y="179387"/>
            <a:ext cx="10515600" cy="2278064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  <a:t>2005</a:t>
            </a:r>
            <a:r>
              <a:rPr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年，我到了美国。我是美国女排总教练。我也很喜欢美国女排！</a:t>
            </a:r>
            <a:endParaRPr lang="en-US" dirty="0"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B4CDB0-13E2-394B-B272-FA16DF72898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386" y="2257425"/>
            <a:ext cx="5668211" cy="4038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C03EAE-038B-B249-8599-568B049BEA6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2512" y="1895476"/>
            <a:ext cx="3272909" cy="440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3372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5D058-AFFC-C24A-B97E-5A16A967A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49" y="484187"/>
            <a:ext cx="10515600" cy="2278064"/>
          </a:xfrm>
        </p:spPr>
        <p:txBody>
          <a:bodyPr>
            <a:normAutofit fontScale="90000"/>
          </a:bodyPr>
          <a:lstStyle/>
          <a:p>
            <a:r>
              <a:rPr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在</a:t>
            </a:r>
            <a:r>
              <a:rPr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  <a:t>2008</a:t>
            </a:r>
            <a:r>
              <a:rPr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年中国奥运会 （</a:t>
            </a:r>
            <a:r>
              <a:rPr lang="en-US" dirty="0"/>
              <a:t> </a:t>
            </a:r>
            <a:r>
              <a:rPr lang="en-US" dirty="0" err="1"/>
              <a:t>Àoyùnhuì</a:t>
            </a:r>
            <a:r>
              <a:rPr lang="en-US" dirty="0"/>
              <a:t> </a:t>
            </a:r>
            <a:r>
              <a:rPr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）。中国女排和美国女排打排球，</a:t>
            </a:r>
            <a:br>
              <a:rPr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</a:br>
            <a:r>
              <a:rPr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美国队赢（</a:t>
            </a:r>
            <a:r>
              <a:rPr lang="en-US" dirty="0"/>
              <a:t> </a:t>
            </a:r>
            <a:r>
              <a:rPr lang="en-US" dirty="0" err="1"/>
              <a:t>yíng</a:t>
            </a:r>
            <a:r>
              <a:rPr lang="en-US" dirty="0"/>
              <a:t> </a:t>
            </a:r>
            <a:r>
              <a:rPr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）了，中国队输（</a:t>
            </a:r>
            <a:r>
              <a:rPr lang="en-US" dirty="0"/>
              <a:t> </a:t>
            </a:r>
            <a:r>
              <a:rPr lang="en-US" dirty="0" err="1"/>
              <a:t>shū</a:t>
            </a:r>
            <a:r>
              <a:rPr lang="en-US" dirty="0"/>
              <a:t> </a:t>
            </a:r>
            <a:r>
              <a:rPr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）了。</a:t>
            </a:r>
            <a:br>
              <a:rPr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</a:br>
            <a:r>
              <a:rPr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我不知道是高兴，还是不高兴？</a:t>
            </a:r>
            <a:endParaRPr lang="en-US" dirty="0"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6D30CE-7BA0-894A-92E7-BC6229C28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169" y="2976147"/>
            <a:ext cx="6134100" cy="3454400"/>
          </a:xfrm>
          <a:prstGeom prst="rect">
            <a:avLst/>
          </a:prstGeom>
        </p:spPr>
      </p:pic>
      <p:pic>
        <p:nvPicPr>
          <p:cNvPr id="14338" name="Picture 2">
            <a:extLst>
              <a:ext uri="{FF2B5EF4-FFF2-40B4-BE49-F238E27FC236}">
                <a16:creationId xmlns:a16="http://schemas.microsoft.com/office/drawing/2014/main" id="{6AF39B3A-A6EA-6C48-BD71-63C238D8B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66087" y="3384550"/>
            <a:ext cx="3175000" cy="212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9163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郎平女儿白浪为何没打排球？郎平：女儿一直不知道我是教练">
            <a:extLst>
              <a:ext uri="{FF2B5EF4-FFF2-40B4-BE49-F238E27FC236}">
                <a16:creationId xmlns:a16="http://schemas.microsoft.com/office/drawing/2014/main" id="{84FE32A8-80AB-DD4A-A815-DEA518BF9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7888" y="-1"/>
            <a:ext cx="5689600" cy="642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EE0C13A-8917-E841-A444-B99C68E80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6156" y="1535969"/>
            <a:ext cx="4319588" cy="3354259"/>
          </a:xfrm>
        </p:spPr>
        <p:txBody>
          <a:bodyPr>
            <a:normAutofit/>
          </a:bodyPr>
          <a:lstStyle/>
          <a:p>
            <a:r>
              <a:rPr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我的女儿白浪喜欢打排球。</a:t>
            </a:r>
            <a:br>
              <a:rPr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</a:br>
            <a:r>
              <a:rPr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她也喜欢演戏</a:t>
            </a:r>
            <a:r>
              <a:rPr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  <a:t> (</a:t>
            </a:r>
            <a:r>
              <a:rPr lang="en-US" altLang="zh-CN" dirty="0" err="1">
                <a:latin typeface="Kaiti SC" panose="02010600040101010101" pitchFamily="2" charset="-122"/>
                <a:ea typeface="Kaiti SC" panose="02010600040101010101" pitchFamily="2" charset="-122"/>
              </a:rPr>
              <a:t>y</a:t>
            </a:r>
            <a:r>
              <a:rPr lang="en-US" dirty="0" err="1"/>
              <a:t>ǎnxì</a:t>
            </a:r>
            <a:r>
              <a:rPr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  <a:t>)</a:t>
            </a:r>
            <a:r>
              <a:rPr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。</a:t>
            </a:r>
            <a:br>
              <a:rPr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</a:br>
            <a:endParaRPr lang="en-US" dirty="0"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D8F970-8747-C643-BAE6-722B522D66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5744" y="307181"/>
            <a:ext cx="4268111" cy="624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0595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5D058-AFFC-C24A-B97E-5A16A967A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737" y="179387"/>
            <a:ext cx="10515600" cy="2278064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  <a:t>2009</a:t>
            </a:r>
            <a:r>
              <a:rPr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年</a:t>
            </a:r>
            <a:r>
              <a:rPr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  <a:t>8</a:t>
            </a:r>
            <a:r>
              <a:rPr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月，我回到了中国，我很自豪</a:t>
            </a:r>
            <a:r>
              <a:rPr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  <a:t>(</a:t>
            </a:r>
            <a:r>
              <a:rPr lang="en-US" altLang="zh-CN" dirty="0" err="1">
                <a:latin typeface="Kaiti SC" panose="02010600040101010101" pitchFamily="2" charset="-122"/>
                <a:ea typeface="Kaiti SC" panose="02010600040101010101" pitchFamily="2" charset="-122"/>
              </a:rPr>
              <a:t>z</a:t>
            </a:r>
            <a:r>
              <a:rPr lang="en-US" dirty="0" err="1"/>
              <a:t>ìháo</a:t>
            </a:r>
            <a:r>
              <a:rPr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  <a:t>) </a:t>
            </a:r>
            <a:r>
              <a:rPr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！</a:t>
            </a:r>
            <a:r>
              <a:rPr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  <a:t>2015</a:t>
            </a:r>
            <a:r>
              <a:rPr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年</a:t>
            </a:r>
            <a:r>
              <a:rPr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  <a:t>9</a:t>
            </a:r>
            <a:r>
              <a:rPr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月</a:t>
            </a:r>
            <a:r>
              <a:rPr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  <a:t>6</a:t>
            </a:r>
            <a:r>
              <a:rPr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日，三十年后（</a:t>
            </a:r>
            <a:r>
              <a:rPr lang="en-US" dirty="0"/>
              <a:t> </a:t>
            </a:r>
            <a:r>
              <a:rPr lang="en-US" dirty="0" err="1"/>
              <a:t>hòu</a:t>
            </a:r>
            <a:r>
              <a:rPr lang="en-US" dirty="0"/>
              <a:t> </a:t>
            </a:r>
            <a:r>
              <a:rPr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），中国女排世界 （</a:t>
            </a:r>
            <a:r>
              <a:rPr lang="en-US" dirty="0"/>
              <a:t> </a:t>
            </a:r>
            <a:r>
              <a:rPr lang="en-US" altLang="zh-CN" dirty="0" err="1"/>
              <a:t>s</a:t>
            </a:r>
            <a:r>
              <a:rPr lang="en-US" dirty="0" err="1"/>
              <a:t>hìjiè</a:t>
            </a:r>
            <a:r>
              <a:rPr lang="en-US" dirty="0"/>
              <a:t> </a:t>
            </a:r>
            <a:r>
              <a:rPr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）第一！</a:t>
            </a:r>
            <a:endParaRPr lang="en-US" dirty="0"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  <p:pic>
        <p:nvPicPr>
          <p:cNvPr id="16386" name="Picture 2" descr="里约奥运：中国女排睽违12年再夺奥运金牌- BBC News 中文">
            <a:extLst>
              <a:ext uri="{FF2B5EF4-FFF2-40B4-BE49-F238E27FC236}">
                <a16:creationId xmlns:a16="http://schemas.microsoft.com/office/drawing/2014/main" id="{CEB2703E-4A31-0E4F-9677-27C14FB57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7474" y="2457451"/>
            <a:ext cx="7445375" cy="418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7091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4D0E6-CC99-AF4B-97E3-6726A6E4C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24934" cy="1325563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Kaiti SC" panose="02010600040101010101" pitchFamily="2" charset="-122"/>
                <a:ea typeface="Kaiti SC" panose="02010600040101010101" pitchFamily="2" charset="-122"/>
              </a:rPr>
              <a:t>在电影</a:t>
            </a:r>
            <a:r>
              <a:rPr lang="en-US" altLang="zh-CN" dirty="0" err="1">
                <a:latin typeface="Kaiti SC" panose="02010600040101010101" pitchFamily="2" charset="-122"/>
                <a:ea typeface="Kaiti SC" panose="02010600040101010101" pitchFamily="2" charset="-122"/>
              </a:rPr>
              <a:t>《</a:t>
            </a:r>
            <a:r>
              <a:rPr lang="en-US" dirty="0" err="1">
                <a:latin typeface="Kaiti SC" panose="02010600040101010101" pitchFamily="2" charset="-122"/>
                <a:ea typeface="Kaiti SC" panose="02010600040101010101" pitchFamily="2" charset="-122"/>
              </a:rPr>
              <a:t>夺冠</a:t>
            </a:r>
            <a:r>
              <a:rPr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  <a:t>》(</a:t>
            </a:r>
            <a:r>
              <a:rPr lang="en-US" altLang="zh-CN" dirty="0" err="1">
                <a:latin typeface="Kaiti SC" panose="02010600040101010101" pitchFamily="2" charset="-122"/>
                <a:ea typeface="Kaiti SC" panose="02010600040101010101" pitchFamily="2" charset="-122"/>
              </a:rPr>
              <a:t>d</a:t>
            </a:r>
            <a:r>
              <a:rPr lang="en-US" dirty="0" err="1"/>
              <a:t>uóguàn</a:t>
            </a:r>
            <a:r>
              <a:rPr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  <a:t>)</a:t>
            </a:r>
            <a:r>
              <a:rPr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中，我的女儿演</a:t>
            </a:r>
            <a:r>
              <a:rPr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  <a:t>(</a:t>
            </a:r>
            <a:r>
              <a:rPr lang="en-US" altLang="zh-CN" dirty="0" err="1"/>
              <a:t>y</a:t>
            </a:r>
            <a:r>
              <a:rPr lang="en-US" dirty="0" err="1"/>
              <a:t>ǎn</a:t>
            </a:r>
            <a:r>
              <a:rPr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  <a:t>)</a:t>
            </a:r>
            <a:r>
              <a:rPr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年轻</a:t>
            </a:r>
            <a:r>
              <a:rPr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  <a:t>(</a:t>
            </a:r>
            <a:r>
              <a:rPr lang="en-US" altLang="zh-CN" dirty="0" err="1">
                <a:latin typeface="Kaiti SC" panose="02010600040101010101" pitchFamily="2" charset="-122"/>
                <a:ea typeface="Kaiti SC" panose="02010600040101010101" pitchFamily="2" charset="-122"/>
              </a:rPr>
              <a:t>n</a:t>
            </a:r>
            <a:r>
              <a:rPr lang="en-US" dirty="0" err="1"/>
              <a:t>iánqīng</a:t>
            </a:r>
            <a:r>
              <a:rPr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  <a:t>)</a:t>
            </a:r>
            <a:r>
              <a:rPr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的我。她是一个好演员 （</a:t>
            </a:r>
            <a:r>
              <a:rPr lang="zh-CN" altLang="en-US" dirty="0"/>
              <a:t> </a:t>
            </a:r>
            <a:r>
              <a:rPr lang="en-US" altLang="zh-CN" dirty="0" err="1"/>
              <a:t>y</a:t>
            </a:r>
            <a:r>
              <a:rPr lang="en-US" dirty="0" err="1"/>
              <a:t>ǎnyuán</a:t>
            </a:r>
            <a:r>
              <a:rPr lang="en-US" dirty="0"/>
              <a:t> </a:t>
            </a:r>
            <a:r>
              <a:rPr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）！</a:t>
            </a:r>
            <a:endParaRPr lang="en-US" dirty="0"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  <p:pic>
        <p:nvPicPr>
          <p:cNvPr id="17410" name="Picture 2" descr="电影《中国女排》发布集体版海报- 快讯- 上饶新闻网-上饶新闻-上饶日报-上饶新闻门户网站">
            <a:extLst>
              <a:ext uri="{FF2B5EF4-FFF2-40B4-BE49-F238E27FC236}">
                <a16:creationId xmlns:a16="http://schemas.microsoft.com/office/drawing/2014/main" id="{51415BA8-2D87-974E-838A-0BD2EEA78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54707" y="1690688"/>
            <a:ext cx="3576467" cy="498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670BACB-82D5-E64B-BEEA-AE4F47A3946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008" y="2470944"/>
            <a:ext cx="5463992" cy="364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4318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8D581-6EB8-EC4E-9A4B-EBFFB1312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335213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Kaiti SC" panose="02010600040101010101" pitchFamily="2" charset="-122"/>
                <a:ea typeface="Kaiti SC" panose="02010600040101010101" pitchFamily="2" charset="-122"/>
              </a:rPr>
              <a:t>我爱美国</a:t>
            </a:r>
            <a:r>
              <a:rPr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！我爱中国！我更</a:t>
            </a:r>
            <a:r>
              <a:rPr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  <a:t>(</a:t>
            </a:r>
            <a:r>
              <a:rPr lang="en-US" altLang="zh-CN" dirty="0" err="1">
                <a:latin typeface="Kaiti SC" panose="02010600040101010101" pitchFamily="2" charset="-122"/>
                <a:ea typeface="Kaiti SC" panose="02010600040101010101" pitchFamily="2" charset="-122"/>
              </a:rPr>
              <a:t>g</a:t>
            </a:r>
            <a:r>
              <a:rPr lang="en-US" dirty="0" err="1"/>
              <a:t>èng</a:t>
            </a:r>
            <a:r>
              <a:rPr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  <a:t>)</a:t>
            </a:r>
            <a:r>
              <a:rPr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爱我的女儿！</a:t>
            </a:r>
            <a:br>
              <a:rPr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</a:br>
            <a:r>
              <a:rPr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我最</a:t>
            </a:r>
            <a:r>
              <a:rPr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  <a:t> (</a:t>
            </a:r>
            <a:r>
              <a:rPr lang="en-US" altLang="zh-CN" dirty="0" err="1">
                <a:latin typeface="Kaiti SC" panose="02010600040101010101" pitchFamily="2" charset="-122"/>
                <a:ea typeface="Kaiti SC" panose="02010600040101010101" pitchFamily="2" charset="-122"/>
              </a:rPr>
              <a:t>z</a:t>
            </a:r>
            <a:r>
              <a:rPr lang="en-US" dirty="0" err="1"/>
              <a:t>uì</a:t>
            </a:r>
            <a:r>
              <a:rPr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  <a:t>)</a:t>
            </a:r>
            <a:r>
              <a:rPr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爱</a:t>
            </a:r>
            <a:r>
              <a:rPr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  <a:t>……</a:t>
            </a:r>
            <a:r>
              <a:rPr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排球！</a:t>
            </a:r>
            <a:br>
              <a:rPr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</a:br>
            <a:endParaRPr lang="en-US" dirty="0"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  <p:pic>
        <p:nvPicPr>
          <p:cNvPr id="18434" name="Picture 2" descr="揭秘多面郎平：30年全民偶像带女排重返一流_体育_腾讯网">
            <a:extLst>
              <a:ext uri="{FF2B5EF4-FFF2-40B4-BE49-F238E27FC236}">
                <a16:creationId xmlns:a16="http://schemas.microsoft.com/office/drawing/2014/main" id="{946ADC72-8758-4941-A75B-C2DA78247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2225060"/>
            <a:ext cx="5702300" cy="4267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DC3270A-DAA5-7C41-95D3-20E81A4ECA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7258" y="1628775"/>
            <a:ext cx="2999784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433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5D058-AFFC-C24A-B97E-5A16A967A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551070"/>
          </a:xfrm>
        </p:spPr>
        <p:txBody>
          <a:bodyPr/>
          <a:lstStyle/>
          <a:p>
            <a:r>
              <a:rPr lang="en-US" dirty="0" err="1">
                <a:latin typeface="Kaiti SC" panose="02010600040101010101" pitchFamily="2" charset="-122"/>
                <a:ea typeface="Kaiti SC" panose="02010600040101010101" pitchFamily="2" charset="-122"/>
              </a:rPr>
              <a:t>塔山学校中文班的学生们</a:t>
            </a:r>
            <a:r>
              <a:rPr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，你们好</a:t>
            </a:r>
            <a:r>
              <a:rPr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  <a:t>!</a:t>
            </a:r>
            <a:br>
              <a:rPr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</a:br>
            <a:r>
              <a:rPr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我</a:t>
            </a:r>
            <a:r>
              <a:rPr lang="zh-CN" altLang="en-US" dirty="0">
                <a:solidFill>
                  <a:srgbClr val="FF0000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姓</a:t>
            </a:r>
            <a:r>
              <a:rPr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郎，请叫我郎平。</a:t>
            </a:r>
            <a:br>
              <a:rPr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</a:br>
            <a:r>
              <a:rPr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你也可以</a:t>
            </a:r>
            <a:r>
              <a:rPr lang="zh-CN" altLang="en-US" dirty="0">
                <a:solidFill>
                  <a:srgbClr val="FF0000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叫</a:t>
            </a:r>
            <a:r>
              <a:rPr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我“铁榔头</a:t>
            </a:r>
            <a:r>
              <a:rPr lang="zh-CN" altLang="en-US" dirty="0"/>
              <a:t>”。</a:t>
            </a:r>
            <a:br>
              <a:rPr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</a:br>
            <a:endParaRPr lang="en-US" dirty="0"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E6CF61-30FF-EB46-9547-C86C9BE0836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07" y="2683900"/>
            <a:ext cx="3810000" cy="2743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75B032-1090-3649-8F80-F1963CED01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0584" y="3608173"/>
            <a:ext cx="4317511" cy="2417806"/>
          </a:xfrm>
          <a:prstGeom prst="rect">
            <a:avLst/>
          </a:prstGeom>
        </p:spPr>
      </p:pic>
      <p:pic>
        <p:nvPicPr>
          <p:cNvPr id="3074" name="Picture 2" descr="祝郎平生日快乐！中国女排里约夺金，无数国人为之自豪">
            <a:extLst>
              <a:ext uri="{FF2B5EF4-FFF2-40B4-BE49-F238E27FC236}">
                <a16:creationId xmlns:a16="http://schemas.microsoft.com/office/drawing/2014/main" id="{32CC1296-BED4-9A41-8B72-E44288EE0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2972" y="2075207"/>
            <a:ext cx="3810000" cy="311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248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5D058-AFFC-C24A-B97E-5A16A967A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3354259"/>
          </a:xfrm>
        </p:spPr>
        <p:txBody>
          <a:bodyPr>
            <a:normAutofit/>
          </a:bodyPr>
          <a:lstStyle/>
          <a:p>
            <a:r>
              <a:rPr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我</a:t>
            </a:r>
            <a:r>
              <a:rPr lang="zh-CN" altLang="en-US" dirty="0">
                <a:solidFill>
                  <a:srgbClr val="FF0000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出生于</a:t>
            </a:r>
            <a:r>
              <a:rPr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  <a:t>(</a:t>
            </a:r>
            <a:r>
              <a:rPr lang="en-US" altLang="zh-CN" dirty="0" err="1">
                <a:latin typeface="Kaiti SC" panose="02010600040101010101" pitchFamily="2" charset="-122"/>
                <a:ea typeface="Kaiti SC" panose="02010600040101010101" pitchFamily="2" charset="-122"/>
              </a:rPr>
              <a:t>c</a:t>
            </a:r>
            <a:r>
              <a:rPr lang="en-US" dirty="0" err="1"/>
              <a:t>hūshēng</a:t>
            </a:r>
            <a:r>
              <a:rPr lang="en-US" dirty="0"/>
              <a:t> </a:t>
            </a:r>
            <a:r>
              <a:rPr lang="en-US" dirty="0" err="1"/>
              <a:t>yú</a:t>
            </a:r>
            <a:r>
              <a:rPr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  <a:t>)</a:t>
            </a:r>
            <a:r>
              <a:rPr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中国天津（</a:t>
            </a:r>
            <a:r>
              <a:rPr lang="en-US" altLang="zh-CN" dirty="0" err="1">
                <a:latin typeface="Kaiti SC" panose="02010600040101010101" pitchFamily="2" charset="-122"/>
                <a:ea typeface="Kaiti SC" panose="02010600040101010101" pitchFamily="2" charset="-122"/>
              </a:rPr>
              <a:t>t</a:t>
            </a:r>
            <a:r>
              <a:rPr lang="en-US" dirty="0" err="1"/>
              <a:t>iānjīn</a:t>
            </a:r>
            <a:r>
              <a:rPr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），我是中国天津人。</a:t>
            </a:r>
            <a:br>
              <a:rPr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</a:br>
            <a:br>
              <a:rPr lang="en-US" dirty="0">
                <a:latin typeface="Kaiti SC" panose="02010600040101010101" pitchFamily="2" charset="-122"/>
                <a:ea typeface="Kaiti SC" panose="02010600040101010101" pitchFamily="2" charset="-122"/>
              </a:rPr>
            </a:br>
            <a:br>
              <a:rPr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</a:br>
            <a:endParaRPr lang="en-US" dirty="0"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  <p:pic>
        <p:nvPicPr>
          <p:cNvPr id="1026" name="Picture 2" descr="China Tianjin Location Map - MapSof.net">
            <a:extLst>
              <a:ext uri="{FF2B5EF4-FFF2-40B4-BE49-F238E27FC236}">
                <a16:creationId xmlns:a16="http://schemas.microsoft.com/office/drawing/2014/main" id="{8A061F7D-5D2F-2340-8EF9-09C7B8A42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2228089"/>
            <a:ext cx="4705222" cy="3999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D264095-CB34-DE4F-9E0F-89B43F63F8F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3598" y="2480896"/>
            <a:ext cx="4426386" cy="294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485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5D058-AFFC-C24A-B97E-5A16A967A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3354259"/>
          </a:xfrm>
        </p:spPr>
        <p:txBody>
          <a:bodyPr>
            <a:normAutofit/>
          </a:bodyPr>
          <a:lstStyle/>
          <a:p>
            <a:r>
              <a:rPr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我</a:t>
            </a:r>
            <a:r>
              <a:rPr lang="zh-CN" altLang="en-US" dirty="0">
                <a:solidFill>
                  <a:srgbClr val="FF0000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出生于</a:t>
            </a:r>
            <a:r>
              <a:rPr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  <a:t>1960</a:t>
            </a:r>
            <a:r>
              <a:rPr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年</a:t>
            </a:r>
            <a:r>
              <a:rPr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  <a:t>12</a:t>
            </a:r>
            <a:r>
              <a:rPr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月</a:t>
            </a:r>
            <a:r>
              <a:rPr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  <a:t>10</a:t>
            </a:r>
            <a:r>
              <a:rPr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日。我今年</a:t>
            </a:r>
            <a:r>
              <a:rPr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  <a:t>62</a:t>
            </a:r>
            <a:r>
              <a:rPr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岁。</a:t>
            </a:r>
            <a:br>
              <a:rPr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</a:br>
            <a:br>
              <a:rPr lang="en-US" dirty="0">
                <a:latin typeface="Kaiti SC" panose="02010600040101010101" pitchFamily="2" charset="-122"/>
                <a:ea typeface="Kaiti SC" panose="02010600040101010101" pitchFamily="2" charset="-122"/>
              </a:rPr>
            </a:br>
            <a:br>
              <a:rPr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</a:br>
            <a:endParaRPr lang="en-US" dirty="0"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  <p:pic>
        <p:nvPicPr>
          <p:cNvPr id="2050" name="Picture 2" descr="尴尬！中国女排为郎平生日祝寿遭集体打压郎平21弟子祝福全消失">
            <a:extLst>
              <a:ext uri="{FF2B5EF4-FFF2-40B4-BE49-F238E27FC236}">
                <a16:creationId xmlns:a16="http://schemas.microsoft.com/office/drawing/2014/main" id="{5264E353-2276-BC40-83C6-5FE4ABB0D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3884" y="2345114"/>
            <a:ext cx="3290407" cy="336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郎平生日有排面!从球员到教练她一直为国争光,国际排联发来祝福|郎平|女排|教练_新浪新闻">
            <a:extLst>
              <a:ext uri="{FF2B5EF4-FFF2-40B4-BE49-F238E27FC236}">
                <a16:creationId xmlns:a16="http://schemas.microsoft.com/office/drawing/2014/main" id="{798746E9-1634-D249-89F6-D638C98C2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1006" y="1841187"/>
            <a:ext cx="4593410" cy="404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773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5D058-AFFC-C24A-B97E-5A16A967A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3354259"/>
          </a:xfrm>
        </p:spPr>
        <p:txBody>
          <a:bodyPr>
            <a:normAutofit/>
          </a:bodyPr>
          <a:lstStyle/>
          <a:p>
            <a:r>
              <a:rPr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我喜欢打排球</a:t>
            </a:r>
            <a:r>
              <a:rPr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  <a:t> (</a:t>
            </a:r>
            <a:r>
              <a:rPr lang="en-US" altLang="zh-CN" dirty="0" err="1">
                <a:latin typeface="Kaiti SC" panose="02010600040101010101" pitchFamily="2" charset="-122"/>
                <a:ea typeface="Kaiti SC" panose="02010600040101010101" pitchFamily="2" charset="-122"/>
              </a:rPr>
              <a:t>p</a:t>
            </a:r>
            <a:r>
              <a:rPr lang="en-US" dirty="0" err="1"/>
              <a:t>áiqiú</a:t>
            </a:r>
            <a:r>
              <a:rPr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  <a:t>)</a:t>
            </a:r>
            <a:r>
              <a:rPr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。</a:t>
            </a:r>
            <a:br>
              <a:rPr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</a:br>
            <a:r>
              <a:rPr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我是中国女排运动员</a:t>
            </a:r>
            <a:r>
              <a:rPr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  <a:t> (</a:t>
            </a:r>
            <a:r>
              <a:rPr lang="en-US" altLang="zh-CN" dirty="0" err="1">
                <a:latin typeface="Kaiti SC" panose="02010600040101010101" pitchFamily="2" charset="-122"/>
                <a:ea typeface="Kaiti SC" panose="02010600040101010101" pitchFamily="2" charset="-122"/>
              </a:rPr>
              <a:t>y</a:t>
            </a:r>
            <a:r>
              <a:rPr lang="en-US" dirty="0" err="1"/>
              <a:t>ùndòngyuán</a:t>
            </a:r>
            <a:r>
              <a:rPr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  <a:t>)</a:t>
            </a:r>
            <a:r>
              <a:rPr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。</a:t>
            </a:r>
            <a:br>
              <a:rPr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</a:br>
            <a:br>
              <a:rPr lang="en-US" dirty="0">
                <a:latin typeface="Kaiti SC" panose="02010600040101010101" pitchFamily="2" charset="-122"/>
                <a:ea typeface="Kaiti SC" panose="02010600040101010101" pitchFamily="2" charset="-122"/>
              </a:rPr>
            </a:br>
            <a:br>
              <a:rPr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</a:br>
            <a:endParaRPr lang="en-US" dirty="0"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  <p:pic>
        <p:nvPicPr>
          <p:cNvPr id="4102" name="Picture 6" descr="郎平打球_万图壁纸网">
            <a:extLst>
              <a:ext uri="{FF2B5EF4-FFF2-40B4-BE49-F238E27FC236}">
                <a16:creationId xmlns:a16="http://schemas.microsoft.com/office/drawing/2014/main" id="{BBEFD12F-DD97-714B-8DB8-696013B60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1732" y="2318741"/>
            <a:ext cx="5864487" cy="4004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她是带领中国女排夺冠的铁榔头，更是一位了不起的-新闻频道-手机搜狐">
            <a:extLst>
              <a:ext uri="{FF2B5EF4-FFF2-40B4-BE49-F238E27FC236}">
                <a16:creationId xmlns:a16="http://schemas.microsoft.com/office/drawing/2014/main" id="{9389E06B-89C5-7648-A17B-5F538494C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0792" y="2548327"/>
            <a:ext cx="4742998" cy="354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113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5D058-AFFC-C24A-B97E-5A16A967A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388725"/>
          </a:xfrm>
        </p:spPr>
        <p:txBody>
          <a:bodyPr>
            <a:normAutofit/>
          </a:bodyPr>
          <a:lstStyle/>
          <a:p>
            <a:r>
              <a:rPr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我身高（</a:t>
            </a:r>
            <a:r>
              <a:rPr lang="en-US" dirty="0"/>
              <a:t> </a:t>
            </a:r>
            <a:r>
              <a:rPr lang="en-US" dirty="0" err="1"/>
              <a:t>shēngāo</a:t>
            </a:r>
            <a:r>
              <a:rPr lang="en-US" dirty="0"/>
              <a:t> </a:t>
            </a:r>
            <a:r>
              <a:rPr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）</a:t>
            </a:r>
            <a:r>
              <a:rPr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  <a:t>1</a:t>
            </a:r>
            <a:r>
              <a:rPr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米</a:t>
            </a:r>
            <a:r>
              <a:rPr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  <a:t>84</a:t>
            </a:r>
            <a:r>
              <a:rPr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，我很高。</a:t>
            </a:r>
            <a:endParaRPr lang="en-US" dirty="0"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524E95-82EA-8A4E-814F-9BEBF9FF7E3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7631" y="1937262"/>
            <a:ext cx="5378888" cy="395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270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5D058-AFFC-C24A-B97E-5A16A967A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699" y="1579562"/>
            <a:ext cx="11680461" cy="384150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  <a:t>1981</a:t>
            </a:r>
            <a:r>
              <a:rPr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年</a:t>
            </a:r>
            <a:r>
              <a:rPr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  <a:t>11</a:t>
            </a:r>
            <a:r>
              <a:rPr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月</a:t>
            </a:r>
            <a:r>
              <a:rPr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  <a:t>16</a:t>
            </a:r>
            <a:r>
              <a:rPr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日，在日本，我们第一次获得</a:t>
            </a:r>
            <a:r>
              <a:rPr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  <a:t>(</a:t>
            </a:r>
            <a:r>
              <a:rPr lang="en-US" altLang="zh-CN" dirty="0" err="1">
                <a:latin typeface="Kaiti SC" panose="02010600040101010101" pitchFamily="2" charset="-122"/>
                <a:ea typeface="Kaiti SC" panose="02010600040101010101" pitchFamily="2" charset="-122"/>
              </a:rPr>
              <a:t>h</a:t>
            </a:r>
            <a:r>
              <a:rPr lang="en-US" dirty="0" err="1"/>
              <a:t>uòdé</a:t>
            </a:r>
            <a:r>
              <a:rPr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  <a:t>)</a:t>
            </a:r>
            <a:br>
              <a:rPr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</a:br>
            <a:r>
              <a:rPr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世界</a:t>
            </a:r>
            <a:r>
              <a:rPr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  <a:t> (</a:t>
            </a:r>
            <a:r>
              <a:rPr lang="en-US" altLang="zh-CN" dirty="0" err="1">
                <a:latin typeface="Kaiti SC" panose="02010600040101010101" pitchFamily="2" charset="-122"/>
                <a:ea typeface="Kaiti SC" panose="02010600040101010101" pitchFamily="2" charset="-122"/>
              </a:rPr>
              <a:t>s</a:t>
            </a:r>
            <a:r>
              <a:rPr lang="en-US" dirty="0" err="1"/>
              <a:t>hìjiè</a:t>
            </a:r>
            <a:r>
              <a:rPr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  <a:t>)</a:t>
            </a:r>
            <a:r>
              <a:rPr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女排冠军</a:t>
            </a:r>
            <a:r>
              <a:rPr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  <a:t> (</a:t>
            </a:r>
            <a:r>
              <a:rPr lang="en-US" altLang="zh-CN" dirty="0" err="1">
                <a:latin typeface="Kaiti SC" panose="02010600040101010101" pitchFamily="2" charset="-122"/>
                <a:ea typeface="Kaiti SC" panose="02010600040101010101" pitchFamily="2" charset="-122"/>
              </a:rPr>
              <a:t>g</a:t>
            </a:r>
            <a:r>
              <a:rPr lang="en-US" dirty="0" err="1"/>
              <a:t>uànjūn</a:t>
            </a:r>
            <a:r>
              <a:rPr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  <a:t>)</a:t>
            </a:r>
            <a:r>
              <a:rPr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。</a:t>
            </a:r>
            <a:br>
              <a:rPr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</a:br>
            <a:r>
              <a:rPr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我们很开心！中国人都很开心！</a:t>
            </a:r>
            <a:br>
              <a:rPr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</a:br>
            <a:endParaRPr lang="en-US" dirty="0"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2B231079-C5C4-984B-9B29-290E6F8CD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2018" y="2514706"/>
            <a:ext cx="6176599" cy="399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406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5D058-AFFC-C24A-B97E-5A16A967A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35064"/>
          </a:xfrm>
        </p:spPr>
        <p:txBody>
          <a:bodyPr>
            <a:normAutofit fontScale="90000"/>
          </a:bodyPr>
          <a:lstStyle/>
          <a:p>
            <a:r>
              <a:rPr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我喜欢学英文。</a:t>
            </a:r>
            <a:r>
              <a:rPr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  <a:t>1987</a:t>
            </a:r>
            <a:r>
              <a:rPr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年，我到美国新墨西哥州（</a:t>
            </a:r>
            <a:r>
              <a:rPr lang="en-US" altLang="zh-CN" dirty="0" err="1">
                <a:latin typeface="Kaiti SC" panose="02010600040101010101" pitchFamily="2" charset="-122"/>
                <a:ea typeface="Kaiti SC" panose="02010600040101010101" pitchFamily="2" charset="-122"/>
              </a:rPr>
              <a:t>z</a:t>
            </a:r>
            <a:r>
              <a:rPr lang="en-US" dirty="0" err="1"/>
              <a:t>hōu</a:t>
            </a:r>
            <a:r>
              <a:rPr lang="en-US" dirty="0">
                <a:latin typeface="Kaiti SC" panose="02010600040101010101" pitchFamily="2" charset="-122"/>
                <a:ea typeface="Kaiti SC" panose="02010600040101010101" pitchFamily="2" charset="-122"/>
              </a:rPr>
              <a:t>)</a:t>
            </a:r>
            <a:r>
              <a:rPr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大学学习</a:t>
            </a:r>
            <a:r>
              <a:rPr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  <a:t> (</a:t>
            </a:r>
            <a:r>
              <a:rPr lang="en-US" altLang="zh-CN" dirty="0" err="1">
                <a:latin typeface="Kaiti SC" panose="02010600040101010101" pitchFamily="2" charset="-122"/>
                <a:ea typeface="Kaiti SC" panose="02010600040101010101" pitchFamily="2" charset="-122"/>
              </a:rPr>
              <a:t>x</a:t>
            </a:r>
            <a:r>
              <a:rPr lang="en-US" dirty="0" err="1"/>
              <a:t>uéxí</a:t>
            </a:r>
            <a:r>
              <a:rPr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  <a:t>)</a:t>
            </a:r>
            <a:r>
              <a:rPr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。</a:t>
            </a:r>
            <a:endParaRPr lang="en-US" dirty="0"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  <p:pic>
        <p:nvPicPr>
          <p:cNvPr id="7170" name="Picture 2" descr="Residence Life and Student Housing - Virtual Tour Video - HD REV - YouTube">
            <a:extLst>
              <a:ext uri="{FF2B5EF4-FFF2-40B4-BE49-F238E27FC236}">
                <a16:creationId xmlns:a16="http://schemas.microsoft.com/office/drawing/2014/main" id="{C1FAA1DF-0829-6948-9A1B-170DD99B1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113" y="2477987"/>
            <a:ext cx="5576887" cy="313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灵秀+健美！年少的郎平这么美她是女排首门大炮_排球_新浪竞技风暴_新浪网">
            <a:extLst>
              <a:ext uri="{FF2B5EF4-FFF2-40B4-BE49-F238E27FC236}">
                <a16:creationId xmlns:a16="http://schemas.microsoft.com/office/drawing/2014/main" id="{70A4CB97-D181-9B48-9762-85D65DDD5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9363" y="2668487"/>
            <a:ext cx="5862637" cy="293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455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5D058-AFFC-C24A-B97E-5A16A967A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3354259"/>
          </a:xfrm>
        </p:spPr>
        <p:txBody>
          <a:bodyPr>
            <a:normAutofit/>
          </a:bodyPr>
          <a:lstStyle/>
          <a:p>
            <a:r>
              <a:rPr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这是我的家人。我的先生</a:t>
            </a:r>
            <a:r>
              <a:rPr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  <a:t>(</a:t>
            </a:r>
            <a:r>
              <a:rPr lang="en-US" altLang="zh-CN" dirty="0" err="1">
                <a:latin typeface="Kaiti SC" panose="02010600040101010101" pitchFamily="2" charset="-122"/>
                <a:ea typeface="Kaiti SC" panose="02010600040101010101" pitchFamily="2" charset="-122"/>
              </a:rPr>
              <a:t>x</a:t>
            </a:r>
            <a:r>
              <a:rPr lang="en-US" dirty="0" err="1"/>
              <a:t>iānshēng</a:t>
            </a:r>
            <a:r>
              <a:rPr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  <a:t>)</a:t>
            </a:r>
            <a:r>
              <a:rPr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叫白帆。我的女儿叫白浪。我爱我的先生和女儿。</a:t>
            </a:r>
            <a:br>
              <a:rPr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</a:br>
            <a:endParaRPr lang="en-US" dirty="0"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72D691-2D3A-344E-84C7-C87E56C282A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556" y="2915375"/>
            <a:ext cx="4562475" cy="30368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1D8327-CA04-024B-8352-9EF56B59058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7387" y="2801874"/>
            <a:ext cx="4457700" cy="326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9898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535</Words>
  <Application>Microsoft Macintosh PowerPoint</Application>
  <PresentationFormat>Widescreen</PresentationFormat>
  <Paragraphs>24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Kaiti SC</vt:lpstr>
      <vt:lpstr>Arial</vt:lpstr>
      <vt:lpstr>Calibri</vt:lpstr>
      <vt:lpstr>Calibri Light</vt:lpstr>
      <vt:lpstr>Office Theme</vt:lpstr>
      <vt:lpstr>PowerPoint Presentation</vt:lpstr>
      <vt:lpstr>塔山学校中文班的学生们，你们好! 我姓郎，请叫我郎平。 你也可以叫我“铁榔头”。 </vt:lpstr>
      <vt:lpstr>我出生于(chūshēng yú)中国天津（tiānjīn），我是中国天津人。   </vt:lpstr>
      <vt:lpstr>我出生于1960年12月10日。我今年62岁。   </vt:lpstr>
      <vt:lpstr>我喜欢打排球 (páiqiú)。 我是中国女排运动员 (yùndòngyuán)。   </vt:lpstr>
      <vt:lpstr>我身高（ shēngāo ）1米84，我很高。</vt:lpstr>
      <vt:lpstr>1981年11月16日，在日本，我们第一次获得(huòdé) 世界 (shìjiè)女排冠军 (guànjūn)。 我们很开心！中国人都很开心！ </vt:lpstr>
      <vt:lpstr>我喜欢学英文。1987年，我到美国新墨西哥州（zhōu)大学学习 (xuéxí)。</vt:lpstr>
      <vt:lpstr>这是我的家人。我的先生(xiānshēng)叫白帆。我的女儿叫白浪。我爱我的先生和女儿。 </vt:lpstr>
      <vt:lpstr>白浪毕业于(bìyè yú)加州斯坦佛大学。我们很为 (wèi)她开心、自豪 (zìháo)！ </vt:lpstr>
      <vt:lpstr>1995年，我和我的先生离婚 (líhūn)了。 为什么？因为 (yīnwèi)我很忙。 我想一年365天，天天打排球。 </vt:lpstr>
      <vt:lpstr>1995年，我从美国回到 (huí dào)中国。 我是中国女排总教练 （ zǒng jiàoliàn ）。</vt:lpstr>
      <vt:lpstr>1999年，我去了意大利。我是意大利的女排教练。我喜欢意大利！</vt:lpstr>
      <vt:lpstr>2005年，我到了美国。我是美国女排总教练。我也很喜欢美国女排！</vt:lpstr>
      <vt:lpstr>在2008年中国奥运会 （ Àoyùnhuì ）。中国女排和美国女排打排球， 美国队赢（ yíng ）了，中国队输（ shū ）了。 我不知道是高兴，还是不高兴？</vt:lpstr>
      <vt:lpstr>我的女儿白浪喜欢打排球。 她也喜欢演戏 (yǎnxì)。 </vt:lpstr>
      <vt:lpstr>2009年8月，我回到了中国，我很自豪(zìháo) ！2015年9月6日，三十年后（ hòu ），中国女排世界 （ shìjiè ）第一！</vt:lpstr>
      <vt:lpstr>在电影《夺冠》(duóguàn)中，我的女儿演(yǎn)年轻(niánqīng)的我。她是一个好演员 （ yǎnyuán ）！</vt:lpstr>
      <vt:lpstr>我爱美国！我爱中国！我更(gèng)爱我的女儿！ 我最 (zuì)爱……排球！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Xiao Liu</dc:creator>
  <cp:lastModifiedBy>Xiao Liu</cp:lastModifiedBy>
  <cp:revision>46</cp:revision>
  <dcterms:created xsi:type="dcterms:W3CDTF">2021-10-19T17:58:07Z</dcterms:created>
  <dcterms:modified xsi:type="dcterms:W3CDTF">2021-10-28T19:00:49Z</dcterms:modified>
</cp:coreProperties>
</file>