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67" r:id="rId12"/>
    <p:sldId id="268" r:id="rId13"/>
    <p:sldId id="269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513"/>
  </p:normalViewPr>
  <p:slideViewPr>
    <p:cSldViewPr snapToGrid="0" snapToObjects="1">
      <p:cViewPr varScale="1">
        <p:scale>
          <a:sx n="86" d="100"/>
          <a:sy n="86" d="100"/>
        </p:scale>
        <p:origin x="1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CC35-85F0-F64F-A839-04CDBED65872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B770-475F-CD40-B0B5-2741E686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=1MH6xdOzxno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3B770-475F-CD40-B0B5-2741E6864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=SYOHjl_cVF8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nAQTLgTfaGo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3B770-475F-CD40-B0B5-2741E6864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C4BD-4743-AA44-8E31-195115ED6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C4379-F579-D74B-A05E-0F28169F6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C6FEC-105A-964A-8720-92893A2B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C99F-C40F-B44A-9CF4-338ADE2B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5F2-1892-184F-9E49-59129F97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22E-BC9F-5C44-B6DA-BFDAF51D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E66B2-0A1E-B24B-A713-0FCEB2BB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DE44-24C6-DD47-B83B-52BEF1A4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643EA-B49D-BC46-88E4-3D53C767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6D54-DAAB-FC48-BD66-D9A3E62E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3FDDE-7163-2B46-B4DA-8B7E1E76A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3F7CF-72E0-044D-92CD-F56463660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7885-1747-AC4D-BBBE-823DC939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0A6F-B1DA-5642-AF3E-AE42F0FA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3D89-4845-E94A-A883-06C15B3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9BAF-A807-F24A-83DA-DFBF6AA2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F48B-51BD-B948-8C44-705C2F57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4CDB-6EF6-EE47-9535-52A0FA20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2868-1FE6-C14C-B664-B6D93E8D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DD46-78C1-144F-B0D9-32892CE2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FCA9-CCB1-7B43-999F-00EC63BC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0D94-A498-334F-B3F1-2EE38554A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97B7B-C383-B849-912E-BEC253E0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DFE6-C720-2B43-8AD7-6C42A454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0E6-92AE-FC4F-939B-D32AD508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49FA-A8E8-A74A-9EB3-A6D3D5F9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E422-166B-844F-9F21-B95846F23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6AB77-25EB-7448-8B9D-94F923AC6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80FF-9B1E-A14E-BBB2-202C299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F069C-392B-C343-B4A2-A6703B7F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73A8-FA8B-E745-A98E-B16883CB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1327-3012-A04C-83EB-077CC47E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B27F-8E78-EB47-9F95-DAF8EEEC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4AFEC-44AB-A74B-A11A-0297C342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719D9-73C3-F84A-A34F-353DCA906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FC49D-6250-7E41-9AEC-E71BB6C6F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02C9C-CE4E-0A41-ABBC-390F98E0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7BACF-F968-DA47-8CA6-DA6C7FE2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44FD2-CA72-BD4C-9F51-1C10DC5A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E739-D60A-D441-AC00-0D24A5D8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2B87B-6384-B04F-A12E-BDF19714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4227C-FE05-E745-BBCD-4128D1A8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E0601-CC8F-1641-A910-100FE18C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31ACF-72BB-DF4A-8B4D-D185AAC1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04B9D-315A-054C-B8AE-B4FF01DD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352C1-7394-FD4B-9D66-80C21FCE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8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47A9-AFFF-3F4F-A9D8-E97AC836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5A12-10E8-3441-B75F-912115B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A19B5-51D1-8F47-8879-A6D0FAE3E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3B41A-1C85-0746-99F6-BEAD70B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2EBCB-F16F-AD49-B9B0-A7D4B75D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3E53E-B705-6041-A793-5F150E95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92EC-76AA-2644-9316-04079049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AF74C-CA63-864D-B2FA-1D8AC97E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23E07-2F52-AE49-9445-5AD31476D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D0DBE-18BD-F54F-8BBE-DBDFBE23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E211-20E9-2041-80EE-3DE14566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1D3E-1451-6A40-BDDC-606A3D2B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32534-A3E0-5244-A8CF-86EFFA6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E5603-AED9-A345-B108-4B6E2D8C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88F06-9F8D-714F-9A56-253874AF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755-8E8E-9040-AFD4-D1050EA59B4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E46F-83B1-7249-8F12-B250E7B97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6396-336E-D747-BE10-5D27BACE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5CDEA-F9D5-5542-B220-B8A1031E6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37" y="2267487"/>
            <a:ext cx="4732639" cy="2082070"/>
          </a:xfrm>
        </p:spPr>
        <p:txBody>
          <a:bodyPr>
            <a:normAutofit fontScale="70000" lnSpcReduction="20000"/>
          </a:bodyPr>
          <a:lstStyle/>
          <a:p>
            <a:r>
              <a:rPr lang="en-US" sz="13800" dirty="0" err="1">
                <a:latin typeface="Kaiti SC" panose="02010600040101010101" pitchFamily="2" charset="-122"/>
                <a:ea typeface="Kaiti SC" panose="02010600040101010101" pitchFamily="2" charset="-122"/>
              </a:rPr>
              <a:t>郎平</a:t>
            </a:r>
            <a:endParaRPr lang="en-US" sz="13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9600" dirty="0" err="1"/>
              <a:t>láng</a:t>
            </a:r>
            <a:r>
              <a:rPr lang="en-US" sz="9600" dirty="0"/>
              <a:t> </a:t>
            </a:r>
            <a:r>
              <a:rPr lang="en-US" sz="9600" dirty="0" err="1"/>
              <a:t>píng</a:t>
            </a:r>
            <a:endParaRPr lang="en-US" sz="13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BA882-B0DD-804F-BF44-4296B34E1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9" y="1288181"/>
            <a:ext cx="3741371" cy="40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郎平女儿白浪为何没打排球？郎平：女儿一直不知道我是教练">
            <a:extLst>
              <a:ext uri="{FF2B5EF4-FFF2-40B4-BE49-F238E27FC236}">
                <a16:creationId xmlns:a16="http://schemas.microsoft.com/office/drawing/2014/main" id="{84FE32A8-80AB-DD4A-A815-DEA518BF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7888" y="-1"/>
            <a:ext cx="56896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E0C13A-8917-E841-A444-B99C68E8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56" y="1535969"/>
            <a:ext cx="4319588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我的女儿白浪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也喜欢打排球。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8F970-8747-C643-BAE6-722B522D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44" y="307181"/>
            <a:ext cx="4268111" cy="62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6"/>
            <a:ext cx="10515600" cy="193422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1995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年，我在中国打排球。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707A-BC5C-B54D-A05B-7E6CD211A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3" y="2329257"/>
            <a:ext cx="7767638" cy="40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63" y="675964"/>
            <a:ext cx="10258953" cy="104678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1999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年，我在意大利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y</a:t>
            </a:r>
            <a:r>
              <a:rPr lang="en-US" dirty="0" err="1"/>
              <a:t>ìdàlì</a:t>
            </a:r>
            <a:r>
              <a:rPr lang="en-US" dirty="0"/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打排球。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我喜欢意大利！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F1B5A-0401-F048-A771-485629CE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7" y="2032810"/>
            <a:ext cx="6434138" cy="4267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7B693-FCF1-6940-B830-355A7645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642395"/>
            <a:ext cx="5231633" cy="3500438"/>
          </a:xfrm>
          <a:prstGeom prst="rect">
            <a:avLst/>
          </a:prstGeom>
        </p:spPr>
      </p:pic>
      <p:pic>
        <p:nvPicPr>
          <p:cNvPr id="1026" name="Picture 2" descr="150*90cm Italian flag Italy Flags Banner Outdoor Indoor Home Decor National  flag|national flag|italy flagitalian flag - AliExpress">
            <a:extLst>
              <a:ext uri="{FF2B5EF4-FFF2-40B4-BE49-F238E27FC236}">
                <a16:creationId xmlns:a16="http://schemas.microsoft.com/office/drawing/2014/main" id="{F30AFA75-3C1B-6E42-85AA-9F3129EA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58" y="2877281"/>
            <a:ext cx="1890866" cy="18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7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7"/>
            <a:ext cx="10515600" cy="2278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年，我在美国。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4CDB0-13E2-394B-B272-FA16DF728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6" y="2257425"/>
            <a:ext cx="5668211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3EAE-038B-B249-8599-568B049BE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512" y="1895476"/>
            <a:ext cx="3272909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84187"/>
            <a:ext cx="10515600" cy="2278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2008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年，中国排球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vs.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美国排球。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美国赢（</a:t>
            </a:r>
            <a:r>
              <a:rPr lang="en-US" dirty="0"/>
              <a:t> </a:t>
            </a:r>
            <a:r>
              <a:rPr lang="en-US" dirty="0" err="1"/>
              <a:t>yíng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）了，中国输（</a:t>
            </a:r>
            <a:r>
              <a:rPr lang="en-US" dirty="0"/>
              <a:t> </a:t>
            </a:r>
            <a:r>
              <a:rPr lang="en-US" dirty="0" err="1"/>
              <a:t>shū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）了。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我开心？我不开心？我不知道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z</a:t>
            </a:r>
            <a:r>
              <a:rPr lang="en-US" dirty="0" err="1"/>
              <a:t>hīdào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)!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D30CE-7BA0-894A-92E7-BC6229C2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69" y="2976147"/>
            <a:ext cx="6134100" cy="345440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6AF39B3A-A6EA-6C48-BD71-63C238D8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7" y="3384550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1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7"/>
            <a:ext cx="10515600" cy="2278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2009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8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月，我在中国，我很开心！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6386" name="Picture 2" descr="里约奥运：中国女排睽违12年再夺奥运金牌- BBC News 中文">
            <a:extLst>
              <a:ext uri="{FF2B5EF4-FFF2-40B4-BE49-F238E27FC236}">
                <a16:creationId xmlns:a16="http://schemas.microsoft.com/office/drawing/2014/main" id="{CEB2703E-4A31-0E4F-9677-27C14FB5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4" y="2457451"/>
            <a:ext cx="7445375" cy="41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0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D581-6EB8-EC4E-9A4B-EBFFB131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521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我爱美国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！我爱中国！我爱我的女儿！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我爱排球！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8434" name="Picture 2" descr="揭秘多面郎平：30年全民偶像带女排重返一流_体育_腾讯网">
            <a:extLst>
              <a:ext uri="{FF2B5EF4-FFF2-40B4-BE49-F238E27FC236}">
                <a16:creationId xmlns:a16="http://schemas.microsoft.com/office/drawing/2014/main" id="{946ADC72-8758-4941-A75B-C2DA7824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25060"/>
            <a:ext cx="5702300" cy="42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C3270A-DAA5-7C41-95D3-20E81A4E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258" y="1628775"/>
            <a:ext cx="2999784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1070"/>
          </a:xfrm>
        </p:spPr>
        <p:txBody>
          <a:bodyPr/>
          <a:lstStyle/>
          <a:p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塔山学校中文班的学生们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，你们好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!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我叫郎平。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很高兴认识你们！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6CF61-30FF-EB46-9547-C86C9BE08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07" y="2683900"/>
            <a:ext cx="38100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5B032-1090-3649-8F80-F1963CED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84" y="3608173"/>
            <a:ext cx="4317511" cy="2417806"/>
          </a:xfrm>
          <a:prstGeom prst="rect">
            <a:avLst/>
          </a:prstGeom>
        </p:spPr>
      </p:pic>
      <p:pic>
        <p:nvPicPr>
          <p:cNvPr id="3074" name="Picture 2" descr="祝郎平生日快乐！中国女排里约夺金，无数国人为之自豪">
            <a:extLst>
              <a:ext uri="{FF2B5EF4-FFF2-40B4-BE49-F238E27FC236}">
                <a16:creationId xmlns:a16="http://schemas.microsoft.com/office/drawing/2014/main" id="{32CC1296-BED4-9A41-8B72-E44288EE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972" y="2075207"/>
            <a:ext cx="3810000" cy="31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我来自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l</a:t>
            </a:r>
            <a:r>
              <a:rPr lang="en-US" dirty="0" err="1"/>
              <a:t>áizì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中国天津（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t</a:t>
            </a:r>
            <a:r>
              <a:rPr lang="en-US" dirty="0" err="1"/>
              <a:t>iānjīn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我是中国天津人。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026" name="Picture 2" descr="China Tianjin Location Map - MapSof.net">
            <a:extLst>
              <a:ext uri="{FF2B5EF4-FFF2-40B4-BE49-F238E27FC236}">
                <a16:creationId xmlns:a16="http://schemas.microsoft.com/office/drawing/2014/main" id="{8A061F7D-5D2F-2340-8EF9-09C7B8A42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28089"/>
            <a:ext cx="4705222" cy="3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64095-CB34-DE4F-9E0F-89B43F63F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98" y="2480896"/>
            <a:ext cx="4426386" cy="29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我的生日是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1960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12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10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日。我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62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岁。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2050" name="Picture 2" descr="尴尬！中国女排为郎平生日祝寿遭集体打压郎平21弟子祝福全消失">
            <a:extLst>
              <a:ext uri="{FF2B5EF4-FFF2-40B4-BE49-F238E27FC236}">
                <a16:creationId xmlns:a16="http://schemas.microsoft.com/office/drawing/2014/main" id="{5264E353-2276-BC40-83C6-5FE4ABB0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884" y="2345114"/>
            <a:ext cx="3290407" cy="33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郎平生日有排面!从球员到教练她一直为国争光,国际排联发来祝福|郎平|女排|教练_新浪新闻">
            <a:extLst>
              <a:ext uri="{FF2B5EF4-FFF2-40B4-BE49-F238E27FC236}">
                <a16:creationId xmlns:a16="http://schemas.microsoft.com/office/drawing/2014/main" id="{798746E9-1634-D249-89F6-D638C98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006" y="1841187"/>
            <a:ext cx="4593410" cy="40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7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我喜欢打排球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p</a:t>
            </a:r>
            <a:r>
              <a:rPr lang="en-US" dirty="0" err="1"/>
              <a:t>áiqiú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。我打排球很棒！</a:t>
            </a: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102" name="Picture 6" descr="郎平打球_万图壁纸网">
            <a:extLst>
              <a:ext uri="{FF2B5EF4-FFF2-40B4-BE49-F238E27FC236}">
                <a16:creationId xmlns:a16="http://schemas.microsoft.com/office/drawing/2014/main" id="{BBEFD12F-DD97-714B-8DB8-696013B6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732" y="2318741"/>
            <a:ext cx="5864487" cy="40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她是带领中国女排夺冠的铁榔头，更是一位了不起的-新闻频道-手机搜狐">
            <a:extLst>
              <a:ext uri="{FF2B5EF4-FFF2-40B4-BE49-F238E27FC236}">
                <a16:creationId xmlns:a16="http://schemas.microsoft.com/office/drawing/2014/main" id="{9389E06B-89C5-7648-A17B-5F538494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792" y="2548327"/>
            <a:ext cx="4742998" cy="35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1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579562"/>
            <a:ext cx="11680461" cy="384150"/>
          </a:xfrm>
        </p:spPr>
        <p:txBody>
          <a:bodyPr>
            <a:noAutofit/>
          </a:bodyPr>
          <a:lstStyle/>
          <a:p>
            <a: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  <a:t>1981</a:t>
            </a:r>
            <a:r>
              <a:rPr lang="zh-CN" altLang="en-US" sz="4800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  <a:t>11</a:t>
            </a:r>
            <a:r>
              <a:rPr lang="zh-CN" altLang="en-US" sz="4800" dirty="0"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  <a:t>16</a:t>
            </a:r>
            <a:r>
              <a:rPr lang="zh-CN" altLang="en-US" sz="4800" dirty="0">
                <a:latin typeface="Kaiti SC" panose="02010600040101010101" pitchFamily="2" charset="-122"/>
                <a:ea typeface="Kaiti SC" panose="02010600040101010101" pitchFamily="2" charset="-122"/>
              </a:rPr>
              <a:t>日，在日本</a:t>
            </a:r>
            <a: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sz="4800" dirty="0" err="1">
                <a:latin typeface="Kaiti SC" panose="02010600040101010101" pitchFamily="2" charset="-122"/>
                <a:ea typeface="Kaiti SC" panose="02010600040101010101" pitchFamily="2" charset="-122"/>
              </a:rPr>
              <a:t>r</a:t>
            </a:r>
            <a:r>
              <a:rPr lang="en-US" sz="4800" dirty="0" err="1"/>
              <a:t>ìběn</a:t>
            </a:r>
            <a: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sz="4800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sz="4800" dirty="0">
                <a:latin typeface="Kaiti SC" panose="02010600040101010101" pitchFamily="2" charset="-122"/>
                <a:ea typeface="Kaiti SC" panose="02010600040101010101" pitchFamily="2" charset="-122"/>
              </a:rPr>
              <a:t>我很开心！中国人很开心！</a:t>
            </a:r>
            <a:br>
              <a:rPr lang="en-US" altLang="zh-CN" sz="4800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sz="4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B231079-C5C4-984B-9B29-290E6F8C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018" y="2514706"/>
            <a:ext cx="6176599" cy="3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0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1987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年，我在美国打排球。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7170" name="Picture 2" descr="Residence Life and Student Housing - Virtual Tour Video - HD REV - YouTube">
            <a:extLst>
              <a:ext uri="{FF2B5EF4-FFF2-40B4-BE49-F238E27FC236}">
                <a16:creationId xmlns:a16="http://schemas.microsoft.com/office/drawing/2014/main" id="{C1FAA1DF-0829-6948-9A1B-170DD99B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2477987"/>
            <a:ext cx="5576887" cy="31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灵秀+健美！年少的郎平这么美她是女排首门大炮_排球_新浪竞技风暴_新浪网">
            <a:extLst>
              <a:ext uri="{FF2B5EF4-FFF2-40B4-BE49-F238E27FC236}">
                <a16:creationId xmlns:a16="http://schemas.microsoft.com/office/drawing/2014/main" id="{70A4CB97-D181-9B48-9762-85D65DDD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2668487"/>
            <a:ext cx="5862637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这是我的家人。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我的先生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x</a:t>
            </a:r>
            <a:r>
              <a:rPr lang="en-US" dirty="0" err="1"/>
              <a:t>iānshēng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叫白帆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f</a:t>
            </a:r>
            <a:r>
              <a:rPr lang="en-US" dirty="0" err="1"/>
              <a:t>ān</a:t>
            </a:r>
            <a:r>
              <a:rPr lang="en-US" dirty="0"/>
              <a:t>)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我的女儿叫白浪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l</a:t>
            </a:r>
            <a:r>
              <a:rPr lang="en-US" dirty="0" err="1"/>
              <a:t>àng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我不爱我的先生。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2D691-2D3A-344E-84C7-C87E56C282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56" y="3374130"/>
            <a:ext cx="4562475" cy="3036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D8327-CA04-024B-8352-9EF56B5905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522" y="3260628"/>
            <a:ext cx="44577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211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我爱我的女儿白浪。她在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Stanford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60966-6099-0841-8996-56DDBA150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87" y="1874914"/>
            <a:ext cx="5593041" cy="4474433"/>
          </a:xfrm>
          <a:prstGeom prst="rect">
            <a:avLst/>
          </a:prstGeom>
        </p:spPr>
      </p:pic>
      <p:pic>
        <p:nvPicPr>
          <p:cNvPr id="9218" name="Picture 2" descr="科学网—欢迎- 白帆白浪白帝">
            <a:extLst>
              <a:ext uri="{FF2B5EF4-FFF2-40B4-BE49-F238E27FC236}">
                <a16:creationId xmlns:a16="http://schemas.microsoft.com/office/drawing/2014/main" id="{B8A5F7D7-F3E1-954E-A250-474EBB51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744" y="1686859"/>
            <a:ext cx="41147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3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318</Words>
  <Application>Microsoft Macintosh PowerPoint</Application>
  <PresentationFormat>Widescreen</PresentationFormat>
  <Paragraphs>22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Kaiti SC</vt:lpstr>
      <vt:lpstr>Arial</vt:lpstr>
      <vt:lpstr>Calibri</vt:lpstr>
      <vt:lpstr>Calibri Light</vt:lpstr>
      <vt:lpstr>Office Theme</vt:lpstr>
      <vt:lpstr>PowerPoint Presentation</vt:lpstr>
      <vt:lpstr>塔山学校中文班的学生们，你们好! 我叫郎平。 很高兴认识你们！ </vt:lpstr>
      <vt:lpstr>我来自(láizì)中国天津（tiānjīn）。 我是中国天津人。   </vt:lpstr>
      <vt:lpstr>我的生日是1960年12月10日。我62岁。   </vt:lpstr>
      <vt:lpstr>我喜欢打排球 (páiqiú)。我打排球很棒！  </vt:lpstr>
      <vt:lpstr>1981年11月16日，在日本(rìběn)。 我很开心！中国人很开心！ </vt:lpstr>
      <vt:lpstr>1987年，我在美国打排球。</vt:lpstr>
      <vt:lpstr>这是我的家人。 我的先生(xiānshēng)叫白帆(fān) 。 我的女儿叫白浪(làng)。 我不爱我的先生。 </vt:lpstr>
      <vt:lpstr>我爱我的女儿白浪。她在Stanford。 </vt:lpstr>
      <vt:lpstr>我的女儿白浪 也喜欢打排球。  </vt:lpstr>
      <vt:lpstr>1995年，我在中国打排球。</vt:lpstr>
      <vt:lpstr>1999年，我在意大利(yìdàlì)打排球。 我喜欢意大利！</vt:lpstr>
      <vt:lpstr>2005年，我在美国。</vt:lpstr>
      <vt:lpstr>2008年，中国排球 vs. 美国排球。 美国赢（ yíng ）了，中国输（ shū ）了。 我开心？我不开心？我不知道(zhīdào)!</vt:lpstr>
      <vt:lpstr>2009年8月，我在中国，我很开心！</vt:lpstr>
      <vt:lpstr>我爱美国！我爱中国！我爱我的女儿！ 我爱排球！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Microsoft Office User</cp:lastModifiedBy>
  <cp:revision>48</cp:revision>
  <cp:lastPrinted>2022-02-23T20:23:36Z</cp:lastPrinted>
  <dcterms:created xsi:type="dcterms:W3CDTF">2021-10-19T17:58:07Z</dcterms:created>
  <dcterms:modified xsi:type="dcterms:W3CDTF">2022-02-23T20:23:51Z</dcterms:modified>
</cp:coreProperties>
</file>