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6" r:id="rId2"/>
    <p:sldId id="260" r:id="rId3"/>
    <p:sldId id="280" r:id="rId4"/>
    <p:sldId id="281" r:id="rId5"/>
    <p:sldId id="278" r:id="rId6"/>
    <p:sldId id="261" r:id="rId7"/>
    <p:sldId id="259" r:id="rId8"/>
    <p:sldId id="284" r:id="rId9"/>
    <p:sldId id="265" r:id="rId10"/>
    <p:sldId id="283" r:id="rId11"/>
    <p:sldId id="264" r:id="rId12"/>
    <p:sldId id="267" r:id="rId13"/>
    <p:sldId id="285" r:id="rId14"/>
    <p:sldId id="279" r:id="rId15"/>
    <p:sldId id="268" r:id="rId16"/>
    <p:sldId id="286" r:id="rId17"/>
    <p:sldId id="269" r:id="rId18"/>
    <p:sldId id="270" r:id="rId19"/>
    <p:sldId id="287" r:id="rId20"/>
    <p:sldId id="271" r:id="rId21"/>
    <p:sldId id="272" r:id="rId22"/>
    <p:sldId id="276" r:id="rId23"/>
    <p:sldId id="273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97" autoAdjust="0"/>
    <p:restoredTop sz="94662"/>
  </p:normalViewPr>
  <p:slideViewPr>
    <p:cSldViewPr snapToGrid="0">
      <p:cViewPr varScale="1">
        <p:scale>
          <a:sx n="104" d="100"/>
          <a:sy n="104" d="100"/>
        </p:scale>
        <p:origin x="47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B86FE-7516-3A4C-A8E1-B0CC03CFB9EB}" type="datetimeFigureOut">
              <a:rPr lang="en-US" smtClean="0"/>
              <a:pPr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D3B3F-E549-F24C-90B7-E2AA57E91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9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www.youtube.com/watch?v</a:t>
            </a:r>
            <a:r>
              <a:rPr lang="en-US" dirty="0"/>
              <a:t>=ZL9Fv0kYdhA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D3B3F-E549-F24C-90B7-E2AA57E914A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B65-06DD-4CEF-BCD4-4DE734BEF36C}" type="datetimeFigureOut">
              <a:rPr lang="en-US" smtClean="0"/>
              <a:pPr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2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B65-06DD-4CEF-BCD4-4DE734BEF36C}" type="datetimeFigureOut">
              <a:rPr lang="en-US" smtClean="0"/>
              <a:pPr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B65-06DD-4CEF-BCD4-4DE734BEF36C}" type="datetimeFigureOut">
              <a:rPr lang="en-US" smtClean="0"/>
              <a:pPr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0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B65-06DD-4CEF-BCD4-4DE734BEF36C}" type="datetimeFigureOut">
              <a:rPr lang="en-US" smtClean="0"/>
              <a:pPr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B65-06DD-4CEF-BCD4-4DE734BEF36C}" type="datetimeFigureOut">
              <a:rPr lang="en-US" smtClean="0"/>
              <a:pPr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6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B65-06DD-4CEF-BCD4-4DE734BEF36C}" type="datetimeFigureOut">
              <a:rPr lang="en-US" smtClean="0"/>
              <a:pPr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1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B65-06DD-4CEF-BCD4-4DE734BEF36C}" type="datetimeFigureOut">
              <a:rPr lang="en-US" smtClean="0"/>
              <a:pPr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2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B65-06DD-4CEF-BCD4-4DE734BEF36C}" type="datetimeFigureOut">
              <a:rPr lang="en-US" smtClean="0"/>
              <a:pPr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5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B65-06DD-4CEF-BCD4-4DE734BEF36C}" type="datetimeFigureOut">
              <a:rPr lang="en-US" smtClean="0"/>
              <a:pPr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B65-06DD-4CEF-BCD4-4DE734BEF36C}" type="datetimeFigureOut">
              <a:rPr lang="en-US" smtClean="0"/>
              <a:pPr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9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B65-06DD-4CEF-BCD4-4DE734BEF36C}" type="datetimeFigureOut">
              <a:rPr lang="en-US" smtClean="0"/>
              <a:pPr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9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DBB65-06DD-4CEF-BCD4-4DE734BEF36C}" type="datetimeFigureOut">
              <a:rPr lang="en-US" smtClean="0"/>
              <a:pPr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1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64BD32-E493-0E7F-FA43-BC933B2B6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62" y="1210962"/>
            <a:ext cx="5715000" cy="3810000"/>
          </a:xfrm>
          <a:prstGeom prst="rect">
            <a:avLst/>
          </a:prstGeom>
        </p:spPr>
      </p:pic>
      <p:pic>
        <p:nvPicPr>
          <p:cNvPr id="1028" name="Picture 4" descr="Chart: China's Richest People | Statista">
            <a:extLst>
              <a:ext uri="{FF2B5EF4-FFF2-40B4-BE49-F238E27FC236}">
                <a16:creationId xmlns:a16="http://schemas.microsoft.com/office/drawing/2014/main" id="{11E76B20-1B63-FE1D-9ED8-03AFAD0B8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51" y="1210962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02 at 4.38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4999"/>
            <a:ext cx="2330450" cy="3050771"/>
          </a:xfrm>
          <a:prstGeom prst="rect">
            <a:avLst/>
          </a:prstGeom>
        </p:spPr>
      </p:pic>
      <p:pic>
        <p:nvPicPr>
          <p:cNvPr id="5" name="Picture 4" descr="Screen Shot 2016-10-02 at 4.38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550" y="3390900"/>
            <a:ext cx="3234778" cy="2374900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1400" y="2063749"/>
            <a:ext cx="6191250" cy="411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3859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607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Screen Shot 2016-10-04 at 9.11.1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717" y="1190625"/>
            <a:ext cx="5516283" cy="1803400"/>
          </a:xfrm>
          <a:prstGeom prst="rect">
            <a:avLst/>
          </a:prstGeom>
        </p:spPr>
      </p:pic>
      <p:pic>
        <p:nvPicPr>
          <p:cNvPr id="4" name="Picture 3" descr="Screen Shot 2016-10-04 at 9.11.1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0625"/>
            <a:ext cx="6680200" cy="1625600"/>
          </a:xfrm>
          <a:prstGeom prst="rect">
            <a:avLst/>
          </a:prstGeom>
        </p:spPr>
      </p:pic>
      <p:pic>
        <p:nvPicPr>
          <p:cNvPr id="6" name="Picture 5" descr="Screen Shot 2016-10-04 at 9.11.24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900" y="3917950"/>
            <a:ext cx="5690852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0"/>
            <a:ext cx="4921250" cy="35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Screen Shot 2016-10-04 at 9.17.1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49" y="0"/>
            <a:ext cx="5653347" cy="1816101"/>
          </a:xfrm>
          <a:prstGeom prst="rect">
            <a:avLst/>
          </a:prstGeom>
        </p:spPr>
      </p:pic>
      <p:pic>
        <p:nvPicPr>
          <p:cNvPr id="6" name="Picture 5" descr="Screen Shot 2016-10-04 at 9.17.1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399" y="2203450"/>
            <a:ext cx="5760007" cy="1784350"/>
          </a:xfrm>
          <a:prstGeom prst="rect">
            <a:avLst/>
          </a:prstGeom>
        </p:spPr>
      </p:pic>
      <p:pic>
        <p:nvPicPr>
          <p:cNvPr id="8" name="Picture 7" descr="Screen Shot 2016-10-04 at 9.18.0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400" y="4597400"/>
            <a:ext cx="7112000" cy="18825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50800"/>
            <a:ext cx="102108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creen Shot 2016-10-04 at 9.55.5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950" y="0"/>
            <a:ext cx="2203450" cy="2403764"/>
          </a:xfrm>
          <a:prstGeom prst="rect">
            <a:avLst/>
          </a:prstGeom>
        </p:spPr>
      </p:pic>
      <p:pic>
        <p:nvPicPr>
          <p:cNvPr id="7" name="Picture 6" descr="Screen Shot 2016-10-04 at 9.56.0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0"/>
            <a:ext cx="3213100" cy="2512809"/>
          </a:xfrm>
          <a:prstGeom prst="rect">
            <a:avLst/>
          </a:prstGeom>
        </p:spPr>
      </p:pic>
      <p:pic>
        <p:nvPicPr>
          <p:cNvPr id="8" name="Picture 7" descr="Screen Shot 2016-10-04 at 9.56.05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" y="2546350"/>
            <a:ext cx="3714750" cy="20107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8500"/>
            <a:ext cx="5353050" cy="33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Screen Shot 2016-10-04 at 9.34.3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299" y="806450"/>
            <a:ext cx="6489701" cy="1583487"/>
          </a:xfrm>
          <a:prstGeom prst="rect">
            <a:avLst/>
          </a:prstGeom>
        </p:spPr>
      </p:pic>
      <p:pic>
        <p:nvPicPr>
          <p:cNvPr id="6" name="Picture 5" descr="Screen Shot 2016-10-04 at 9.35.1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100" y="3911600"/>
            <a:ext cx="5346700" cy="1728226"/>
          </a:xfrm>
          <a:prstGeom prst="rect">
            <a:avLst/>
          </a:prstGeom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200" y="4267200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86425"/>
            <a:ext cx="6311900" cy="43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Screen Shot 2016-10-04 at 9.19.2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7467600" cy="1648022"/>
          </a:xfrm>
          <a:prstGeom prst="rect">
            <a:avLst/>
          </a:prstGeom>
        </p:spPr>
      </p:pic>
      <p:pic>
        <p:nvPicPr>
          <p:cNvPr id="8" name="Picture 7" descr="Screen Shot 2016-10-04 at 9.19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405" y="1587500"/>
            <a:ext cx="5425595" cy="1689100"/>
          </a:xfrm>
          <a:prstGeom prst="rect">
            <a:avLst/>
          </a:prstGeom>
        </p:spPr>
      </p:pic>
      <p:pic>
        <p:nvPicPr>
          <p:cNvPr id="9" name="Picture 8" descr="Screen Shot 2016-10-04 at 9.19.3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553" y="3841749"/>
            <a:ext cx="5488447" cy="14922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666750"/>
            <a:ext cx="32893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546100"/>
            <a:ext cx="29972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2550" y="622300"/>
            <a:ext cx="4895850" cy="36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Screen Shot 2016-10-04 at 9.58.31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300" y="3606800"/>
            <a:ext cx="3365500" cy="27287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19099"/>
            <a:ext cx="6481497" cy="407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creen Shot 2016-10-04 at 9.24.5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4584699"/>
            <a:ext cx="10033000" cy="1791607"/>
          </a:xfrm>
          <a:prstGeom prst="rect">
            <a:avLst/>
          </a:prstGeom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0350" y="793750"/>
            <a:ext cx="5581650" cy="371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0" y="0"/>
            <a:ext cx="7924799" cy="41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Screen Shot 2016-10-04 at 9.37.0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4298950"/>
            <a:ext cx="10337800" cy="18932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A4504-00AA-2319-BCB0-4F8A04280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10-04 at 10.18.23 PM.png">
            <a:extLst>
              <a:ext uri="{FF2B5EF4-FFF2-40B4-BE49-F238E27FC236}">
                <a16:creationId xmlns:a16="http://schemas.microsoft.com/office/drawing/2014/main" id="{70626EA7-FC5A-133D-EF69-65F390D83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90218"/>
            <a:ext cx="13530648" cy="444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2065046"/>
            <a:ext cx="4521200" cy="337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Screen Shot 2016-10-04 at 8.48.3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91800" cy="1453776"/>
          </a:xfrm>
          <a:prstGeom prst="rect">
            <a:avLst/>
          </a:prstGeom>
        </p:spPr>
      </p:pic>
      <p:pic>
        <p:nvPicPr>
          <p:cNvPr id="6" name="Picture 5" descr="Screen Shot 2016-10-04 at 8.48.3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82750"/>
            <a:ext cx="4191000" cy="1705304"/>
          </a:xfrm>
          <a:prstGeom prst="rect">
            <a:avLst/>
          </a:prstGeom>
        </p:spPr>
      </p:pic>
      <p:pic>
        <p:nvPicPr>
          <p:cNvPr id="9" name="Picture 8" descr="Screen Shot 2016-10-04 at 9.28.12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0" y="3651250"/>
            <a:ext cx="3390900" cy="18234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102" y="527050"/>
            <a:ext cx="709024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creen Shot 2016-10-04 at 9.38.4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49" y="3689350"/>
            <a:ext cx="11348019" cy="19748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995" y="615950"/>
            <a:ext cx="5044205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creen Shot 2016-10-04 at 9.40.3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850" y="1162050"/>
            <a:ext cx="3994150" cy="2014748"/>
          </a:xfrm>
          <a:prstGeom prst="rect">
            <a:avLst/>
          </a:prstGeom>
        </p:spPr>
      </p:pic>
      <p:pic>
        <p:nvPicPr>
          <p:cNvPr id="7" name="Picture 6" descr="Screen Shot 2016-10-04 at 9.41.0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450" y="3143250"/>
            <a:ext cx="5907297" cy="1098550"/>
          </a:xfrm>
          <a:prstGeom prst="rect">
            <a:avLst/>
          </a:prstGeom>
        </p:spPr>
      </p:pic>
      <p:pic>
        <p:nvPicPr>
          <p:cNvPr id="8" name="Picture 7" descr="Screen Shot 2016-10-04 at 9.59.41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800" y="4756150"/>
            <a:ext cx="5232400" cy="135399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650" y="0"/>
            <a:ext cx="9480550" cy="642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577849"/>
            <a:ext cx="8286750" cy="56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381000"/>
            <a:ext cx="119888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" y="0"/>
            <a:ext cx="3898900" cy="6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Screen Shot 2016-10-04 at 9.47.0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900" y="330201"/>
            <a:ext cx="1638300" cy="1864272"/>
          </a:xfrm>
          <a:prstGeom prst="rect">
            <a:avLst/>
          </a:prstGeom>
        </p:spPr>
      </p:pic>
      <p:pic>
        <p:nvPicPr>
          <p:cNvPr id="6" name="Picture 5" descr="Screen Shot 2016-10-04 at 9.46.5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250" y="1987549"/>
            <a:ext cx="2520950" cy="1784493"/>
          </a:xfrm>
          <a:prstGeom prst="rect">
            <a:avLst/>
          </a:prstGeom>
        </p:spPr>
      </p:pic>
      <p:pic>
        <p:nvPicPr>
          <p:cNvPr id="7" name="Picture 6" descr="Screen Shot 2016-10-04 at 9.47.2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3708399"/>
            <a:ext cx="2768600" cy="1940875"/>
          </a:xfrm>
          <a:prstGeom prst="rect">
            <a:avLst/>
          </a:prstGeom>
        </p:spPr>
      </p:pic>
      <p:pic>
        <p:nvPicPr>
          <p:cNvPr id="8" name="Picture 7" descr="Screen Shot 2016-10-04 at 9.46.4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49" y="5219700"/>
            <a:ext cx="3792361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04 at 9.49.1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673600"/>
            <a:ext cx="5130800" cy="1877122"/>
          </a:xfrm>
          <a:prstGeom prst="rect">
            <a:avLst/>
          </a:prstGeom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0916" y="393700"/>
            <a:ext cx="5296234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1341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50" y="977900"/>
            <a:ext cx="6826250" cy="511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Screen Shot 2016-10-04 at 9.29.4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600" y="2286000"/>
            <a:ext cx="4191000" cy="1366630"/>
          </a:xfrm>
          <a:prstGeom prst="rect">
            <a:avLst/>
          </a:prstGeom>
        </p:spPr>
      </p:pic>
      <p:pic>
        <p:nvPicPr>
          <p:cNvPr id="6" name="Picture 5" descr="Screen Shot 2016-10-04 at 9.29.4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662" y="5175250"/>
            <a:ext cx="6420338" cy="1682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0" y="0"/>
            <a:ext cx="8888413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Screen Shot 2016-10-04 at 8.57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299" y="463550"/>
            <a:ext cx="5218315" cy="1543050"/>
          </a:xfrm>
          <a:prstGeom prst="rect">
            <a:avLst/>
          </a:prstGeom>
        </p:spPr>
      </p:pic>
      <p:pic>
        <p:nvPicPr>
          <p:cNvPr id="6" name="Picture 5" descr="Screen Shot 2016-10-04 at 8.57.5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949" y="2387600"/>
            <a:ext cx="5174827" cy="1625600"/>
          </a:xfrm>
          <a:prstGeom prst="rect">
            <a:avLst/>
          </a:prstGeom>
        </p:spPr>
      </p:pic>
      <p:pic>
        <p:nvPicPr>
          <p:cNvPr id="7" name="Picture 6" descr="Screen Shot 2016-10-04 at 8.58.27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1950" y="4654550"/>
            <a:ext cx="6771294" cy="1416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0200"/>
            <a:ext cx="6667500" cy="593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Screen Shot 2016-10-04 at 8.54.3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950" y="450850"/>
            <a:ext cx="5364190" cy="1708150"/>
          </a:xfrm>
          <a:prstGeom prst="rect">
            <a:avLst/>
          </a:prstGeom>
        </p:spPr>
      </p:pic>
      <p:pic>
        <p:nvPicPr>
          <p:cNvPr id="9" name="Picture 8" descr="Screen Shot 2016-10-04 at 8.54.46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357" y="2438400"/>
            <a:ext cx="5542643" cy="1651000"/>
          </a:xfrm>
          <a:prstGeom prst="rect">
            <a:avLst/>
          </a:prstGeom>
        </p:spPr>
      </p:pic>
      <p:pic>
        <p:nvPicPr>
          <p:cNvPr id="11" name="Picture 10" descr="Screen Shot 2016-10-04 at 8.58.39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9100" y="4457700"/>
            <a:ext cx="6337300" cy="1447100"/>
          </a:xfrm>
          <a:prstGeom prst="rect">
            <a:avLst/>
          </a:prstGeom>
        </p:spPr>
      </p:pic>
      <p:pic>
        <p:nvPicPr>
          <p:cNvPr id="12" name="Picture 11" descr="Screen Shot 2016-10-04 at 8.58.39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500" y="4610100"/>
            <a:ext cx="6337300" cy="1447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1950" y="0"/>
            <a:ext cx="6826250" cy="53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Screen Shot 2016-10-02 at 4.38.2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468" y="3073400"/>
            <a:ext cx="2623931" cy="3352800"/>
          </a:xfrm>
          <a:prstGeom prst="rect">
            <a:avLst/>
          </a:prstGeom>
        </p:spPr>
      </p:pic>
      <p:pic>
        <p:nvPicPr>
          <p:cNvPr id="4" name="Picture 3" descr="Screen Shot 2016-10-02 at 4.38.3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" y="3110832"/>
            <a:ext cx="2843696" cy="3442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C212B6-137A-F8B7-6923-903131F05B47}"/>
              </a:ext>
            </a:extLst>
          </p:cNvPr>
          <p:cNvSpPr txBox="1"/>
          <p:nvPr/>
        </p:nvSpPr>
        <p:spPr>
          <a:xfrm>
            <a:off x="723826" y="1001418"/>
            <a:ext cx="60980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/>
              <a:t>我没有儿子</a:t>
            </a:r>
            <a:r>
              <a:rPr lang="zh-CN" altLang="en-US" sz="4000" dirty="0"/>
              <a:t>。</a:t>
            </a:r>
            <a:endParaRPr lang="en-US" altLang="zh-CN" sz="4000" dirty="0"/>
          </a:p>
          <a:p>
            <a:r>
              <a:rPr lang="zh-CN" altLang="en-US" sz="4000" dirty="0"/>
              <a:t>我没有女儿。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4385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0" y="304800"/>
            <a:ext cx="7859713" cy="423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Screen Shot 2016-10-04 at 9.08.2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25" y="4963456"/>
            <a:ext cx="4565650" cy="1709192"/>
          </a:xfrm>
          <a:prstGeom prst="rect">
            <a:avLst/>
          </a:prstGeom>
        </p:spPr>
      </p:pic>
      <p:pic>
        <p:nvPicPr>
          <p:cNvPr id="7" name="Picture 6" descr="Screen Shot 2016-10-04 at 9.31.0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771" y="4963456"/>
            <a:ext cx="2822205" cy="14363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20</Words>
  <Application>Microsoft Macintosh PowerPoint</Application>
  <PresentationFormat>Widescreen</PresentationFormat>
  <Paragraphs>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W.L. Gore &amp;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 Cheng</dc:creator>
  <cp:lastModifiedBy>Microsoft Office User</cp:lastModifiedBy>
  <cp:revision>170</cp:revision>
  <cp:lastPrinted>2016-10-05T12:43:17Z</cp:lastPrinted>
  <dcterms:created xsi:type="dcterms:W3CDTF">2016-10-06T13:43:45Z</dcterms:created>
  <dcterms:modified xsi:type="dcterms:W3CDTF">2023-04-11T16:19:50Z</dcterms:modified>
</cp:coreProperties>
</file>